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890" r:id="rId5"/>
    <p:sldMasterId id="2147483648" r:id="rId6"/>
  </p:sldMasterIdLst>
  <p:notesMasterIdLst>
    <p:notesMasterId r:id="rId39"/>
  </p:notesMasterIdLst>
  <p:sldIdLst>
    <p:sldId id="256" r:id="rId7"/>
    <p:sldId id="257" r:id="rId8"/>
    <p:sldId id="258" r:id="rId9"/>
    <p:sldId id="945" r:id="rId10"/>
    <p:sldId id="759" r:id="rId11"/>
    <p:sldId id="943" r:id="rId12"/>
    <p:sldId id="461" r:id="rId13"/>
    <p:sldId id="953" r:id="rId14"/>
    <p:sldId id="954" r:id="rId15"/>
    <p:sldId id="955" r:id="rId16"/>
    <p:sldId id="956" r:id="rId17"/>
    <p:sldId id="957" r:id="rId18"/>
    <p:sldId id="958" r:id="rId19"/>
    <p:sldId id="959" r:id="rId20"/>
    <p:sldId id="960" r:id="rId21"/>
    <p:sldId id="961" r:id="rId22"/>
    <p:sldId id="962" r:id="rId23"/>
    <p:sldId id="963" r:id="rId24"/>
    <p:sldId id="964" r:id="rId25"/>
    <p:sldId id="965" r:id="rId26"/>
    <p:sldId id="966" r:id="rId27"/>
    <p:sldId id="967" r:id="rId28"/>
    <p:sldId id="968" r:id="rId29"/>
    <p:sldId id="969" r:id="rId30"/>
    <p:sldId id="937" r:id="rId31"/>
    <p:sldId id="941" r:id="rId32"/>
    <p:sldId id="946" r:id="rId33"/>
    <p:sldId id="947" r:id="rId34"/>
    <p:sldId id="952" r:id="rId35"/>
    <p:sldId id="753" r:id="rId36"/>
    <p:sldId id="901" r:id="rId37"/>
    <p:sldId id="75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FC1E3B-A8B1-4E23-8D5D-FE14C9AA1805}">
          <p14:sldIdLst>
            <p14:sldId id="256"/>
            <p14:sldId id="257"/>
            <p14:sldId id="258"/>
            <p14:sldId id="945"/>
            <p14:sldId id="759"/>
            <p14:sldId id="943"/>
            <p14:sldId id="461"/>
            <p14:sldId id="953"/>
            <p14:sldId id="954"/>
            <p14:sldId id="955"/>
            <p14:sldId id="956"/>
            <p14:sldId id="957"/>
            <p14:sldId id="958"/>
            <p14:sldId id="959"/>
            <p14:sldId id="960"/>
            <p14:sldId id="961"/>
            <p14:sldId id="962"/>
            <p14:sldId id="963"/>
            <p14:sldId id="964"/>
            <p14:sldId id="965"/>
            <p14:sldId id="966"/>
            <p14:sldId id="967"/>
            <p14:sldId id="968"/>
            <p14:sldId id="969"/>
            <p14:sldId id="937"/>
            <p14:sldId id="941"/>
            <p14:sldId id="946"/>
            <p14:sldId id="947"/>
            <p14:sldId id="952"/>
            <p14:sldId id="753"/>
            <p14:sldId id="901"/>
            <p14:sldId id="7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3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E0D36-9F2D-45A8-88B7-D42B313B3D55}" v="301" dt="2024-05-21T15:13:04.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p:scale>
          <a:sx n="50" d="100"/>
          <a:sy n="50" d="100"/>
        </p:scale>
        <p:origin x="1860" y="139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Klopotowska" userId="eac6eb22-5f14-46b4-a4ea-a86e6e8c4acc" providerId="ADAL" clId="{411C589E-37E3-45F9-8A01-0DA66338399E}"/>
    <pc:docChg chg="undo custSel addSld delSld modSld sldOrd addMainMaster modSection">
      <pc:chgData name="Marta Klopotowska" userId="eac6eb22-5f14-46b4-a4ea-a86e6e8c4acc" providerId="ADAL" clId="{411C589E-37E3-45F9-8A01-0DA66338399E}" dt="2023-07-25T17:59:43.979" v="1009" actId="47"/>
      <pc:docMkLst>
        <pc:docMk/>
      </pc:docMkLst>
      <pc:sldChg chg="modSp mod">
        <pc:chgData name="Marta Klopotowska" userId="eac6eb22-5f14-46b4-a4ea-a86e6e8c4acc" providerId="ADAL" clId="{411C589E-37E3-45F9-8A01-0DA66338399E}" dt="2023-07-25T15:37:22.697" v="971" actId="1036"/>
        <pc:sldMkLst>
          <pc:docMk/>
          <pc:sldMk cId="573922979" sldId="256"/>
        </pc:sldMkLst>
        <pc:spChg chg="mod">
          <ac:chgData name="Marta Klopotowska" userId="eac6eb22-5f14-46b4-a4ea-a86e6e8c4acc" providerId="ADAL" clId="{411C589E-37E3-45F9-8A01-0DA66338399E}" dt="2023-07-25T15:37:22.697" v="971" actId="1036"/>
          <ac:spMkLst>
            <pc:docMk/>
            <pc:sldMk cId="573922979" sldId="256"/>
            <ac:spMk id="3" creationId="{00000000-0000-0000-0000-000000000000}"/>
          </ac:spMkLst>
        </pc:spChg>
        <pc:spChg chg="mod">
          <ac:chgData name="Marta Klopotowska" userId="eac6eb22-5f14-46b4-a4ea-a86e6e8c4acc" providerId="ADAL" clId="{411C589E-37E3-45F9-8A01-0DA66338399E}" dt="2023-07-25T15:37:15.084" v="963" actId="20577"/>
          <ac:spMkLst>
            <pc:docMk/>
            <pc:sldMk cId="573922979" sldId="256"/>
            <ac:spMk id="4" creationId="{00000000-0000-0000-0000-000000000000}"/>
          </ac:spMkLst>
        </pc:spChg>
      </pc:sldChg>
      <pc:sldChg chg="modSp mod">
        <pc:chgData name="Marta Klopotowska" userId="eac6eb22-5f14-46b4-a4ea-a86e6e8c4acc" providerId="ADAL" clId="{411C589E-37E3-45F9-8A01-0DA66338399E}" dt="2023-07-25T15:08:37.881" v="915" actId="20577"/>
        <pc:sldMkLst>
          <pc:docMk/>
          <pc:sldMk cId="2325718728" sldId="257"/>
        </pc:sldMkLst>
        <pc:spChg chg="mod">
          <ac:chgData name="Marta Klopotowska" userId="eac6eb22-5f14-46b4-a4ea-a86e6e8c4acc" providerId="ADAL" clId="{411C589E-37E3-45F9-8A01-0DA66338399E}" dt="2023-07-25T15:08:37.881" v="915" actId="20577"/>
          <ac:spMkLst>
            <pc:docMk/>
            <pc:sldMk cId="2325718728" sldId="257"/>
            <ac:spMk id="5" creationId="{00000000-0000-0000-0000-000000000000}"/>
          </ac:spMkLst>
        </pc:spChg>
      </pc:sldChg>
      <pc:sldChg chg="addSp delSp modSp mod">
        <pc:chgData name="Marta Klopotowska" userId="eac6eb22-5f14-46b4-a4ea-a86e6e8c4acc" providerId="ADAL" clId="{411C589E-37E3-45F9-8A01-0DA66338399E}" dt="2023-07-25T15:09:29.377" v="944" actId="20577"/>
        <pc:sldMkLst>
          <pc:docMk/>
          <pc:sldMk cId="2693195115" sldId="461"/>
        </pc:sldMkLst>
        <pc:spChg chg="mod">
          <ac:chgData name="Marta Klopotowska" userId="eac6eb22-5f14-46b4-a4ea-a86e6e8c4acc" providerId="ADAL" clId="{411C589E-37E3-45F9-8A01-0DA66338399E}" dt="2023-07-18T18:43:57.340" v="753" actId="1076"/>
          <ac:spMkLst>
            <pc:docMk/>
            <pc:sldMk cId="2693195115" sldId="461"/>
            <ac:spMk id="11" creationId="{4B37742C-E7B3-4B6F-B7F7-41C69047103B}"/>
          </ac:spMkLst>
        </pc:spChg>
        <pc:spChg chg="mod">
          <ac:chgData name="Marta Klopotowska" userId="eac6eb22-5f14-46b4-a4ea-a86e6e8c4acc" providerId="ADAL" clId="{411C589E-37E3-45F9-8A01-0DA66338399E}" dt="2023-07-25T15:09:29.377" v="944" actId="20577"/>
          <ac:spMkLst>
            <pc:docMk/>
            <pc:sldMk cId="2693195115" sldId="461"/>
            <ac:spMk id="16" creationId="{A188A548-96A8-4D2F-8179-7CB96D16B0F5}"/>
          </ac:spMkLst>
        </pc:spChg>
        <pc:picChg chg="del">
          <ac:chgData name="Marta Klopotowska" userId="eac6eb22-5f14-46b4-a4ea-a86e6e8c4acc" providerId="ADAL" clId="{411C589E-37E3-45F9-8A01-0DA66338399E}" dt="2023-07-18T18:43:25.649" v="742" actId="478"/>
          <ac:picMkLst>
            <pc:docMk/>
            <pc:sldMk cId="2693195115" sldId="461"/>
            <ac:picMk id="3" creationId="{CA602723-4E70-4B02-B8F7-8A2FA6239954}"/>
          </ac:picMkLst>
        </pc:picChg>
        <pc:picChg chg="add mod">
          <ac:chgData name="Marta Klopotowska" userId="eac6eb22-5f14-46b4-a4ea-a86e6e8c4acc" providerId="ADAL" clId="{411C589E-37E3-45F9-8A01-0DA66338399E}" dt="2023-07-18T18:43:31.355" v="746" actId="1076"/>
          <ac:picMkLst>
            <pc:docMk/>
            <pc:sldMk cId="2693195115" sldId="461"/>
            <ac:picMk id="6" creationId="{3B8FEEB8-E0C6-28B0-A7A3-7B65863460B7}"/>
          </ac:picMkLst>
        </pc:picChg>
      </pc:sldChg>
      <pc:sldChg chg="modSp mod">
        <pc:chgData name="Marta Klopotowska" userId="eac6eb22-5f14-46b4-a4ea-a86e6e8c4acc" providerId="ADAL" clId="{411C589E-37E3-45F9-8A01-0DA66338399E}" dt="2023-07-18T18:44:33.330" v="761" actId="20577"/>
        <pc:sldMkLst>
          <pc:docMk/>
          <pc:sldMk cId="1484635905" sldId="753"/>
        </pc:sldMkLst>
        <pc:spChg chg="mod">
          <ac:chgData name="Marta Klopotowska" userId="eac6eb22-5f14-46b4-a4ea-a86e6e8c4acc" providerId="ADAL" clId="{411C589E-37E3-45F9-8A01-0DA66338399E}" dt="2023-07-18T16:27:27.698" v="75" actId="27636"/>
          <ac:spMkLst>
            <pc:docMk/>
            <pc:sldMk cId="1484635905" sldId="753"/>
            <ac:spMk id="3" creationId="{49BBA79F-5F7E-4DC1-BE4A-E43D184D8E06}"/>
          </ac:spMkLst>
        </pc:spChg>
        <pc:spChg chg="mod">
          <ac:chgData name="Marta Klopotowska" userId="eac6eb22-5f14-46b4-a4ea-a86e6e8c4acc" providerId="ADAL" clId="{411C589E-37E3-45F9-8A01-0DA66338399E}" dt="2023-07-18T18:44:33.330" v="761" actId="20577"/>
          <ac:spMkLst>
            <pc:docMk/>
            <pc:sldMk cId="1484635905" sldId="753"/>
            <ac:spMk id="6" creationId="{00000000-0000-0000-0000-000000000000}"/>
          </ac:spMkLst>
        </pc:spChg>
      </pc:sldChg>
      <pc:sldChg chg="modSp mod">
        <pc:chgData name="Marta Klopotowska" userId="eac6eb22-5f14-46b4-a4ea-a86e6e8c4acc" providerId="ADAL" clId="{411C589E-37E3-45F9-8A01-0DA66338399E}" dt="2023-07-19T10:39:38.054" v="838" actId="1076"/>
        <pc:sldMkLst>
          <pc:docMk/>
          <pc:sldMk cId="2932444859" sldId="756"/>
        </pc:sldMkLst>
        <pc:spChg chg="mod">
          <ac:chgData name="Marta Klopotowska" userId="eac6eb22-5f14-46b4-a4ea-a86e6e8c4acc" providerId="ADAL" clId="{411C589E-37E3-45F9-8A01-0DA66338399E}" dt="2023-07-18T18:44:55.130" v="766" actId="20577"/>
          <ac:spMkLst>
            <pc:docMk/>
            <pc:sldMk cId="2932444859" sldId="756"/>
            <ac:spMk id="4" creationId="{00000000-0000-0000-0000-000000000000}"/>
          </ac:spMkLst>
        </pc:spChg>
        <pc:spChg chg="mod">
          <ac:chgData name="Marta Klopotowska" userId="eac6eb22-5f14-46b4-a4ea-a86e6e8c4acc" providerId="ADAL" clId="{411C589E-37E3-45F9-8A01-0DA66338399E}" dt="2023-07-19T10:39:38.054" v="838" actId="1076"/>
          <ac:spMkLst>
            <pc:docMk/>
            <pc:sldMk cId="2932444859" sldId="756"/>
            <ac:spMk id="8" creationId="{994CAA25-984D-4484-838B-9B092E7155F2}"/>
          </ac:spMkLst>
        </pc:spChg>
      </pc:sldChg>
      <pc:sldChg chg="modSp mod">
        <pc:chgData name="Marta Klopotowska" userId="eac6eb22-5f14-46b4-a4ea-a86e6e8c4acc" providerId="ADAL" clId="{411C589E-37E3-45F9-8A01-0DA66338399E}" dt="2023-07-19T10:34:06.717" v="823" actId="20577"/>
        <pc:sldMkLst>
          <pc:docMk/>
          <pc:sldMk cId="4279644075" sldId="759"/>
        </pc:sldMkLst>
        <pc:spChg chg="mod">
          <ac:chgData name="Marta Klopotowska" userId="eac6eb22-5f14-46b4-a4ea-a86e6e8c4acc" providerId="ADAL" clId="{411C589E-37E3-45F9-8A01-0DA66338399E}" dt="2023-07-19T10:34:06.717" v="823" actId="20577"/>
          <ac:spMkLst>
            <pc:docMk/>
            <pc:sldMk cId="4279644075" sldId="759"/>
            <ac:spMk id="9" creationId="{5EB1A567-6EC8-4912-9C2F-000067B6D567}"/>
          </ac:spMkLst>
        </pc:spChg>
      </pc:sldChg>
      <pc:sldChg chg="modSp mod">
        <pc:chgData name="Marta Klopotowska" userId="eac6eb22-5f14-46b4-a4ea-a86e6e8c4acc" providerId="ADAL" clId="{411C589E-37E3-45F9-8A01-0DA66338399E}" dt="2023-07-18T18:45:58.474" v="812" actId="1036"/>
        <pc:sldMkLst>
          <pc:docMk/>
          <pc:sldMk cId="644561616" sldId="901"/>
        </pc:sldMkLst>
        <pc:spChg chg="mod">
          <ac:chgData name="Marta Klopotowska" userId="eac6eb22-5f14-46b4-a4ea-a86e6e8c4acc" providerId="ADAL" clId="{411C589E-37E3-45F9-8A01-0DA66338399E}" dt="2023-07-18T18:45:51.216" v="807" actId="1035"/>
          <ac:spMkLst>
            <pc:docMk/>
            <pc:sldMk cId="644561616" sldId="901"/>
            <ac:spMk id="2" creationId="{F49F4E2B-EEB0-4736-A001-E9CD8947E750}"/>
          </ac:spMkLst>
        </pc:spChg>
        <pc:spChg chg="mod">
          <ac:chgData name="Marta Klopotowska" userId="eac6eb22-5f14-46b4-a4ea-a86e6e8c4acc" providerId="ADAL" clId="{411C589E-37E3-45F9-8A01-0DA66338399E}" dt="2023-07-18T18:45:51.216" v="807" actId="1035"/>
          <ac:spMkLst>
            <pc:docMk/>
            <pc:sldMk cId="644561616" sldId="901"/>
            <ac:spMk id="3" creationId="{436C595F-2E16-4F94-A9C6-30F81D6198AD}"/>
          </ac:spMkLst>
        </pc:spChg>
        <pc:spChg chg="mod">
          <ac:chgData name="Marta Klopotowska" userId="eac6eb22-5f14-46b4-a4ea-a86e6e8c4acc" providerId="ADAL" clId="{411C589E-37E3-45F9-8A01-0DA66338399E}" dt="2023-07-18T18:45:58.474" v="812" actId="1036"/>
          <ac:spMkLst>
            <pc:docMk/>
            <pc:sldMk cId="644561616" sldId="901"/>
            <ac:spMk id="5" creationId="{FB99C0ED-DA5F-4C36-9B0A-4723CE52A93D}"/>
          </ac:spMkLst>
        </pc:spChg>
        <pc:spChg chg="mod">
          <ac:chgData name="Marta Klopotowska" userId="eac6eb22-5f14-46b4-a4ea-a86e6e8c4acc" providerId="ADAL" clId="{411C589E-37E3-45F9-8A01-0DA66338399E}" dt="2023-07-18T18:45:36.854" v="794" actId="1076"/>
          <ac:spMkLst>
            <pc:docMk/>
            <pc:sldMk cId="644561616" sldId="901"/>
            <ac:spMk id="6" creationId="{00000000-0000-0000-0000-000000000000}"/>
          </ac:spMkLst>
        </pc:spChg>
        <pc:spChg chg="mod">
          <ac:chgData name="Marta Klopotowska" userId="eac6eb22-5f14-46b4-a4ea-a86e6e8c4acc" providerId="ADAL" clId="{411C589E-37E3-45F9-8A01-0DA66338399E}" dt="2023-07-18T18:45:51.216" v="807" actId="1035"/>
          <ac:spMkLst>
            <pc:docMk/>
            <pc:sldMk cId="644561616" sldId="901"/>
            <ac:spMk id="10" creationId="{66421E13-941D-487E-9F8E-DCFA3FE9C646}"/>
          </ac:spMkLst>
        </pc:spChg>
        <pc:spChg chg="mod">
          <ac:chgData name="Marta Klopotowska" userId="eac6eb22-5f14-46b4-a4ea-a86e6e8c4acc" providerId="ADAL" clId="{411C589E-37E3-45F9-8A01-0DA66338399E}" dt="2023-07-18T18:45:58.474" v="812" actId="1036"/>
          <ac:spMkLst>
            <pc:docMk/>
            <pc:sldMk cId="644561616" sldId="901"/>
            <ac:spMk id="11" creationId="{4135F822-054C-43E5-83F5-7761E6D45034}"/>
          </ac:spMkLst>
        </pc:spChg>
      </pc:sldChg>
      <pc:sldChg chg="addSp delSp mod">
        <pc:chgData name="Marta Klopotowska" userId="eac6eb22-5f14-46b4-a4ea-a86e6e8c4acc" providerId="ADAL" clId="{411C589E-37E3-45F9-8A01-0DA66338399E}" dt="2023-07-18T16:27:24.978" v="73" actId="22"/>
        <pc:sldMkLst>
          <pc:docMk/>
          <pc:sldMk cId="3712657699" sldId="939"/>
        </pc:sldMkLst>
        <pc:spChg chg="add del">
          <ac:chgData name="Marta Klopotowska" userId="eac6eb22-5f14-46b4-a4ea-a86e6e8c4acc" providerId="ADAL" clId="{411C589E-37E3-45F9-8A01-0DA66338399E}" dt="2023-07-18T16:27:24.978" v="73" actId="22"/>
          <ac:spMkLst>
            <pc:docMk/>
            <pc:sldMk cId="3712657699" sldId="939"/>
            <ac:spMk id="13" creationId="{002AEFE1-D747-A475-4E24-197ED1FE9C8D}"/>
          </ac:spMkLst>
        </pc:spChg>
      </pc:sldChg>
      <pc:sldChg chg="delSp modSp mod ord">
        <pc:chgData name="Marta Klopotowska" userId="eac6eb22-5f14-46b4-a4ea-a86e6e8c4acc" providerId="ADAL" clId="{411C589E-37E3-45F9-8A01-0DA66338399E}" dt="2023-07-18T18:44:29.013" v="759" actId="20577"/>
        <pc:sldMkLst>
          <pc:docMk/>
          <pc:sldMk cId="198001124" sldId="940"/>
        </pc:sldMkLst>
        <pc:spChg chg="mod">
          <ac:chgData name="Marta Klopotowska" userId="eac6eb22-5f14-46b4-a4ea-a86e6e8c4acc" providerId="ADAL" clId="{411C589E-37E3-45F9-8A01-0DA66338399E}" dt="2023-07-18T18:44:29.013" v="759" actId="20577"/>
          <ac:spMkLst>
            <pc:docMk/>
            <pc:sldMk cId="198001124" sldId="940"/>
            <ac:spMk id="6" creationId="{00000000-0000-0000-0000-000000000000}"/>
          </ac:spMkLst>
        </pc:spChg>
        <pc:spChg chg="mod">
          <ac:chgData name="Marta Klopotowska" userId="eac6eb22-5f14-46b4-a4ea-a86e6e8c4acc" providerId="ADAL" clId="{411C589E-37E3-45F9-8A01-0DA66338399E}" dt="2023-07-18T16:55:00.572" v="653" actId="1035"/>
          <ac:spMkLst>
            <pc:docMk/>
            <pc:sldMk cId="198001124" sldId="940"/>
            <ac:spMk id="16" creationId="{8DAC8DFA-B94A-4ECD-8472-6276C0F015E4}"/>
          </ac:spMkLst>
        </pc:spChg>
        <pc:spChg chg="mod">
          <ac:chgData name="Marta Klopotowska" userId="eac6eb22-5f14-46b4-a4ea-a86e6e8c4acc" providerId="ADAL" clId="{411C589E-37E3-45F9-8A01-0DA66338399E}" dt="2023-07-18T16:54:55.321" v="644" actId="1036"/>
          <ac:spMkLst>
            <pc:docMk/>
            <pc:sldMk cId="198001124" sldId="940"/>
            <ac:spMk id="18" creationId="{0BA0956C-E97B-40B5-B6A6-314946729EE3}"/>
          </ac:spMkLst>
        </pc:spChg>
        <pc:spChg chg="del">
          <ac:chgData name="Marta Klopotowska" userId="eac6eb22-5f14-46b4-a4ea-a86e6e8c4acc" providerId="ADAL" clId="{411C589E-37E3-45F9-8A01-0DA66338399E}" dt="2023-07-18T16:54:49.554" v="626" actId="478"/>
          <ac:spMkLst>
            <pc:docMk/>
            <pc:sldMk cId="198001124" sldId="940"/>
            <ac:spMk id="20" creationId="{9A5B8236-1DEC-4099-8440-0120734D500C}"/>
          </ac:spMkLst>
        </pc:spChg>
        <pc:picChg chg="mod">
          <ac:chgData name="Marta Klopotowska" userId="eac6eb22-5f14-46b4-a4ea-a86e6e8c4acc" providerId="ADAL" clId="{411C589E-37E3-45F9-8A01-0DA66338399E}" dt="2023-07-18T16:55:02.895" v="654" actId="1076"/>
          <ac:picMkLst>
            <pc:docMk/>
            <pc:sldMk cId="198001124" sldId="940"/>
            <ac:picMk id="2" creationId="{3F6386AA-8410-42EE-AFB3-618FE74FF7EA}"/>
          </ac:picMkLst>
        </pc:picChg>
        <pc:picChg chg="mod">
          <ac:chgData name="Marta Klopotowska" userId="eac6eb22-5f14-46b4-a4ea-a86e6e8c4acc" providerId="ADAL" clId="{411C589E-37E3-45F9-8A01-0DA66338399E}" dt="2023-07-18T16:55:07.864" v="662" actId="1035"/>
          <ac:picMkLst>
            <pc:docMk/>
            <pc:sldMk cId="198001124" sldId="940"/>
            <ac:picMk id="4" creationId="{1716F5C8-E7D8-41D2-8E56-339356520358}"/>
          </ac:picMkLst>
        </pc:picChg>
        <pc:picChg chg="mod">
          <ac:chgData name="Marta Klopotowska" userId="eac6eb22-5f14-46b4-a4ea-a86e6e8c4acc" providerId="ADAL" clId="{411C589E-37E3-45F9-8A01-0DA66338399E}" dt="2023-07-18T16:55:07.864" v="662" actId="1035"/>
          <ac:picMkLst>
            <pc:docMk/>
            <pc:sldMk cId="198001124" sldId="940"/>
            <ac:picMk id="14" creationId="{80CFA803-2ADE-40A3-BE5A-0B92C1713BB2}"/>
          </ac:picMkLst>
        </pc:picChg>
      </pc:sldChg>
      <pc:sldChg chg="addSp delSp modSp mod ord">
        <pc:chgData name="Marta Klopotowska" userId="eac6eb22-5f14-46b4-a4ea-a86e6e8c4acc" providerId="ADAL" clId="{411C589E-37E3-45F9-8A01-0DA66338399E}" dt="2023-07-19T10:28:43.823" v="821" actId="20577"/>
        <pc:sldMkLst>
          <pc:docMk/>
          <pc:sldMk cId="3793507808" sldId="941"/>
        </pc:sldMkLst>
        <pc:spChg chg="add mod">
          <ac:chgData name="Marta Klopotowska" userId="eac6eb22-5f14-46b4-a4ea-a86e6e8c4acc" providerId="ADAL" clId="{411C589E-37E3-45F9-8A01-0DA66338399E}" dt="2023-07-19T10:28:43.823" v="821" actId="20577"/>
          <ac:spMkLst>
            <pc:docMk/>
            <pc:sldMk cId="3793507808" sldId="941"/>
            <ac:spMk id="5" creationId="{7A601A3A-A75C-0531-969D-8D777AEFF51B}"/>
          </ac:spMkLst>
        </pc:spChg>
        <pc:spChg chg="mod">
          <ac:chgData name="Marta Klopotowska" userId="eac6eb22-5f14-46b4-a4ea-a86e6e8c4acc" providerId="ADAL" clId="{411C589E-37E3-45F9-8A01-0DA66338399E}" dt="2023-07-18T18:44:05.925" v="755" actId="20577"/>
          <ac:spMkLst>
            <pc:docMk/>
            <pc:sldMk cId="3793507808" sldId="941"/>
            <ac:spMk id="6" creationId="{00000000-0000-0000-0000-000000000000}"/>
          </ac:spMkLst>
        </pc:spChg>
        <pc:spChg chg="add del mod">
          <ac:chgData name="Marta Klopotowska" userId="eac6eb22-5f14-46b4-a4ea-a86e6e8c4acc" providerId="ADAL" clId="{411C589E-37E3-45F9-8A01-0DA66338399E}" dt="2023-07-18T16:34:52.322" v="250" actId="478"/>
          <ac:spMkLst>
            <pc:docMk/>
            <pc:sldMk cId="3793507808" sldId="941"/>
            <ac:spMk id="7" creationId="{AB05F078-B296-BAAB-DF10-8A6B8C30B712}"/>
          </ac:spMkLst>
        </pc:spChg>
        <pc:spChg chg="add mod">
          <ac:chgData name="Marta Klopotowska" userId="eac6eb22-5f14-46b4-a4ea-a86e6e8c4acc" providerId="ADAL" clId="{411C589E-37E3-45F9-8A01-0DA66338399E}" dt="2023-07-18T16:53:57.973" v="621" actId="20577"/>
          <ac:spMkLst>
            <pc:docMk/>
            <pc:sldMk cId="3793507808" sldId="941"/>
            <ac:spMk id="9" creationId="{5EFB35D4-77B7-CA41-13E1-BDB4E6690271}"/>
          </ac:spMkLst>
        </pc:spChg>
        <pc:picChg chg="add mod">
          <ac:chgData name="Marta Klopotowska" userId="eac6eb22-5f14-46b4-a4ea-a86e6e8c4acc" providerId="ADAL" clId="{411C589E-37E3-45F9-8A01-0DA66338399E}" dt="2023-07-18T16:52:49.248" v="592" actId="1035"/>
          <ac:picMkLst>
            <pc:docMk/>
            <pc:sldMk cId="3793507808" sldId="941"/>
            <ac:picMk id="10" creationId="{FFE8FEC6-21D7-175A-7BE3-3B5A7403971D}"/>
          </ac:picMkLst>
        </pc:picChg>
      </pc:sldChg>
      <pc:sldChg chg="addSp delSp modSp add mod">
        <pc:chgData name="Marta Klopotowska" userId="eac6eb22-5f14-46b4-a4ea-a86e6e8c4acc" providerId="ADAL" clId="{411C589E-37E3-45F9-8A01-0DA66338399E}" dt="2023-07-18T16:32:54.795" v="186" actId="1076"/>
        <pc:sldMkLst>
          <pc:docMk/>
          <pc:sldMk cId="930545106" sldId="942"/>
        </pc:sldMkLst>
        <pc:spChg chg="mod">
          <ac:chgData name="Marta Klopotowska" userId="eac6eb22-5f14-46b4-a4ea-a86e6e8c4acc" providerId="ADAL" clId="{411C589E-37E3-45F9-8A01-0DA66338399E}" dt="2023-07-18T16:28:11.618" v="103" actId="20577"/>
          <ac:spMkLst>
            <pc:docMk/>
            <pc:sldMk cId="930545106" sldId="942"/>
            <ac:spMk id="10" creationId="{0331A5F1-7904-40A2-A8F1-875643455C5C}"/>
          </ac:spMkLst>
        </pc:spChg>
        <pc:grpChg chg="add del mod">
          <ac:chgData name="Marta Klopotowska" userId="eac6eb22-5f14-46b4-a4ea-a86e6e8c4acc" providerId="ADAL" clId="{411C589E-37E3-45F9-8A01-0DA66338399E}" dt="2023-07-18T16:31:49.851" v="135" actId="165"/>
          <ac:grpSpMkLst>
            <pc:docMk/>
            <pc:sldMk cId="930545106" sldId="942"/>
            <ac:grpSpMk id="3" creationId="{AD1FDF37-7E12-7B84-1288-2DDF611303B0}"/>
          </ac:grpSpMkLst>
        </pc:grpChg>
        <pc:graphicFrameChg chg="del">
          <ac:chgData name="Marta Klopotowska" userId="eac6eb22-5f14-46b4-a4ea-a86e6e8c4acc" providerId="ADAL" clId="{411C589E-37E3-45F9-8A01-0DA66338399E}" dt="2023-07-18T16:31:03.906" v="104" actId="478"/>
          <ac:graphicFrameMkLst>
            <pc:docMk/>
            <pc:sldMk cId="930545106" sldId="942"/>
            <ac:graphicFrameMk id="28" creationId="{29A46765-7495-4F45-A4B9-63F17490F4B0}"/>
          </ac:graphicFrameMkLst>
        </pc:graphicFrameChg>
        <pc:picChg chg="del">
          <ac:chgData name="Marta Klopotowska" userId="eac6eb22-5f14-46b4-a4ea-a86e6e8c4acc" providerId="ADAL" clId="{411C589E-37E3-45F9-8A01-0DA66338399E}" dt="2023-07-18T16:32:51.569" v="185" actId="478"/>
          <ac:picMkLst>
            <pc:docMk/>
            <pc:sldMk cId="930545106" sldId="942"/>
            <ac:picMk id="5" creationId="{280FAEBB-BF7D-48CC-AF31-569E01CEA278}"/>
          </ac:picMkLst>
        </pc:picChg>
        <pc:picChg chg="add mod modCrop">
          <ac:chgData name="Marta Klopotowska" userId="eac6eb22-5f14-46b4-a4ea-a86e6e8c4acc" providerId="ADAL" clId="{411C589E-37E3-45F9-8A01-0DA66338399E}" dt="2023-07-18T16:32:54.795" v="186" actId="1076"/>
          <ac:picMkLst>
            <pc:docMk/>
            <pc:sldMk cId="930545106" sldId="942"/>
            <ac:picMk id="6" creationId="{513603CF-D642-9DCB-CCBD-2ED7836787EC}"/>
          </ac:picMkLst>
        </pc:picChg>
        <pc:picChg chg="add mod topLvl">
          <ac:chgData name="Marta Klopotowska" userId="eac6eb22-5f14-46b4-a4ea-a86e6e8c4acc" providerId="ADAL" clId="{411C589E-37E3-45F9-8A01-0DA66338399E}" dt="2023-07-18T16:32:07.704" v="175" actId="1037"/>
          <ac:picMkLst>
            <pc:docMk/>
            <pc:sldMk cId="930545106" sldId="942"/>
            <ac:picMk id="12" creationId="{7965FD81-2322-F336-155E-AC37E3E3090F}"/>
          </ac:picMkLst>
        </pc:picChg>
        <pc:picChg chg="add mod topLvl">
          <ac:chgData name="Marta Klopotowska" userId="eac6eb22-5f14-46b4-a4ea-a86e6e8c4acc" providerId="ADAL" clId="{411C589E-37E3-45F9-8A01-0DA66338399E}" dt="2023-07-18T16:32:07.704" v="175" actId="1037"/>
          <ac:picMkLst>
            <pc:docMk/>
            <pc:sldMk cId="930545106" sldId="942"/>
            <ac:picMk id="13" creationId="{8940701F-FF1E-5186-B64E-CF2360D1EB5F}"/>
          </ac:picMkLst>
        </pc:picChg>
        <pc:picChg chg="add mod topLvl">
          <ac:chgData name="Marta Klopotowska" userId="eac6eb22-5f14-46b4-a4ea-a86e6e8c4acc" providerId="ADAL" clId="{411C589E-37E3-45F9-8A01-0DA66338399E}" dt="2023-07-18T16:32:07.704" v="175" actId="1037"/>
          <ac:picMkLst>
            <pc:docMk/>
            <pc:sldMk cId="930545106" sldId="942"/>
            <ac:picMk id="14" creationId="{F9CB104D-C29B-02E9-11BC-5A2B518A850D}"/>
          </ac:picMkLst>
        </pc:picChg>
        <pc:picChg chg="add mod topLvl">
          <ac:chgData name="Marta Klopotowska" userId="eac6eb22-5f14-46b4-a4ea-a86e6e8c4acc" providerId="ADAL" clId="{411C589E-37E3-45F9-8A01-0DA66338399E}" dt="2023-07-18T16:32:07.704" v="175" actId="1037"/>
          <ac:picMkLst>
            <pc:docMk/>
            <pc:sldMk cId="930545106" sldId="942"/>
            <ac:picMk id="15" creationId="{A79EDE17-66DA-08CB-FB7E-06C15A0C89B9}"/>
          </ac:picMkLst>
        </pc:picChg>
        <pc:picChg chg="add mod topLvl">
          <ac:chgData name="Marta Klopotowska" userId="eac6eb22-5f14-46b4-a4ea-a86e6e8c4acc" providerId="ADAL" clId="{411C589E-37E3-45F9-8A01-0DA66338399E}" dt="2023-07-18T16:32:07.704" v="175" actId="1037"/>
          <ac:picMkLst>
            <pc:docMk/>
            <pc:sldMk cId="930545106" sldId="942"/>
            <ac:picMk id="17" creationId="{970CAF06-4B3C-FEFA-2E74-B42B77661614}"/>
          </ac:picMkLst>
        </pc:picChg>
        <pc:picChg chg="del">
          <ac:chgData name="Marta Klopotowska" userId="eac6eb22-5f14-46b4-a4ea-a86e6e8c4acc" providerId="ADAL" clId="{411C589E-37E3-45F9-8A01-0DA66338399E}" dt="2023-07-18T16:31:05.504" v="105" actId="478"/>
          <ac:picMkLst>
            <pc:docMk/>
            <pc:sldMk cId="930545106" sldId="942"/>
            <ac:picMk id="19" creationId="{9A2FD6AD-DF0C-45DD-A407-75260AABA954}"/>
          </ac:picMkLst>
        </pc:picChg>
        <pc:picChg chg="del">
          <ac:chgData name="Marta Klopotowska" userId="eac6eb22-5f14-46b4-a4ea-a86e6e8c4acc" providerId="ADAL" clId="{411C589E-37E3-45F9-8A01-0DA66338399E}" dt="2023-07-18T16:31:03.906" v="104" actId="478"/>
          <ac:picMkLst>
            <pc:docMk/>
            <pc:sldMk cId="930545106" sldId="942"/>
            <ac:picMk id="20" creationId="{340EFFB1-9B52-4129-8863-90174B4D4F64}"/>
          </ac:picMkLst>
        </pc:picChg>
        <pc:picChg chg="del">
          <ac:chgData name="Marta Klopotowska" userId="eac6eb22-5f14-46b4-a4ea-a86e6e8c4acc" providerId="ADAL" clId="{411C589E-37E3-45F9-8A01-0DA66338399E}" dt="2023-07-18T16:31:03.906" v="104" actId="478"/>
          <ac:picMkLst>
            <pc:docMk/>
            <pc:sldMk cId="930545106" sldId="942"/>
            <ac:picMk id="26" creationId="{4B116D93-30C6-4604-AF1B-A8EE50AF5496}"/>
          </ac:picMkLst>
        </pc:picChg>
        <pc:picChg chg="del">
          <ac:chgData name="Marta Klopotowska" userId="eac6eb22-5f14-46b4-a4ea-a86e6e8c4acc" providerId="ADAL" clId="{411C589E-37E3-45F9-8A01-0DA66338399E}" dt="2023-07-18T16:31:03.906" v="104" actId="478"/>
          <ac:picMkLst>
            <pc:docMk/>
            <pc:sldMk cId="930545106" sldId="942"/>
            <ac:picMk id="27" creationId="{10A23CA4-B96C-47D7-A513-4859CA3EFB15}"/>
          </ac:picMkLst>
        </pc:picChg>
        <pc:picChg chg="del">
          <ac:chgData name="Marta Klopotowska" userId="eac6eb22-5f14-46b4-a4ea-a86e6e8c4acc" providerId="ADAL" clId="{411C589E-37E3-45F9-8A01-0DA66338399E}" dt="2023-07-18T16:31:05.504" v="105" actId="478"/>
          <ac:picMkLst>
            <pc:docMk/>
            <pc:sldMk cId="930545106" sldId="942"/>
            <ac:picMk id="1028" creationId="{A2022067-A264-47BE-ABF8-2918C6D1E53C}"/>
          </ac:picMkLst>
        </pc:picChg>
      </pc:sldChg>
      <pc:sldChg chg="addSp modSp add del mod">
        <pc:chgData name="Marta Klopotowska" userId="eac6eb22-5f14-46b4-a4ea-a86e6e8c4acc" providerId="ADAL" clId="{411C589E-37E3-45F9-8A01-0DA66338399E}" dt="2023-07-25T17:59:43.979" v="1009" actId="47"/>
        <pc:sldMkLst>
          <pc:docMk/>
          <pc:sldMk cId="2174723077" sldId="943"/>
        </pc:sldMkLst>
        <pc:spChg chg="add mod">
          <ac:chgData name="Marta Klopotowska" userId="eac6eb22-5f14-46b4-a4ea-a86e6e8c4acc" providerId="ADAL" clId="{411C589E-37E3-45F9-8A01-0DA66338399E}" dt="2023-07-25T17:57:54.365" v="1007" actId="1035"/>
          <ac:spMkLst>
            <pc:docMk/>
            <pc:sldMk cId="2174723077" sldId="943"/>
            <ac:spMk id="3" creationId="{E2EBDC0D-4E44-4FD4-E464-C9B394938740}"/>
          </ac:spMkLst>
        </pc:spChg>
        <pc:picChg chg="add mod">
          <ac:chgData name="Marta Klopotowska" userId="eac6eb22-5f14-46b4-a4ea-a86e6e8c4acc" providerId="ADAL" clId="{411C589E-37E3-45F9-8A01-0DA66338399E}" dt="2023-07-25T17:57:56.293" v="1008" actId="1076"/>
          <ac:picMkLst>
            <pc:docMk/>
            <pc:sldMk cId="2174723077" sldId="943"/>
            <ac:picMk id="4" creationId="{D9522060-3A72-AB8F-8EE3-6B3F3B80AD4A}"/>
          </ac:picMkLst>
        </pc:picChg>
        <pc:picChg chg="mod">
          <ac:chgData name="Marta Klopotowska" userId="eac6eb22-5f14-46b4-a4ea-a86e6e8c4acc" providerId="ADAL" clId="{411C589E-37E3-45F9-8A01-0DA66338399E}" dt="2023-07-25T17:56:44.665" v="976" actId="1076"/>
          <ac:picMkLst>
            <pc:docMk/>
            <pc:sldMk cId="2174723077" sldId="943"/>
            <ac:picMk id="11" creationId="{A67BC319-29A6-466E-7985-914818BE7EA1}"/>
          </ac:picMkLst>
        </pc:picChg>
      </pc:sldChg>
      <pc:sldChg chg="addSp delSp modSp add mod">
        <pc:chgData name="Marta Klopotowska" userId="eac6eb22-5f14-46b4-a4ea-a86e6e8c4acc" providerId="ADAL" clId="{411C589E-37E3-45F9-8A01-0DA66338399E}" dt="2023-07-25T11:08:41.464" v="896"/>
        <pc:sldMkLst>
          <pc:docMk/>
          <pc:sldMk cId="4222863763" sldId="944"/>
        </pc:sldMkLst>
        <pc:spChg chg="add del mod">
          <ac:chgData name="Marta Klopotowska" userId="eac6eb22-5f14-46b4-a4ea-a86e6e8c4acc" providerId="ADAL" clId="{411C589E-37E3-45F9-8A01-0DA66338399E}" dt="2023-07-25T11:08:41.464" v="896"/>
          <ac:spMkLst>
            <pc:docMk/>
            <pc:sldMk cId="4222863763" sldId="944"/>
            <ac:spMk id="11" creationId="{B81099F8-230D-7FEF-79B5-8081637F7CE4}"/>
          </ac:spMkLst>
        </pc:spChg>
        <pc:picChg chg="mod">
          <ac:chgData name="Marta Klopotowska" userId="eac6eb22-5f14-46b4-a4ea-a86e6e8c4acc" providerId="ADAL" clId="{411C589E-37E3-45F9-8A01-0DA66338399E}" dt="2023-07-25T11:07:45.896" v="894" actId="1076"/>
          <ac:picMkLst>
            <pc:docMk/>
            <pc:sldMk cId="4222863763" sldId="944"/>
            <ac:picMk id="6" creationId="{F71B36DD-B5E1-A93C-6CCE-947DF2BE3ED1}"/>
          </ac:picMkLst>
        </pc:picChg>
        <pc:picChg chg="add del mod">
          <ac:chgData name="Marta Klopotowska" userId="eac6eb22-5f14-46b4-a4ea-a86e6e8c4acc" providerId="ADAL" clId="{411C589E-37E3-45F9-8A01-0DA66338399E}" dt="2023-07-25T11:05:45.895" v="889" actId="478"/>
          <ac:picMkLst>
            <pc:docMk/>
            <pc:sldMk cId="4222863763" sldId="944"/>
            <ac:picMk id="7" creationId="{2CBDFDB0-B317-F1E6-2EAE-3C1E51E40463}"/>
          </ac:picMkLst>
        </pc:picChg>
        <pc:picChg chg="add del mod">
          <ac:chgData name="Marta Klopotowska" userId="eac6eb22-5f14-46b4-a4ea-a86e6e8c4acc" providerId="ADAL" clId="{411C589E-37E3-45F9-8A01-0DA66338399E}" dt="2023-07-25T11:05:45.246" v="888" actId="478"/>
          <ac:picMkLst>
            <pc:docMk/>
            <pc:sldMk cId="4222863763" sldId="944"/>
            <ac:picMk id="9" creationId="{F44C26FD-96A5-B29E-F93B-F6F79528A12E}"/>
          </ac:picMkLst>
        </pc:picChg>
        <pc:picChg chg="add del mod">
          <ac:chgData name="Marta Klopotowska" userId="eac6eb22-5f14-46b4-a4ea-a86e6e8c4acc" providerId="ADAL" clId="{411C589E-37E3-45F9-8A01-0DA66338399E}" dt="2023-07-25T11:07:34.941" v="892" actId="478"/>
          <ac:picMkLst>
            <pc:docMk/>
            <pc:sldMk cId="4222863763" sldId="944"/>
            <ac:picMk id="10" creationId="{1B24D027-412C-4D21-A187-ADEA7888B8EB}"/>
          </ac:picMkLst>
        </pc:picChg>
        <pc:picChg chg="add del mod">
          <ac:chgData name="Marta Klopotowska" userId="eac6eb22-5f14-46b4-a4ea-a86e6e8c4acc" providerId="ADAL" clId="{411C589E-37E3-45F9-8A01-0DA66338399E}" dt="2023-07-25T11:08:41.464" v="896"/>
          <ac:picMkLst>
            <pc:docMk/>
            <pc:sldMk cId="4222863763" sldId="944"/>
            <ac:picMk id="12" creationId="{C3A0FB23-F2A2-BB5D-4C47-1E8493F611BE}"/>
          </ac:picMkLst>
        </pc:picChg>
        <pc:picChg chg="add del mod">
          <ac:chgData name="Marta Klopotowska" userId="eac6eb22-5f14-46b4-a4ea-a86e6e8c4acc" providerId="ADAL" clId="{411C589E-37E3-45F9-8A01-0DA66338399E}" dt="2023-07-25T11:08:41.464" v="896"/>
          <ac:picMkLst>
            <pc:docMk/>
            <pc:sldMk cId="4222863763" sldId="944"/>
            <ac:picMk id="13" creationId="{83DB2DBB-DBED-7F0C-A9EF-253AED8B4F7B}"/>
          </ac:picMkLst>
        </pc:picChg>
      </pc:sldChg>
      <pc:sldChg chg="add">
        <pc:chgData name="Marta Klopotowska" userId="eac6eb22-5f14-46b4-a4ea-a86e6e8c4acc" providerId="ADAL" clId="{411C589E-37E3-45F9-8A01-0DA66338399E}" dt="2023-07-25T11:03:36.327" v="844"/>
        <pc:sldMkLst>
          <pc:docMk/>
          <pc:sldMk cId="1455938346" sldId="945"/>
        </pc:sldMkLst>
      </pc:sldChg>
      <pc:sldChg chg="add">
        <pc:chgData name="Marta Klopotowska" userId="eac6eb22-5f14-46b4-a4ea-a86e6e8c4acc" providerId="ADAL" clId="{411C589E-37E3-45F9-8A01-0DA66338399E}" dt="2023-07-25T11:03:36.393" v="846"/>
        <pc:sldMkLst>
          <pc:docMk/>
          <pc:sldMk cId="1984550820" sldId="946"/>
        </pc:sldMkLst>
      </pc:sldChg>
      <pc:sldChg chg="add del">
        <pc:chgData name="Marta Klopotowska" userId="eac6eb22-5f14-46b4-a4ea-a86e6e8c4acc" providerId="ADAL" clId="{411C589E-37E3-45F9-8A01-0DA66338399E}" dt="2023-07-25T11:09:16.380" v="898" actId="47"/>
        <pc:sldMkLst>
          <pc:docMk/>
          <pc:sldMk cId="2695781820" sldId="947"/>
        </pc:sldMkLst>
      </pc:sldChg>
      <pc:sldChg chg="add">
        <pc:chgData name="Marta Klopotowska" userId="eac6eb22-5f14-46b4-a4ea-a86e6e8c4acc" providerId="ADAL" clId="{411C589E-37E3-45F9-8A01-0DA66338399E}" dt="2023-07-25T11:03:36.487" v="850"/>
        <pc:sldMkLst>
          <pc:docMk/>
          <pc:sldMk cId="763686312" sldId="948"/>
        </pc:sldMkLst>
      </pc:sldChg>
      <pc:sldChg chg="add ord">
        <pc:chgData name="Marta Klopotowska" userId="eac6eb22-5f14-46b4-a4ea-a86e6e8c4acc" providerId="ADAL" clId="{411C589E-37E3-45F9-8A01-0DA66338399E}" dt="2023-07-25T11:09:30.671" v="900"/>
        <pc:sldMkLst>
          <pc:docMk/>
          <pc:sldMk cId="2420100037" sldId="949"/>
        </pc:sldMkLst>
      </pc:sldChg>
      <pc:sldChg chg="add">
        <pc:chgData name="Marta Klopotowska" userId="eac6eb22-5f14-46b4-a4ea-a86e6e8c4acc" providerId="ADAL" clId="{411C589E-37E3-45F9-8A01-0DA66338399E}" dt="2023-07-25T11:03:36.678" v="854"/>
        <pc:sldMkLst>
          <pc:docMk/>
          <pc:sldMk cId="1548037683" sldId="950"/>
        </pc:sldMkLst>
      </pc:sldChg>
      <pc:sldChg chg="add">
        <pc:chgData name="Marta Klopotowska" userId="eac6eb22-5f14-46b4-a4ea-a86e6e8c4acc" providerId="ADAL" clId="{411C589E-37E3-45F9-8A01-0DA66338399E}" dt="2023-07-25T11:03:36.700" v="856"/>
        <pc:sldMkLst>
          <pc:docMk/>
          <pc:sldMk cId="3737817485" sldId="951"/>
        </pc:sldMkLst>
      </pc:sldChg>
      <pc:sldChg chg="add ord">
        <pc:chgData name="Marta Klopotowska" userId="eac6eb22-5f14-46b4-a4ea-a86e6e8c4acc" providerId="ADAL" clId="{411C589E-37E3-45F9-8A01-0DA66338399E}" dt="2023-07-25T11:10:28.264" v="902"/>
        <pc:sldMkLst>
          <pc:docMk/>
          <pc:sldMk cId="3452110401" sldId="952"/>
        </pc:sldMkLst>
      </pc:sldChg>
      <pc:sldChg chg="add">
        <pc:chgData name="Marta Klopotowska" userId="eac6eb22-5f14-46b4-a4ea-a86e6e8c4acc" providerId="ADAL" clId="{411C589E-37E3-45F9-8A01-0DA66338399E}" dt="2023-07-25T11:03:36.954" v="860"/>
        <pc:sldMkLst>
          <pc:docMk/>
          <pc:sldMk cId="501601909" sldId="953"/>
        </pc:sldMkLst>
      </pc:sldChg>
      <pc:sldChg chg="add">
        <pc:chgData name="Marta Klopotowska" userId="eac6eb22-5f14-46b4-a4ea-a86e6e8c4acc" providerId="ADAL" clId="{411C589E-37E3-45F9-8A01-0DA66338399E}" dt="2023-07-25T11:03:36.978" v="862"/>
        <pc:sldMkLst>
          <pc:docMk/>
          <pc:sldMk cId="3366616842" sldId="954"/>
        </pc:sldMkLst>
      </pc:sldChg>
      <pc:sldChg chg="add">
        <pc:chgData name="Marta Klopotowska" userId="eac6eb22-5f14-46b4-a4ea-a86e6e8c4acc" providerId="ADAL" clId="{411C589E-37E3-45F9-8A01-0DA66338399E}" dt="2023-07-25T11:03:37.007" v="864"/>
        <pc:sldMkLst>
          <pc:docMk/>
          <pc:sldMk cId="1708522703" sldId="955"/>
        </pc:sldMkLst>
      </pc:sldChg>
      <pc:sldChg chg="add">
        <pc:chgData name="Marta Klopotowska" userId="eac6eb22-5f14-46b4-a4ea-a86e6e8c4acc" providerId="ADAL" clId="{411C589E-37E3-45F9-8A01-0DA66338399E}" dt="2023-07-25T11:03:37.076" v="866"/>
        <pc:sldMkLst>
          <pc:docMk/>
          <pc:sldMk cId="2333910150" sldId="956"/>
        </pc:sldMkLst>
      </pc:sldChg>
      <pc:sldChg chg="add">
        <pc:chgData name="Marta Klopotowska" userId="eac6eb22-5f14-46b4-a4ea-a86e6e8c4acc" providerId="ADAL" clId="{411C589E-37E3-45F9-8A01-0DA66338399E}" dt="2023-07-25T11:03:37.163" v="868"/>
        <pc:sldMkLst>
          <pc:docMk/>
          <pc:sldMk cId="3315076383" sldId="957"/>
        </pc:sldMkLst>
      </pc:sldChg>
      <pc:sldChg chg="add ord">
        <pc:chgData name="Marta Klopotowska" userId="eac6eb22-5f14-46b4-a4ea-a86e6e8c4acc" providerId="ADAL" clId="{411C589E-37E3-45F9-8A01-0DA66338399E}" dt="2023-07-25T11:11:54.014" v="910"/>
        <pc:sldMkLst>
          <pc:docMk/>
          <pc:sldMk cId="2882630951" sldId="958"/>
        </pc:sldMkLst>
      </pc:sldChg>
      <pc:sldChg chg="add">
        <pc:chgData name="Marta Klopotowska" userId="eac6eb22-5f14-46b4-a4ea-a86e6e8c4acc" providerId="ADAL" clId="{411C589E-37E3-45F9-8A01-0DA66338399E}" dt="2023-07-25T11:03:37.562" v="872"/>
        <pc:sldMkLst>
          <pc:docMk/>
          <pc:sldMk cId="2811790200" sldId="959"/>
        </pc:sldMkLst>
      </pc:sldChg>
      <pc:sldChg chg="add ord">
        <pc:chgData name="Marta Klopotowska" userId="eac6eb22-5f14-46b4-a4ea-a86e6e8c4acc" providerId="ADAL" clId="{411C589E-37E3-45F9-8A01-0DA66338399E}" dt="2023-07-25T11:11:07.305" v="906"/>
        <pc:sldMkLst>
          <pc:docMk/>
          <pc:sldMk cId="423310434" sldId="960"/>
        </pc:sldMkLst>
      </pc:sldChg>
      <pc:sldChg chg="add ord">
        <pc:chgData name="Marta Klopotowska" userId="eac6eb22-5f14-46b4-a4ea-a86e6e8c4acc" providerId="ADAL" clId="{411C589E-37E3-45F9-8A01-0DA66338399E}" dt="2023-07-25T11:11:30.395" v="908"/>
        <pc:sldMkLst>
          <pc:docMk/>
          <pc:sldMk cId="2304380647" sldId="961"/>
        </pc:sldMkLst>
      </pc:sldChg>
      <pc:sldChg chg="add ord">
        <pc:chgData name="Marta Klopotowska" userId="eac6eb22-5f14-46b4-a4ea-a86e6e8c4acc" providerId="ADAL" clId="{411C589E-37E3-45F9-8A01-0DA66338399E}" dt="2023-07-25T11:10:44.130" v="904"/>
        <pc:sldMkLst>
          <pc:docMk/>
          <pc:sldMk cId="2326067737" sldId="962"/>
        </pc:sldMkLst>
      </pc:sldChg>
      <pc:sldChg chg="add ord">
        <pc:chgData name="Marta Klopotowska" userId="eac6eb22-5f14-46b4-a4ea-a86e6e8c4acc" providerId="ADAL" clId="{411C589E-37E3-45F9-8A01-0DA66338399E}" dt="2023-07-25T11:12:07.518" v="912"/>
        <pc:sldMkLst>
          <pc:docMk/>
          <pc:sldMk cId="547693919" sldId="963"/>
        </pc:sldMkLst>
      </pc:sldChg>
      <pc:sldChg chg="add">
        <pc:chgData name="Marta Klopotowska" userId="eac6eb22-5f14-46b4-a4ea-a86e6e8c4acc" providerId="ADAL" clId="{411C589E-37E3-45F9-8A01-0DA66338399E}" dt="2023-07-25T11:08:52.821" v="897"/>
        <pc:sldMkLst>
          <pc:docMk/>
          <pc:sldMk cId="1081760804" sldId="5367"/>
        </pc:sldMkLst>
      </pc:sldChg>
      <pc:sldChg chg="add">
        <pc:chgData name="Marta Klopotowska" userId="eac6eb22-5f14-46b4-a4ea-a86e6e8c4acc" providerId="ADAL" clId="{411C589E-37E3-45F9-8A01-0DA66338399E}" dt="2023-07-25T17:56:28.998" v="972"/>
        <pc:sldMkLst>
          <pc:docMk/>
          <pc:sldMk cId="585340983" sldId="5368"/>
        </pc:sldMkLst>
      </pc:sldChg>
      <pc:sldMasterChg chg="add addSldLayout">
        <pc:chgData name="Marta Klopotowska" userId="eac6eb22-5f14-46b4-a4ea-a86e6e8c4acc" providerId="ADAL" clId="{411C589E-37E3-45F9-8A01-0DA66338399E}" dt="2023-07-25T11:03:37.209" v="869" actId="27028"/>
        <pc:sldMasterMkLst>
          <pc:docMk/>
          <pc:sldMasterMk cId="810311947" sldId="2147483648"/>
        </pc:sldMasterMkLst>
        <pc:sldLayoutChg chg="add">
          <pc:chgData name="Marta Klopotowska" userId="eac6eb22-5f14-46b4-a4ea-a86e6e8c4acc" providerId="ADAL" clId="{411C589E-37E3-45F9-8A01-0DA66338399E}" dt="2023-07-25T11:03:36.268" v="841" actId="27028"/>
          <pc:sldLayoutMkLst>
            <pc:docMk/>
            <pc:sldMasterMk cId="810311947" sldId="2147483648"/>
            <pc:sldLayoutMk cId="3049527443" sldId="2147483649"/>
          </pc:sldLayoutMkLst>
        </pc:sldLayoutChg>
        <pc:sldLayoutChg chg="add">
          <pc:chgData name="Marta Klopotowska" userId="eac6eb22-5f14-46b4-a4ea-a86e6e8c4acc" providerId="ADAL" clId="{411C589E-37E3-45F9-8A01-0DA66338399E}" dt="2023-07-25T11:03:36.393" v="845" actId="27028"/>
          <pc:sldLayoutMkLst>
            <pc:docMk/>
            <pc:sldMasterMk cId="810311947" sldId="2147483648"/>
            <pc:sldLayoutMk cId="1099535946" sldId="2147483660"/>
          </pc:sldLayoutMkLst>
        </pc:sldLayoutChg>
        <pc:sldLayoutChg chg="add">
          <pc:chgData name="Marta Klopotowska" userId="eac6eb22-5f14-46b4-a4ea-a86e6e8c4acc" providerId="ADAL" clId="{411C589E-37E3-45F9-8A01-0DA66338399E}" dt="2023-07-25T11:03:35.996" v="839" actId="27028"/>
          <pc:sldLayoutMkLst>
            <pc:docMk/>
            <pc:sldMasterMk cId="810311947" sldId="2147483648"/>
            <pc:sldLayoutMk cId="1495894807" sldId="2147483663"/>
          </pc:sldLayoutMkLst>
        </pc:sldLayoutChg>
        <pc:sldLayoutChg chg="add">
          <pc:chgData name="Marta Klopotowska" userId="eac6eb22-5f14-46b4-a4ea-a86e6e8c4acc" providerId="ADAL" clId="{411C589E-37E3-45F9-8A01-0DA66338399E}" dt="2023-07-25T11:03:36.327" v="843" actId="27028"/>
          <pc:sldLayoutMkLst>
            <pc:docMk/>
            <pc:sldMasterMk cId="810311947" sldId="2147483648"/>
            <pc:sldLayoutMk cId="3303153342" sldId="2147483666"/>
          </pc:sldLayoutMkLst>
        </pc:sldLayoutChg>
        <pc:sldLayoutChg chg="add">
          <pc:chgData name="Marta Klopotowska" userId="eac6eb22-5f14-46b4-a4ea-a86e6e8c4acc" providerId="ADAL" clId="{411C589E-37E3-45F9-8A01-0DA66338399E}" dt="2023-07-25T11:03:37.209" v="869" actId="27028"/>
          <pc:sldLayoutMkLst>
            <pc:docMk/>
            <pc:sldMasterMk cId="810311947" sldId="2147483648"/>
            <pc:sldLayoutMk cId="3499775527" sldId="2147483667"/>
          </pc:sldLayoutMkLst>
        </pc:sldLayoutChg>
      </pc:sldMasterChg>
    </pc:docChg>
  </pc:docChgLst>
  <pc:docChgLst>
    <pc:chgData name="Marta" userId="eac6eb22-5f14-46b4-a4ea-a86e6e8c4acc" providerId="ADAL" clId="{493B601D-AED1-4458-9C3D-290220ACCFB4}"/>
    <pc:docChg chg="undo custSel addSld delSld modSld sldOrd delMainMaster modMainMaster modSection">
      <pc:chgData name="Marta" userId="eac6eb22-5f14-46b4-a4ea-a86e6e8c4acc" providerId="ADAL" clId="{493B601D-AED1-4458-9C3D-290220ACCFB4}" dt="2022-05-20T14:00:19.231" v="855" actId="14100"/>
      <pc:docMkLst>
        <pc:docMk/>
      </pc:docMkLst>
      <pc:sldChg chg="modSp mod">
        <pc:chgData name="Marta" userId="eac6eb22-5f14-46b4-a4ea-a86e6e8c4acc" providerId="ADAL" clId="{493B601D-AED1-4458-9C3D-290220ACCFB4}" dt="2022-05-20T13:10:02.481" v="637" actId="6549"/>
        <pc:sldMkLst>
          <pc:docMk/>
          <pc:sldMk cId="573922979" sldId="256"/>
        </pc:sldMkLst>
        <pc:spChg chg="mod">
          <ac:chgData name="Marta" userId="eac6eb22-5f14-46b4-a4ea-a86e6e8c4acc" providerId="ADAL" clId="{493B601D-AED1-4458-9C3D-290220ACCFB4}" dt="2022-05-20T13:10:02.481" v="637" actId="6549"/>
          <ac:spMkLst>
            <pc:docMk/>
            <pc:sldMk cId="573922979" sldId="256"/>
            <ac:spMk id="4" creationId="{00000000-0000-0000-0000-000000000000}"/>
          </ac:spMkLst>
        </pc:spChg>
      </pc:sldChg>
      <pc:sldChg chg="delSp modSp mod">
        <pc:chgData name="Marta" userId="eac6eb22-5f14-46b4-a4ea-a86e6e8c4acc" providerId="ADAL" clId="{493B601D-AED1-4458-9C3D-290220ACCFB4}" dt="2022-05-20T13:12:55.032" v="664" actId="478"/>
        <pc:sldMkLst>
          <pc:docMk/>
          <pc:sldMk cId="2325718728" sldId="257"/>
        </pc:sldMkLst>
        <pc:spChg chg="mod">
          <ac:chgData name="Marta" userId="eac6eb22-5f14-46b4-a4ea-a86e6e8c4acc" providerId="ADAL" clId="{493B601D-AED1-4458-9C3D-290220ACCFB4}" dt="2022-05-20T12:29:05.566" v="59" actId="20577"/>
          <ac:spMkLst>
            <pc:docMk/>
            <pc:sldMk cId="2325718728" sldId="257"/>
            <ac:spMk id="5" creationId="{00000000-0000-0000-0000-000000000000}"/>
          </ac:spMkLst>
        </pc:spChg>
        <pc:spChg chg="del">
          <ac:chgData name="Marta" userId="eac6eb22-5f14-46b4-a4ea-a86e6e8c4acc" providerId="ADAL" clId="{493B601D-AED1-4458-9C3D-290220ACCFB4}" dt="2022-05-20T13:12:52.608" v="661" actId="478"/>
          <ac:spMkLst>
            <pc:docMk/>
            <pc:sldMk cId="2325718728" sldId="257"/>
            <ac:spMk id="7" creationId="{222A8F0F-EF3C-4138-912C-28DF9E50885E}"/>
          </ac:spMkLst>
        </pc:spChg>
        <pc:spChg chg="del mod">
          <ac:chgData name="Marta" userId="eac6eb22-5f14-46b4-a4ea-a86e6e8c4acc" providerId="ADAL" clId="{493B601D-AED1-4458-9C3D-290220ACCFB4}" dt="2022-05-20T13:12:55.032" v="664" actId="478"/>
          <ac:spMkLst>
            <pc:docMk/>
            <pc:sldMk cId="2325718728" sldId="257"/>
            <ac:spMk id="10" creationId="{F7AE6861-8374-4F79-8159-1B176091E9BA}"/>
          </ac:spMkLst>
        </pc:spChg>
        <pc:picChg chg="del">
          <ac:chgData name="Marta" userId="eac6eb22-5f14-46b4-a4ea-a86e6e8c4acc" providerId="ADAL" clId="{493B601D-AED1-4458-9C3D-290220ACCFB4}" dt="2022-05-20T13:12:53.417" v="662" actId="478"/>
          <ac:picMkLst>
            <pc:docMk/>
            <pc:sldMk cId="2325718728" sldId="257"/>
            <ac:picMk id="1026" creationId="{77F2EAC6-7614-45E6-89F1-9946D1CF4BE3}"/>
          </ac:picMkLst>
        </pc:picChg>
      </pc:sldChg>
      <pc:sldChg chg="delSp modSp mod">
        <pc:chgData name="Marta" userId="eac6eb22-5f14-46b4-a4ea-a86e6e8c4acc" providerId="ADAL" clId="{493B601D-AED1-4458-9C3D-290220ACCFB4}" dt="2022-05-20T13:12:19.684" v="659" actId="478"/>
        <pc:sldMkLst>
          <pc:docMk/>
          <pc:sldMk cId="3528939462" sldId="258"/>
        </pc:sldMkLst>
        <pc:spChg chg="mod">
          <ac:chgData name="Marta" userId="eac6eb22-5f14-46b4-a4ea-a86e6e8c4acc" providerId="ADAL" clId="{493B601D-AED1-4458-9C3D-290220ACCFB4}" dt="2022-05-20T12:31:41.845" v="75"/>
          <ac:spMkLst>
            <pc:docMk/>
            <pc:sldMk cId="3528939462" sldId="258"/>
            <ac:spMk id="4" creationId="{00000000-0000-0000-0000-000000000000}"/>
          </ac:spMkLst>
        </pc:spChg>
        <pc:spChg chg="del">
          <ac:chgData name="Marta" userId="eac6eb22-5f14-46b4-a4ea-a86e6e8c4acc" providerId="ADAL" clId="{493B601D-AED1-4458-9C3D-290220ACCFB4}" dt="2022-05-20T13:12:19.684" v="659" actId="478"/>
          <ac:spMkLst>
            <pc:docMk/>
            <pc:sldMk cId="3528939462" sldId="258"/>
            <ac:spMk id="21" creationId="{89F0784B-B103-4FA9-88CA-37660A3C3BC7}"/>
          </ac:spMkLst>
        </pc:spChg>
        <pc:spChg chg="del">
          <ac:chgData name="Marta" userId="eac6eb22-5f14-46b4-a4ea-a86e6e8c4acc" providerId="ADAL" clId="{493B601D-AED1-4458-9C3D-290220ACCFB4}" dt="2022-05-20T13:12:19.684" v="659" actId="478"/>
          <ac:spMkLst>
            <pc:docMk/>
            <pc:sldMk cId="3528939462" sldId="258"/>
            <ac:spMk id="22" creationId="{7F7BFA3A-BC93-467F-8F8C-E5B34A9B126B}"/>
          </ac:spMkLst>
        </pc:spChg>
        <pc:picChg chg="del">
          <ac:chgData name="Marta" userId="eac6eb22-5f14-46b4-a4ea-a86e6e8c4acc" providerId="ADAL" clId="{493B601D-AED1-4458-9C3D-290220ACCFB4}" dt="2022-05-20T13:12:19.684" v="659" actId="478"/>
          <ac:picMkLst>
            <pc:docMk/>
            <pc:sldMk cId="3528939462" sldId="258"/>
            <ac:picMk id="23" creationId="{6BCCEFA5-4C21-41C2-A1D5-A56DFE520308}"/>
          </ac:picMkLst>
        </pc:picChg>
      </pc:sldChg>
      <pc:sldChg chg="addSp delSp modSp mod">
        <pc:chgData name="Marta" userId="eac6eb22-5f14-46b4-a4ea-a86e6e8c4acc" providerId="ADAL" clId="{493B601D-AED1-4458-9C3D-290220ACCFB4}" dt="2022-05-20T13:45:47.128" v="836" actId="20577"/>
        <pc:sldMkLst>
          <pc:docMk/>
          <pc:sldMk cId="3828261807" sldId="443"/>
        </pc:sldMkLst>
        <pc:spChg chg="add">
          <ac:chgData name="Marta" userId="eac6eb22-5f14-46b4-a4ea-a86e6e8c4acc" providerId="ADAL" clId="{493B601D-AED1-4458-9C3D-290220ACCFB4}" dt="2022-05-20T13:44:56.739" v="695" actId="22"/>
          <ac:spMkLst>
            <pc:docMk/>
            <pc:sldMk cId="3828261807" sldId="443"/>
            <ac:spMk id="2" creationId="{336D7662-30CC-465F-B484-884B38F6F8BF}"/>
          </ac:spMkLst>
        </pc:spChg>
        <pc:spChg chg="mod">
          <ac:chgData name="Marta" userId="eac6eb22-5f14-46b4-a4ea-a86e6e8c4acc" providerId="ADAL" clId="{493B601D-AED1-4458-9C3D-290220ACCFB4}" dt="2022-05-20T13:45:47.128" v="836" actId="20577"/>
          <ac:spMkLst>
            <pc:docMk/>
            <pc:sldMk cId="3828261807" sldId="443"/>
            <ac:spMk id="8" creationId="{6905132D-210A-4783-BB7A-D763FAE872C9}"/>
          </ac:spMkLst>
        </pc:spChg>
        <pc:spChg chg="del">
          <ac:chgData name="Marta" userId="eac6eb22-5f14-46b4-a4ea-a86e6e8c4acc" providerId="ADAL" clId="{493B601D-AED1-4458-9C3D-290220ACCFB4}" dt="2022-05-20T13:13:31.376" v="669" actId="478"/>
          <ac:spMkLst>
            <pc:docMk/>
            <pc:sldMk cId="3828261807" sldId="443"/>
            <ac:spMk id="12" creationId="{46DE8F3E-9532-43FC-BF69-6BE02D1B7543}"/>
          </ac:spMkLst>
        </pc:spChg>
        <pc:spChg chg="del">
          <ac:chgData name="Marta" userId="eac6eb22-5f14-46b4-a4ea-a86e6e8c4acc" providerId="ADAL" clId="{493B601D-AED1-4458-9C3D-290220ACCFB4}" dt="2022-05-20T13:13:31.376" v="669" actId="478"/>
          <ac:spMkLst>
            <pc:docMk/>
            <pc:sldMk cId="3828261807" sldId="443"/>
            <ac:spMk id="13" creationId="{1FC24D19-9938-4B73-89F1-3C02B6FFC002}"/>
          </ac:spMkLst>
        </pc:spChg>
        <pc:picChg chg="del">
          <ac:chgData name="Marta" userId="eac6eb22-5f14-46b4-a4ea-a86e6e8c4acc" providerId="ADAL" clId="{493B601D-AED1-4458-9C3D-290220ACCFB4}" dt="2022-05-20T13:13:31.376" v="669" actId="478"/>
          <ac:picMkLst>
            <pc:docMk/>
            <pc:sldMk cId="3828261807" sldId="443"/>
            <ac:picMk id="14" creationId="{DEC8DBAF-CD2B-425A-A098-5286DF098673}"/>
          </ac:picMkLst>
        </pc:picChg>
      </pc:sldChg>
      <pc:sldChg chg="addSp delSp modSp mod">
        <pc:chgData name="Marta" userId="eac6eb22-5f14-46b4-a4ea-a86e6e8c4acc" providerId="ADAL" clId="{493B601D-AED1-4458-9C3D-290220ACCFB4}" dt="2022-05-20T14:00:19.231" v="855" actId="14100"/>
        <pc:sldMkLst>
          <pc:docMk/>
          <pc:sldMk cId="2693195115" sldId="461"/>
        </pc:sldMkLst>
        <pc:spChg chg="add del mod">
          <ac:chgData name="Marta" userId="eac6eb22-5f14-46b4-a4ea-a86e6e8c4acc" providerId="ADAL" clId="{493B601D-AED1-4458-9C3D-290220ACCFB4}" dt="2022-05-20T12:51:05.766" v="356" actId="478"/>
          <ac:spMkLst>
            <pc:docMk/>
            <pc:sldMk cId="2693195115" sldId="461"/>
            <ac:spMk id="6" creationId="{6A8958D4-FE2C-43EE-84DF-A9159D9EA106}"/>
          </ac:spMkLst>
        </pc:spChg>
        <pc:spChg chg="add mod">
          <ac:chgData name="Marta" userId="eac6eb22-5f14-46b4-a4ea-a86e6e8c4acc" providerId="ADAL" clId="{493B601D-AED1-4458-9C3D-290220ACCFB4}" dt="2022-05-20T14:00:19.231" v="855" actId="14100"/>
          <ac:spMkLst>
            <pc:docMk/>
            <pc:sldMk cId="2693195115" sldId="461"/>
            <ac:spMk id="11" creationId="{4B37742C-E7B3-4B6F-B7F7-41C69047103B}"/>
          </ac:spMkLst>
        </pc:spChg>
        <pc:spChg chg="del">
          <ac:chgData name="Marta" userId="eac6eb22-5f14-46b4-a4ea-a86e6e8c4acc" providerId="ADAL" clId="{493B601D-AED1-4458-9C3D-290220ACCFB4}" dt="2022-05-20T13:13:13.133" v="668" actId="478"/>
          <ac:spMkLst>
            <pc:docMk/>
            <pc:sldMk cId="2693195115" sldId="461"/>
            <ac:spMk id="13" creationId="{34D5C63C-BF1D-4931-95F2-E660DDDFBD5D}"/>
          </ac:spMkLst>
        </pc:spChg>
        <pc:spChg chg="del">
          <ac:chgData name="Marta" userId="eac6eb22-5f14-46b4-a4ea-a86e6e8c4acc" providerId="ADAL" clId="{493B601D-AED1-4458-9C3D-290220ACCFB4}" dt="2022-05-20T12:51:00.689" v="355" actId="478"/>
          <ac:spMkLst>
            <pc:docMk/>
            <pc:sldMk cId="2693195115" sldId="461"/>
            <ac:spMk id="14" creationId="{81CEB081-CD23-4709-BA68-D3043B6010C2}"/>
          </ac:spMkLst>
        </pc:spChg>
        <pc:spChg chg="del">
          <ac:chgData name="Marta" userId="eac6eb22-5f14-46b4-a4ea-a86e6e8c4acc" providerId="ADAL" clId="{493B601D-AED1-4458-9C3D-290220ACCFB4}" dt="2022-05-20T13:13:13.133" v="668" actId="478"/>
          <ac:spMkLst>
            <pc:docMk/>
            <pc:sldMk cId="2693195115" sldId="461"/>
            <ac:spMk id="15" creationId="{F38C0B71-C653-4C45-9F9E-9767FC404468}"/>
          </ac:spMkLst>
        </pc:spChg>
        <pc:picChg chg="del">
          <ac:chgData name="Marta" userId="eac6eb22-5f14-46b4-a4ea-a86e6e8c4acc" providerId="ADAL" clId="{493B601D-AED1-4458-9C3D-290220ACCFB4}" dt="2022-05-20T12:50:39.687" v="351" actId="478"/>
          <ac:picMkLst>
            <pc:docMk/>
            <pc:sldMk cId="2693195115" sldId="461"/>
            <ac:picMk id="3" creationId="{B6B80CDE-C545-417F-9694-B46760E31DC4}"/>
          </ac:picMkLst>
        </pc:picChg>
        <pc:picChg chg="add mod">
          <ac:chgData name="Marta" userId="eac6eb22-5f14-46b4-a4ea-a86e6e8c4acc" providerId="ADAL" clId="{493B601D-AED1-4458-9C3D-290220ACCFB4}" dt="2022-05-20T12:51:13.132" v="360" actId="1076"/>
          <ac:picMkLst>
            <pc:docMk/>
            <pc:sldMk cId="2693195115" sldId="461"/>
            <ac:picMk id="4" creationId="{B6BAE143-C1D7-46E8-9E78-64DDAB0135C8}"/>
          </ac:picMkLst>
        </pc:picChg>
        <pc:picChg chg="del">
          <ac:chgData name="Marta" userId="eac6eb22-5f14-46b4-a4ea-a86e6e8c4acc" providerId="ADAL" clId="{493B601D-AED1-4458-9C3D-290220ACCFB4}" dt="2022-05-20T13:13:13.133" v="668" actId="478"/>
          <ac:picMkLst>
            <pc:docMk/>
            <pc:sldMk cId="2693195115" sldId="461"/>
            <ac:picMk id="17" creationId="{2EA962B5-C63F-44D1-AFA2-8EE5D53270EB}"/>
          </ac:picMkLst>
        </pc:picChg>
      </pc:sldChg>
      <pc:sldChg chg="delSp modSp mod">
        <pc:chgData name="Marta" userId="eac6eb22-5f14-46b4-a4ea-a86e6e8c4acc" providerId="ADAL" clId="{493B601D-AED1-4458-9C3D-290220ACCFB4}" dt="2022-05-20T13:46:18.131" v="853" actId="1076"/>
        <pc:sldMkLst>
          <pc:docMk/>
          <pc:sldMk cId="1484635905" sldId="753"/>
        </pc:sldMkLst>
        <pc:spChg chg="mod">
          <ac:chgData name="Marta" userId="eac6eb22-5f14-46b4-a4ea-a86e6e8c4acc" providerId="ADAL" clId="{493B601D-AED1-4458-9C3D-290220ACCFB4}" dt="2022-05-20T13:46:18.131" v="853" actId="1076"/>
          <ac:spMkLst>
            <pc:docMk/>
            <pc:sldMk cId="1484635905" sldId="753"/>
            <ac:spMk id="3" creationId="{49BBA79F-5F7E-4DC1-BE4A-E43D184D8E06}"/>
          </ac:spMkLst>
        </pc:spChg>
        <pc:spChg chg="mod">
          <ac:chgData name="Marta" userId="eac6eb22-5f14-46b4-a4ea-a86e6e8c4acc" providerId="ADAL" clId="{493B601D-AED1-4458-9C3D-290220ACCFB4}" dt="2022-05-20T13:08:46.985" v="622" actId="20577"/>
          <ac:spMkLst>
            <pc:docMk/>
            <pc:sldMk cId="1484635905" sldId="753"/>
            <ac:spMk id="6" creationId="{00000000-0000-0000-0000-000000000000}"/>
          </ac:spMkLst>
        </pc:spChg>
        <pc:spChg chg="del">
          <ac:chgData name="Marta" userId="eac6eb22-5f14-46b4-a4ea-a86e6e8c4acc" providerId="ADAL" clId="{493B601D-AED1-4458-9C3D-290220ACCFB4}" dt="2022-05-20T13:13:34.596" v="670" actId="478"/>
          <ac:spMkLst>
            <pc:docMk/>
            <pc:sldMk cId="1484635905" sldId="753"/>
            <ac:spMk id="15" creationId="{6C45A98E-AC80-44DF-B63D-4507B8B5C8C3}"/>
          </ac:spMkLst>
        </pc:spChg>
        <pc:spChg chg="del">
          <ac:chgData name="Marta" userId="eac6eb22-5f14-46b4-a4ea-a86e6e8c4acc" providerId="ADAL" clId="{493B601D-AED1-4458-9C3D-290220ACCFB4}" dt="2022-05-20T13:13:34.596" v="670" actId="478"/>
          <ac:spMkLst>
            <pc:docMk/>
            <pc:sldMk cId="1484635905" sldId="753"/>
            <ac:spMk id="16" creationId="{20BCA566-E139-4F03-8BBC-585AFB6B99A6}"/>
          </ac:spMkLst>
        </pc:spChg>
        <pc:picChg chg="del">
          <ac:chgData name="Marta" userId="eac6eb22-5f14-46b4-a4ea-a86e6e8c4acc" providerId="ADAL" clId="{493B601D-AED1-4458-9C3D-290220ACCFB4}" dt="2022-05-20T13:13:34.596" v="670" actId="478"/>
          <ac:picMkLst>
            <pc:docMk/>
            <pc:sldMk cId="1484635905" sldId="753"/>
            <ac:picMk id="17" creationId="{D170D516-A40D-417F-8421-7D89F1C8E25C}"/>
          </ac:picMkLst>
        </pc:picChg>
      </pc:sldChg>
      <pc:sldChg chg="delSp modSp mod">
        <pc:chgData name="Marta" userId="eac6eb22-5f14-46b4-a4ea-a86e6e8c4acc" providerId="ADAL" clId="{493B601D-AED1-4458-9C3D-290220ACCFB4}" dt="2022-05-20T13:13:43.672" v="673" actId="478"/>
        <pc:sldMkLst>
          <pc:docMk/>
          <pc:sldMk cId="2932444859" sldId="756"/>
        </pc:sldMkLst>
        <pc:spChg chg="mod">
          <ac:chgData name="Marta" userId="eac6eb22-5f14-46b4-a4ea-a86e6e8c4acc" providerId="ADAL" clId="{493B601D-AED1-4458-9C3D-290220ACCFB4}" dt="2022-05-20T13:09:09.851" v="625"/>
          <ac:spMkLst>
            <pc:docMk/>
            <pc:sldMk cId="2932444859" sldId="756"/>
            <ac:spMk id="4" creationId="{00000000-0000-0000-0000-000000000000}"/>
          </ac:spMkLst>
        </pc:spChg>
        <pc:spChg chg="mod">
          <ac:chgData name="Marta" userId="eac6eb22-5f14-46b4-a4ea-a86e6e8c4acc" providerId="ADAL" clId="{493B601D-AED1-4458-9C3D-290220ACCFB4}" dt="2022-05-20T13:08:13.112" v="582" actId="20577"/>
          <ac:spMkLst>
            <pc:docMk/>
            <pc:sldMk cId="2932444859" sldId="756"/>
            <ac:spMk id="8" creationId="{994CAA25-984D-4484-838B-9B092E7155F2}"/>
          </ac:spMkLst>
        </pc:spChg>
        <pc:spChg chg="del">
          <ac:chgData name="Marta" userId="eac6eb22-5f14-46b4-a4ea-a86e6e8c4acc" providerId="ADAL" clId="{493B601D-AED1-4458-9C3D-290220ACCFB4}" dt="2022-05-20T13:13:43.672" v="673" actId="478"/>
          <ac:spMkLst>
            <pc:docMk/>
            <pc:sldMk cId="2932444859" sldId="756"/>
            <ac:spMk id="11" creationId="{0D988C80-95C6-42A4-B26B-145B0BC7C404}"/>
          </ac:spMkLst>
        </pc:spChg>
        <pc:spChg chg="del">
          <ac:chgData name="Marta" userId="eac6eb22-5f14-46b4-a4ea-a86e6e8c4acc" providerId="ADAL" clId="{493B601D-AED1-4458-9C3D-290220ACCFB4}" dt="2022-05-20T13:13:43.672" v="673" actId="478"/>
          <ac:spMkLst>
            <pc:docMk/>
            <pc:sldMk cId="2932444859" sldId="756"/>
            <ac:spMk id="13" creationId="{69CDC71E-2ADC-4E43-86EC-45ECC0628026}"/>
          </ac:spMkLst>
        </pc:spChg>
        <pc:picChg chg="del">
          <ac:chgData name="Marta" userId="eac6eb22-5f14-46b4-a4ea-a86e6e8c4acc" providerId="ADAL" clId="{493B601D-AED1-4458-9C3D-290220ACCFB4}" dt="2022-05-20T13:13:43.672" v="673" actId="478"/>
          <ac:picMkLst>
            <pc:docMk/>
            <pc:sldMk cId="2932444859" sldId="756"/>
            <ac:picMk id="14" creationId="{DBAA60BC-8150-45D5-90CE-79DE208AD16B}"/>
          </ac:picMkLst>
        </pc:picChg>
      </pc:sldChg>
      <pc:sldChg chg="addSp delSp modSp mod">
        <pc:chgData name="Marta" userId="eac6eb22-5f14-46b4-a4ea-a86e6e8c4acc" providerId="ADAL" clId="{493B601D-AED1-4458-9C3D-290220ACCFB4}" dt="2022-05-20T13:13:01.293" v="665" actId="478"/>
        <pc:sldMkLst>
          <pc:docMk/>
          <pc:sldMk cId="4279644075" sldId="759"/>
        </pc:sldMkLst>
        <pc:spChg chg="mod">
          <ac:chgData name="Marta" userId="eac6eb22-5f14-46b4-a4ea-a86e6e8c4acc" providerId="ADAL" clId="{493B601D-AED1-4458-9C3D-290220ACCFB4}" dt="2022-05-20T12:31:49.703" v="76"/>
          <ac:spMkLst>
            <pc:docMk/>
            <pc:sldMk cId="4279644075" sldId="759"/>
            <ac:spMk id="3" creationId="{00000000-0000-0000-0000-000000000000}"/>
          </ac:spMkLst>
        </pc:spChg>
        <pc:spChg chg="del">
          <ac:chgData name="Marta" userId="eac6eb22-5f14-46b4-a4ea-a86e6e8c4acc" providerId="ADAL" clId="{493B601D-AED1-4458-9C3D-290220ACCFB4}" dt="2022-05-20T12:30:44.695" v="70" actId="478"/>
          <ac:spMkLst>
            <pc:docMk/>
            <pc:sldMk cId="4279644075" sldId="759"/>
            <ac:spMk id="7" creationId="{C542E130-C53F-4C9B-A35D-CF6E6831ABC8}"/>
          </ac:spMkLst>
        </pc:spChg>
        <pc:spChg chg="add mod">
          <ac:chgData name="Marta" userId="eac6eb22-5f14-46b4-a4ea-a86e6e8c4acc" providerId="ADAL" clId="{493B601D-AED1-4458-9C3D-290220ACCFB4}" dt="2022-05-20T12:31:28.547" v="74" actId="20577"/>
          <ac:spMkLst>
            <pc:docMk/>
            <pc:sldMk cId="4279644075" sldId="759"/>
            <ac:spMk id="9" creationId="{5EB1A567-6EC8-4912-9C2F-000067B6D567}"/>
          </ac:spMkLst>
        </pc:spChg>
        <pc:spChg chg="del">
          <ac:chgData name="Marta" userId="eac6eb22-5f14-46b4-a4ea-a86e6e8c4acc" providerId="ADAL" clId="{493B601D-AED1-4458-9C3D-290220ACCFB4}" dt="2022-05-20T13:13:01.293" v="665" actId="478"/>
          <ac:spMkLst>
            <pc:docMk/>
            <pc:sldMk cId="4279644075" sldId="759"/>
            <ac:spMk id="11" creationId="{D346C285-4B4E-4B4C-86CA-03EE65A9E806}"/>
          </ac:spMkLst>
        </pc:spChg>
        <pc:spChg chg="del">
          <ac:chgData name="Marta" userId="eac6eb22-5f14-46b4-a4ea-a86e6e8c4acc" providerId="ADAL" clId="{493B601D-AED1-4458-9C3D-290220ACCFB4}" dt="2022-05-20T13:13:01.293" v="665" actId="478"/>
          <ac:spMkLst>
            <pc:docMk/>
            <pc:sldMk cId="4279644075" sldId="759"/>
            <ac:spMk id="12" creationId="{0861272F-5156-463C-9C6F-4527EAAA90F2}"/>
          </ac:spMkLst>
        </pc:spChg>
        <pc:picChg chg="del">
          <ac:chgData name="Marta" userId="eac6eb22-5f14-46b4-a4ea-a86e6e8c4acc" providerId="ADAL" clId="{493B601D-AED1-4458-9C3D-290220ACCFB4}" dt="2022-05-20T13:13:01.293" v="665" actId="478"/>
          <ac:picMkLst>
            <pc:docMk/>
            <pc:sldMk cId="4279644075" sldId="759"/>
            <ac:picMk id="13" creationId="{9E1787E6-A7FA-4562-B615-C9D88C8267E5}"/>
          </ac:picMkLst>
        </pc:picChg>
        <pc:picChg chg="add mod">
          <ac:chgData name="Marta" userId="eac6eb22-5f14-46b4-a4ea-a86e6e8c4acc" providerId="ADAL" clId="{493B601D-AED1-4458-9C3D-290220ACCFB4}" dt="2022-05-20T12:30:11.512" v="61"/>
          <ac:picMkLst>
            <pc:docMk/>
            <pc:sldMk cId="4279644075" sldId="759"/>
            <ac:picMk id="14" creationId="{E94AA244-FAD6-4D15-9003-5EA0AE20608F}"/>
          </ac:picMkLst>
        </pc:picChg>
        <pc:picChg chg="del">
          <ac:chgData name="Marta" userId="eac6eb22-5f14-46b4-a4ea-a86e6e8c4acc" providerId="ADAL" clId="{493B601D-AED1-4458-9C3D-290220ACCFB4}" dt="2022-05-20T12:30:10.392" v="60" actId="478"/>
          <ac:picMkLst>
            <pc:docMk/>
            <pc:sldMk cId="4279644075" sldId="759"/>
            <ac:picMk id="17" creationId="{FB05D3D8-F9EA-47C7-80E6-01BF7DFC367A}"/>
          </ac:picMkLst>
        </pc:picChg>
      </pc:sldChg>
      <pc:sldChg chg="del">
        <pc:chgData name="Marta" userId="eac6eb22-5f14-46b4-a4ea-a86e6e8c4acc" providerId="ADAL" clId="{493B601D-AED1-4458-9C3D-290220ACCFB4}" dt="2022-05-20T13:05:24.303" v="532" actId="47"/>
        <pc:sldMkLst>
          <pc:docMk/>
          <pc:sldMk cId="1299466057" sldId="769"/>
        </pc:sldMkLst>
      </pc:sldChg>
      <pc:sldChg chg="del">
        <pc:chgData name="Marta" userId="eac6eb22-5f14-46b4-a4ea-a86e6e8c4acc" providerId="ADAL" clId="{493B601D-AED1-4458-9C3D-290220ACCFB4}" dt="2022-05-20T13:05:26.776" v="533" actId="47"/>
        <pc:sldMkLst>
          <pc:docMk/>
          <pc:sldMk cId="720284508" sldId="770"/>
        </pc:sldMkLst>
      </pc:sldChg>
      <pc:sldChg chg="addSp delSp modSp mod ord">
        <pc:chgData name="Marta" userId="eac6eb22-5f14-46b4-a4ea-a86e6e8c4acc" providerId="ADAL" clId="{493B601D-AED1-4458-9C3D-290220ACCFB4}" dt="2022-05-20T13:13:10.027" v="667" actId="478"/>
        <pc:sldMkLst>
          <pc:docMk/>
          <pc:sldMk cId="3888553813" sldId="879"/>
        </pc:sldMkLst>
        <pc:spChg chg="mod">
          <ac:chgData name="Marta" userId="eac6eb22-5f14-46b4-a4ea-a86e6e8c4acc" providerId="ADAL" clId="{493B601D-AED1-4458-9C3D-290220ACCFB4}" dt="2022-05-20T12:31:54.488" v="77"/>
          <ac:spMkLst>
            <pc:docMk/>
            <pc:sldMk cId="3888553813" sldId="879"/>
            <ac:spMk id="2" creationId="{91383D11-DEC4-4BFF-88BB-8FB2206CEB37}"/>
          </ac:spMkLst>
        </pc:spChg>
        <pc:spChg chg="add mod">
          <ac:chgData name="Marta" userId="eac6eb22-5f14-46b4-a4ea-a86e6e8c4acc" providerId="ADAL" clId="{493B601D-AED1-4458-9C3D-290220ACCFB4}" dt="2022-05-20T12:45:18.650" v="346" actId="20577"/>
          <ac:spMkLst>
            <pc:docMk/>
            <pc:sldMk cId="3888553813" sldId="879"/>
            <ac:spMk id="3" creationId="{3B1DFF75-F040-4E8B-993F-2558423D2ACD}"/>
          </ac:spMkLst>
        </pc:spChg>
        <pc:spChg chg="del mod">
          <ac:chgData name="Marta" userId="eac6eb22-5f14-46b4-a4ea-a86e6e8c4acc" providerId="ADAL" clId="{493B601D-AED1-4458-9C3D-290220ACCFB4}" dt="2022-05-20T12:45:21.596" v="347" actId="478"/>
          <ac:spMkLst>
            <pc:docMk/>
            <pc:sldMk cId="3888553813" sldId="879"/>
            <ac:spMk id="4" creationId="{E8E02AC0-EA95-4CA2-B250-70F98D25C504}"/>
          </ac:spMkLst>
        </pc:spChg>
        <pc:spChg chg="add del mod">
          <ac:chgData name="Marta" userId="eac6eb22-5f14-46b4-a4ea-a86e6e8c4acc" providerId="ADAL" clId="{493B601D-AED1-4458-9C3D-290220ACCFB4}" dt="2022-05-20T12:45:24.398" v="348" actId="478"/>
          <ac:spMkLst>
            <pc:docMk/>
            <pc:sldMk cId="3888553813" sldId="879"/>
            <ac:spMk id="8" creationId="{3A54F7B0-835F-4FBD-8D7D-39706F904D66}"/>
          </ac:spMkLst>
        </pc:spChg>
        <pc:spChg chg="del">
          <ac:chgData name="Marta" userId="eac6eb22-5f14-46b4-a4ea-a86e6e8c4acc" providerId="ADAL" clId="{493B601D-AED1-4458-9C3D-290220ACCFB4}" dt="2022-05-20T13:13:10.027" v="667" actId="478"/>
          <ac:spMkLst>
            <pc:docMk/>
            <pc:sldMk cId="3888553813" sldId="879"/>
            <ac:spMk id="18" creationId="{C4506E1A-E304-4CB4-8660-6D724E0B06AD}"/>
          </ac:spMkLst>
        </pc:spChg>
        <pc:spChg chg="del">
          <ac:chgData name="Marta" userId="eac6eb22-5f14-46b4-a4ea-a86e6e8c4acc" providerId="ADAL" clId="{493B601D-AED1-4458-9C3D-290220ACCFB4}" dt="2022-05-20T13:13:10.027" v="667" actId="478"/>
          <ac:spMkLst>
            <pc:docMk/>
            <pc:sldMk cId="3888553813" sldId="879"/>
            <ac:spMk id="19" creationId="{3B4D6011-62B7-42F0-9442-638B6CEF922D}"/>
          </ac:spMkLst>
        </pc:spChg>
        <pc:picChg chg="del">
          <ac:chgData name="Marta" userId="eac6eb22-5f14-46b4-a4ea-a86e6e8c4acc" providerId="ADAL" clId="{493B601D-AED1-4458-9C3D-290220ACCFB4}" dt="2022-05-20T13:13:10.027" v="667" actId="478"/>
          <ac:picMkLst>
            <pc:docMk/>
            <pc:sldMk cId="3888553813" sldId="879"/>
            <ac:picMk id="20" creationId="{7A71E7BE-3ED4-40E3-A4DD-B53305B980A0}"/>
          </ac:picMkLst>
        </pc:picChg>
      </pc:sldChg>
      <pc:sldChg chg="delSp modSp mod">
        <pc:chgData name="Marta" userId="eac6eb22-5f14-46b4-a4ea-a86e6e8c4acc" providerId="ADAL" clId="{493B601D-AED1-4458-9C3D-290220ACCFB4}" dt="2022-05-20T13:13:40.846" v="672" actId="478"/>
        <pc:sldMkLst>
          <pc:docMk/>
          <pc:sldMk cId="644561616" sldId="901"/>
        </pc:sldMkLst>
        <pc:spChg chg="mod">
          <ac:chgData name="Marta" userId="eac6eb22-5f14-46b4-a4ea-a86e6e8c4acc" providerId="ADAL" clId="{493B601D-AED1-4458-9C3D-290220ACCFB4}" dt="2022-05-20T13:06:40.590" v="564" actId="21"/>
          <ac:spMkLst>
            <pc:docMk/>
            <pc:sldMk cId="644561616" sldId="901"/>
            <ac:spMk id="2" creationId="{F49F4E2B-EEB0-4736-A001-E9CD8947E750}"/>
          </ac:spMkLst>
        </pc:spChg>
        <pc:spChg chg="mod">
          <ac:chgData name="Marta" userId="eac6eb22-5f14-46b4-a4ea-a86e6e8c4acc" providerId="ADAL" clId="{493B601D-AED1-4458-9C3D-290220ACCFB4}" dt="2022-05-20T13:09:03.687" v="624"/>
          <ac:spMkLst>
            <pc:docMk/>
            <pc:sldMk cId="644561616" sldId="901"/>
            <ac:spMk id="6" creationId="{00000000-0000-0000-0000-000000000000}"/>
          </ac:spMkLst>
        </pc:spChg>
        <pc:spChg chg="del">
          <ac:chgData name="Marta" userId="eac6eb22-5f14-46b4-a4ea-a86e6e8c4acc" providerId="ADAL" clId="{493B601D-AED1-4458-9C3D-290220ACCFB4}" dt="2022-05-20T13:13:40.846" v="672" actId="478"/>
          <ac:spMkLst>
            <pc:docMk/>
            <pc:sldMk cId="644561616" sldId="901"/>
            <ac:spMk id="9" creationId="{5A7A5259-8D24-4DAF-A13B-D1C02E9A1165}"/>
          </ac:spMkLst>
        </pc:spChg>
        <pc:spChg chg="del">
          <ac:chgData name="Marta" userId="eac6eb22-5f14-46b4-a4ea-a86e6e8c4acc" providerId="ADAL" clId="{493B601D-AED1-4458-9C3D-290220ACCFB4}" dt="2022-05-20T13:13:40.846" v="672" actId="478"/>
          <ac:spMkLst>
            <pc:docMk/>
            <pc:sldMk cId="644561616" sldId="901"/>
            <ac:spMk id="11" creationId="{7A6FFD4D-A740-46D2-B767-11FF65B7A9E3}"/>
          </ac:spMkLst>
        </pc:spChg>
        <pc:picChg chg="del">
          <ac:chgData name="Marta" userId="eac6eb22-5f14-46b4-a4ea-a86e6e8c4acc" providerId="ADAL" clId="{493B601D-AED1-4458-9C3D-290220ACCFB4}" dt="2022-05-20T13:13:40.846" v="672" actId="478"/>
          <ac:picMkLst>
            <pc:docMk/>
            <pc:sldMk cId="644561616" sldId="901"/>
            <ac:picMk id="12" creationId="{A4775AD3-1CB4-4F03-A27C-36B67B65582D}"/>
          </ac:picMkLst>
        </pc:picChg>
      </pc:sldChg>
      <pc:sldChg chg="del">
        <pc:chgData name="Marta" userId="eac6eb22-5f14-46b4-a4ea-a86e6e8c4acc" providerId="ADAL" clId="{493B601D-AED1-4458-9C3D-290220ACCFB4}" dt="2022-05-20T13:05:22.522" v="531" actId="47"/>
        <pc:sldMkLst>
          <pc:docMk/>
          <pc:sldMk cId="2970493180" sldId="920"/>
        </pc:sldMkLst>
      </pc:sldChg>
      <pc:sldChg chg="addSp delSp modSp mod">
        <pc:chgData name="Marta" userId="eac6eb22-5f14-46b4-a4ea-a86e6e8c4acc" providerId="ADAL" clId="{493B601D-AED1-4458-9C3D-290220ACCFB4}" dt="2022-05-20T13:13:38.351" v="671" actId="478"/>
        <pc:sldMkLst>
          <pc:docMk/>
          <pc:sldMk cId="1397072693" sldId="938"/>
        </pc:sldMkLst>
        <pc:spChg chg="mod">
          <ac:chgData name="Marta" userId="eac6eb22-5f14-46b4-a4ea-a86e6e8c4acc" providerId="ADAL" clId="{493B601D-AED1-4458-9C3D-290220ACCFB4}" dt="2022-05-20T13:07:05.276" v="569" actId="20577"/>
          <ac:spMkLst>
            <pc:docMk/>
            <pc:sldMk cId="1397072693" sldId="938"/>
            <ac:spMk id="2" creationId="{F49F4E2B-EEB0-4736-A001-E9CD8947E750}"/>
          </ac:spMkLst>
        </pc:spChg>
        <pc:spChg chg="mod">
          <ac:chgData name="Marta" userId="eac6eb22-5f14-46b4-a4ea-a86e6e8c4acc" providerId="ADAL" clId="{493B601D-AED1-4458-9C3D-290220ACCFB4}" dt="2022-05-20T13:08:58.995" v="623"/>
          <ac:spMkLst>
            <pc:docMk/>
            <pc:sldMk cId="1397072693" sldId="938"/>
            <ac:spMk id="6" creationId="{00000000-0000-0000-0000-000000000000}"/>
          </ac:spMkLst>
        </pc:spChg>
        <pc:spChg chg="del">
          <ac:chgData name="Marta" userId="eac6eb22-5f14-46b4-a4ea-a86e6e8c4acc" providerId="ADAL" clId="{493B601D-AED1-4458-9C3D-290220ACCFB4}" dt="2022-05-20T13:13:38.351" v="671" actId="478"/>
          <ac:spMkLst>
            <pc:docMk/>
            <pc:sldMk cId="1397072693" sldId="938"/>
            <ac:spMk id="8" creationId="{9223B154-E083-489C-A80D-22DC05D31E33}"/>
          </ac:spMkLst>
        </pc:spChg>
        <pc:spChg chg="del">
          <ac:chgData name="Marta" userId="eac6eb22-5f14-46b4-a4ea-a86e6e8c4acc" providerId="ADAL" clId="{493B601D-AED1-4458-9C3D-290220ACCFB4}" dt="2022-05-20T13:13:38.351" v="671" actId="478"/>
          <ac:spMkLst>
            <pc:docMk/>
            <pc:sldMk cId="1397072693" sldId="938"/>
            <ac:spMk id="9" creationId="{E443DB69-46CA-4B4F-86F7-2723F51EC9DC}"/>
          </ac:spMkLst>
        </pc:spChg>
        <pc:picChg chg="add">
          <ac:chgData name="Marta" userId="eac6eb22-5f14-46b4-a4ea-a86e6e8c4acc" providerId="ADAL" clId="{493B601D-AED1-4458-9C3D-290220ACCFB4}" dt="2022-05-20T13:07:34.159" v="570" actId="22"/>
          <ac:picMkLst>
            <pc:docMk/>
            <pc:sldMk cId="1397072693" sldId="938"/>
            <ac:picMk id="3" creationId="{DCE8CCEF-FE53-4CB2-A36C-1E74395FE22B}"/>
          </ac:picMkLst>
        </pc:picChg>
        <pc:picChg chg="del">
          <ac:chgData name="Marta" userId="eac6eb22-5f14-46b4-a4ea-a86e6e8c4acc" providerId="ADAL" clId="{493B601D-AED1-4458-9C3D-290220ACCFB4}" dt="2022-05-20T13:13:38.351" v="671" actId="478"/>
          <ac:picMkLst>
            <pc:docMk/>
            <pc:sldMk cId="1397072693" sldId="938"/>
            <ac:picMk id="11" creationId="{0D1F3D81-B57B-473B-BE8A-409038421DEE}"/>
          </ac:picMkLst>
        </pc:picChg>
      </pc:sldChg>
      <pc:sldChg chg="addSp delSp modSp mod">
        <pc:chgData name="Marta" userId="eac6eb22-5f14-46b4-a4ea-a86e6e8c4acc" providerId="ADAL" clId="{493B601D-AED1-4458-9C3D-290220ACCFB4}" dt="2022-05-20T13:13:04.691" v="666" actId="478"/>
        <pc:sldMkLst>
          <pc:docMk/>
          <pc:sldMk cId="3712657699" sldId="939"/>
        </pc:sldMkLst>
        <pc:spChg chg="del mod">
          <ac:chgData name="Marta" userId="eac6eb22-5f14-46b4-a4ea-a86e6e8c4acc" providerId="ADAL" clId="{493B601D-AED1-4458-9C3D-290220ACCFB4}" dt="2022-05-20T12:39:02.696" v="193" actId="478"/>
          <ac:spMkLst>
            <pc:docMk/>
            <pc:sldMk cId="3712657699" sldId="939"/>
            <ac:spMk id="4" creationId="{E8E02AC0-EA95-4CA2-B250-70F98D25C504}"/>
          </ac:spMkLst>
        </pc:spChg>
        <pc:spChg chg="add del mod">
          <ac:chgData name="Marta" userId="eac6eb22-5f14-46b4-a4ea-a86e6e8c4acc" providerId="ADAL" clId="{493B601D-AED1-4458-9C3D-290220ACCFB4}" dt="2022-05-20T12:39:05.700" v="194" actId="478"/>
          <ac:spMkLst>
            <pc:docMk/>
            <pc:sldMk cId="3712657699" sldId="939"/>
            <ac:spMk id="7" creationId="{3DF28615-4FC2-4F31-B549-F2E3C42F546D}"/>
          </ac:spMkLst>
        </pc:spChg>
        <pc:spChg chg="add mod">
          <ac:chgData name="Marta" userId="eac6eb22-5f14-46b4-a4ea-a86e6e8c4acc" providerId="ADAL" clId="{493B601D-AED1-4458-9C3D-290220ACCFB4}" dt="2022-05-20T12:45:29.993" v="350" actId="20577"/>
          <ac:spMkLst>
            <pc:docMk/>
            <pc:sldMk cId="3712657699" sldId="939"/>
            <ac:spMk id="10" creationId="{0331A5F1-7904-40A2-A8F1-875643455C5C}"/>
          </ac:spMkLst>
        </pc:spChg>
        <pc:spChg chg="del">
          <ac:chgData name="Marta" userId="eac6eb22-5f14-46b4-a4ea-a86e6e8c4acc" providerId="ADAL" clId="{493B601D-AED1-4458-9C3D-290220ACCFB4}" dt="2022-05-20T13:13:04.691" v="666" actId="478"/>
          <ac:spMkLst>
            <pc:docMk/>
            <pc:sldMk cId="3712657699" sldId="939"/>
            <ac:spMk id="18" creationId="{C4506E1A-E304-4CB4-8660-6D724E0B06AD}"/>
          </ac:spMkLst>
        </pc:spChg>
        <pc:spChg chg="del">
          <ac:chgData name="Marta" userId="eac6eb22-5f14-46b4-a4ea-a86e6e8c4acc" providerId="ADAL" clId="{493B601D-AED1-4458-9C3D-290220ACCFB4}" dt="2022-05-20T13:13:04.691" v="666" actId="478"/>
          <ac:spMkLst>
            <pc:docMk/>
            <pc:sldMk cId="3712657699" sldId="939"/>
            <ac:spMk id="19" creationId="{3B4D6011-62B7-42F0-9442-638B6CEF922D}"/>
          </ac:spMkLst>
        </pc:spChg>
        <pc:picChg chg="add mod ord">
          <ac:chgData name="Marta" userId="eac6eb22-5f14-46b4-a4ea-a86e6e8c4acc" providerId="ADAL" clId="{493B601D-AED1-4458-9C3D-290220ACCFB4}" dt="2022-05-20T12:37:50.980" v="86" actId="167"/>
          <ac:picMkLst>
            <pc:docMk/>
            <pc:sldMk cId="3712657699" sldId="939"/>
            <ac:picMk id="5" creationId="{280FAEBB-BF7D-48CC-AF31-569E01CEA278}"/>
          </ac:picMkLst>
        </pc:picChg>
        <pc:picChg chg="add del">
          <ac:chgData name="Marta" userId="eac6eb22-5f14-46b4-a4ea-a86e6e8c4acc" providerId="ADAL" clId="{493B601D-AED1-4458-9C3D-290220ACCFB4}" dt="2022-05-20T12:43:10.924" v="197" actId="478"/>
          <ac:picMkLst>
            <pc:docMk/>
            <pc:sldMk cId="3712657699" sldId="939"/>
            <ac:picMk id="8" creationId="{948DE5B0-2699-4823-B2B8-79BE9E5FFED0}"/>
          </ac:picMkLst>
        </pc:picChg>
        <pc:picChg chg="add mod">
          <ac:chgData name="Marta" userId="eac6eb22-5f14-46b4-a4ea-a86e6e8c4acc" providerId="ADAL" clId="{493B601D-AED1-4458-9C3D-290220ACCFB4}" dt="2022-05-20T12:44:06.544" v="319" actId="14100"/>
          <ac:picMkLst>
            <pc:docMk/>
            <pc:sldMk cId="3712657699" sldId="939"/>
            <ac:picMk id="9" creationId="{6E06E896-5750-4AF5-B7B9-32A6B56D4C4B}"/>
          </ac:picMkLst>
        </pc:picChg>
        <pc:picChg chg="add mod">
          <ac:chgData name="Marta" userId="eac6eb22-5f14-46b4-a4ea-a86e6e8c4acc" providerId="ADAL" clId="{493B601D-AED1-4458-9C3D-290220ACCFB4}" dt="2022-05-20T12:44:01.448" v="312" actId="1076"/>
          <ac:picMkLst>
            <pc:docMk/>
            <pc:sldMk cId="3712657699" sldId="939"/>
            <ac:picMk id="11" creationId="{FA8A3114-0D6A-4FFF-8DD7-F045F278DE16}"/>
          </ac:picMkLst>
        </pc:picChg>
        <pc:picChg chg="del">
          <ac:chgData name="Marta" userId="eac6eb22-5f14-46b4-a4ea-a86e6e8c4acc" providerId="ADAL" clId="{493B601D-AED1-4458-9C3D-290220ACCFB4}" dt="2022-05-20T13:13:04.691" v="666" actId="478"/>
          <ac:picMkLst>
            <pc:docMk/>
            <pc:sldMk cId="3712657699" sldId="939"/>
            <ac:picMk id="20" creationId="{7A71E7BE-3ED4-40E3-A4DD-B53305B980A0}"/>
          </ac:picMkLst>
        </pc:picChg>
      </pc:sldChg>
      <pc:sldChg chg="addSp delSp modSp new mod">
        <pc:chgData name="Marta" userId="eac6eb22-5f14-46b4-a4ea-a86e6e8c4acc" providerId="ADAL" clId="{493B601D-AED1-4458-9C3D-290220ACCFB4}" dt="2022-05-20T12:56:35.239" v="490" actId="1035"/>
        <pc:sldMkLst>
          <pc:docMk/>
          <pc:sldMk cId="7962108" sldId="940"/>
        </pc:sldMkLst>
        <pc:spChg chg="del">
          <ac:chgData name="Marta" userId="eac6eb22-5f14-46b4-a4ea-a86e6e8c4acc" providerId="ADAL" clId="{493B601D-AED1-4458-9C3D-290220ACCFB4}" dt="2022-05-20T12:55:38.168" v="483" actId="478"/>
          <ac:spMkLst>
            <pc:docMk/>
            <pc:sldMk cId="7962108" sldId="940"/>
            <ac:spMk id="2" creationId="{C8C3E137-DB53-46A6-833E-2EC528AA6F7B}"/>
          </ac:spMkLst>
        </pc:spChg>
        <pc:spChg chg="del">
          <ac:chgData name="Marta" userId="eac6eb22-5f14-46b4-a4ea-a86e6e8c4acc" providerId="ADAL" clId="{493B601D-AED1-4458-9C3D-290220ACCFB4}" dt="2022-05-20T12:55:36.093" v="481" actId="478"/>
          <ac:spMkLst>
            <pc:docMk/>
            <pc:sldMk cId="7962108" sldId="940"/>
            <ac:spMk id="3" creationId="{8D037577-E4E8-4331-9FD9-6F4D94F1A94F}"/>
          </ac:spMkLst>
        </pc:spChg>
        <pc:spChg chg="del">
          <ac:chgData name="Marta" userId="eac6eb22-5f14-46b4-a4ea-a86e6e8c4acc" providerId="ADAL" clId="{493B601D-AED1-4458-9C3D-290220ACCFB4}" dt="2022-05-20T12:55:37.212" v="482" actId="478"/>
          <ac:spMkLst>
            <pc:docMk/>
            <pc:sldMk cId="7962108" sldId="940"/>
            <ac:spMk id="4" creationId="{BA2A8BAD-3DBF-4039-BF66-3CE30A09CB36}"/>
          </ac:spMkLst>
        </pc:spChg>
        <pc:picChg chg="add mod">
          <ac:chgData name="Marta" userId="eac6eb22-5f14-46b4-a4ea-a86e6e8c4acc" providerId="ADAL" clId="{493B601D-AED1-4458-9C3D-290220ACCFB4}" dt="2022-05-20T12:56:35.239" v="490" actId="1035"/>
          <ac:picMkLst>
            <pc:docMk/>
            <pc:sldMk cId="7962108" sldId="940"/>
            <ac:picMk id="7" creationId="{B7AA5E59-3C8B-4B24-A678-2E173A673184}"/>
          </ac:picMkLst>
        </pc:picChg>
      </pc:sldChg>
      <pc:sldChg chg="del">
        <pc:chgData name="Marta" userId="eac6eb22-5f14-46b4-a4ea-a86e6e8c4acc" providerId="ADAL" clId="{493B601D-AED1-4458-9C3D-290220ACCFB4}" dt="2022-05-20T12:53:13.434" v="452" actId="47"/>
        <pc:sldMkLst>
          <pc:docMk/>
          <pc:sldMk cId="4117986438" sldId="940"/>
        </pc:sldMkLst>
      </pc:sldChg>
      <pc:sldChg chg="del">
        <pc:chgData name="Marta" userId="eac6eb22-5f14-46b4-a4ea-a86e6e8c4acc" providerId="ADAL" clId="{493B601D-AED1-4458-9C3D-290220ACCFB4}" dt="2022-05-20T12:53:14.068" v="453" actId="47"/>
        <pc:sldMkLst>
          <pc:docMk/>
          <pc:sldMk cId="102967549" sldId="941"/>
        </pc:sldMkLst>
      </pc:sldChg>
      <pc:sldChg chg="addSp delSp new mod">
        <pc:chgData name="Marta" userId="eac6eb22-5f14-46b4-a4ea-a86e6e8c4acc" providerId="ADAL" clId="{493B601D-AED1-4458-9C3D-290220ACCFB4}" dt="2022-05-20T13:04:13.311" v="530" actId="22"/>
        <pc:sldMkLst>
          <pc:docMk/>
          <pc:sldMk cId="3466213424" sldId="941"/>
        </pc:sldMkLst>
        <pc:spChg chg="del">
          <ac:chgData name="Marta" userId="eac6eb22-5f14-46b4-a4ea-a86e6e8c4acc" providerId="ADAL" clId="{493B601D-AED1-4458-9C3D-290220ACCFB4}" dt="2022-05-20T12:56:48.143" v="492" actId="478"/>
          <ac:spMkLst>
            <pc:docMk/>
            <pc:sldMk cId="3466213424" sldId="941"/>
            <ac:spMk id="2" creationId="{2D463E17-AE54-4BA0-A964-C823E4C9642A}"/>
          </ac:spMkLst>
        </pc:spChg>
        <pc:spChg chg="del">
          <ac:chgData name="Marta" userId="eac6eb22-5f14-46b4-a4ea-a86e6e8c4acc" providerId="ADAL" clId="{493B601D-AED1-4458-9C3D-290220ACCFB4}" dt="2022-05-20T12:56:49.817" v="494" actId="478"/>
          <ac:spMkLst>
            <pc:docMk/>
            <pc:sldMk cId="3466213424" sldId="941"/>
            <ac:spMk id="3" creationId="{3DC477C8-5124-419D-978B-460D38CB0859}"/>
          </ac:spMkLst>
        </pc:spChg>
        <pc:spChg chg="del">
          <ac:chgData name="Marta" userId="eac6eb22-5f14-46b4-a4ea-a86e6e8c4acc" providerId="ADAL" clId="{493B601D-AED1-4458-9C3D-290220ACCFB4}" dt="2022-05-20T12:56:49.074" v="493" actId="478"/>
          <ac:spMkLst>
            <pc:docMk/>
            <pc:sldMk cId="3466213424" sldId="941"/>
            <ac:spMk id="4" creationId="{064E310D-F643-495E-9DE2-E44B6E8BD49B}"/>
          </ac:spMkLst>
        </pc:spChg>
        <pc:picChg chg="add">
          <ac:chgData name="Marta" userId="eac6eb22-5f14-46b4-a4ea-a86e6e8c4acc" providerId="ADAL" clId="{493B601D-AED1-4458-9C3D-290220ACCFB4}" dt="2022-05-20T13:04:13.311" v="530" actId="22"/>
          <ac:picMkLst>
            <pc:docMk/>
            <pc:sldMk cId="3466213424" sldId="941"/>
            <ac:picMk id="7" creationId="{876B26AD-ADB3-469D-A0BB-99DDE96B0004}"/>
          </ac:picMkLst>
        </pc:picChg>
      </pc:sldChg>
      <pc:sldChg chg="del">
        <pc:chgData name="Marta" userId="eac6eb22-5f14-46b4-a4ea-a86e6e8c4acc" providerId="ADAL" clId="{493B601D-AED1-4458-9C3D-290220ACCFB4}" dt="2022-05-20T12:53:14.614" v="454" actId="47"/>
        <pc:sldMkLst>
          <pc:docMk/>
          <pc:sldMk cId="2149241807" sldId="942"/>
        </pc:sldMkLst>
      </pc:sldChg>
      <pc:sldChg chg="addSp delSp new mod">
        <pc:chgData name="Marta" userId="eac6eb22-5f14-46b4-a4ea-a86e6e8c4acc" providerId="ADAL" clId="{493B601D-AED1-4458-9C3D-290220ACCFB4}" dt="2022-05-20T12:58:57.140" v="518" actId="22"/>
        <pc:sldMkLst>
          <pc:docMk/>
          <pc:sldMk cId="3670777090" sldId="942"/>
        </pc:sldMkLst>
        <pc:spChg chg="del">
          <ac:chgData name="Marta" userId="eac6eb22-5f14-46b4-a4ea-a86e6e8c4acc" providerId="ADAL" clId="{493B601D-AED1-4458-9C3D-290220ACCFB4}" dt="2022-05-20T12:57:05.784" v="497" actId="478"/>
          <ac:spMkLst>
            <pc:docMk/>
            <pc:sldMk cId="3670777090" sldId="942"/>
            <ac:spMk id="2" creationId="{98E1568A-D81D-448E-B9F2-CFB30BE0A79C}"/>
          </ac:spMkLst>
        </pc:spChg>
        <pc:spChg chg="del">
          <ac:chgData name="Marta" userId="eac6eb22-5f14-46b4-a4ea-a86e6e8c4acc" providerId="ADAL" clId="{493B601D-AED1-4458-9C3D-290220ACCFB4}" dt="2022-05-20T12:57:03.634" v="496" actId="478"/>
          <ac:spMkLst>
            <pc:docMk/>
            <pc:sldMk cId="3670777090" sldId="942"/>
            <ac:spMk id="3" creationId="{FBFFB67A-6A62-498F-9CBB-87CAED647A7B}"/>
          </ac:spMkLst>
        </pc:spChg>
        <pc:spChg chg="del">
          <ac:chgData name="Marta" userId="eac6eb22-5f14-46b4-a4ea-a86e6e8c4acc" providerId="ADAL" clId="{493B601D-AED1-4458-9C3D-290220ACCFB4}" dt="2022-05-20T12:57:06.639" v="498" actId="478"/>
          <ac:spMkLst>
            <pc:docMk/>
            <pc:sldMk cId="3670777090" sldId="942"/>
            <ac:spMk id="4" creationId="{40884D5B-4874-47AB-9FD4-9FD9209D225C}"/>
          </ac:spMkLst>
        </pc:spChg>
        <pc:picChg chg="add">
          <ac:chgData name="Marta" userId="eac6eb22-5f14-46b4-a4ea-a86e6e8c4acc" providerId="ADAL" clId="{493B601D-AED1-4458-9C3D-290220ACCFB4}" dt="2022-05-20T12:58:57.140" v="518" actId="22"/>
          <ac:picMkLst>
            <pc:docMk/>
            <pc:sldMk cId="3670777090" sldId="942"/>
            <ac:picMk id="7" creationId="{66652888-F5BC-4217-A025-0FFCA8B59515}"/>
          </ac:picMkLst>
        </pc:picChg>
      </pc:sldChg>
      <pc:sldChg chg="addSp add mod">
        <pc:chgData name="Marta" userId="eac6eb22-5f14-46b4-a4ea-a86e6e8c4acc" providerId="ADAL" clId="{493B601D-AED1-4458-9C3D-290220ACCFB4}" dt="2022-05-20T13:03:47.529" v="529" actId="22"/>
        <pc:sldMkLst>
          <pc:docMk/>
          <pc:sldMk cId="956744883" sldId="943"/>
        </pc:sldMkLst>
        <pc:picChg chg="add">
          <ac:chgData name="Marta" userId="eac6eb22-5f14-46b4-a4ea-a86e6e8c4acc" providerId="ADAL" clId="{493B601D-AED1-4458-9C3D-290220ACCFB4}" dt="2022-05-20T13:03:47.529" v="529" actId="22"/>
          <ac:picMkLst>
            <pc:docMk/>
            <pc:sldMk cId="956744883" sldId="943"/>
            <ac:picMk id="3" creationId="{C7E0A449-1B2E-4D64-8F91-DE52BABC8ADF}"/>
          </ac:picMkLst>
        </pc:picChg>
      </pc:sldChg>
      <pc:sldChg chg="del">
        <pc:chgData name="Marta" userId="eac6eb22-5f14-46b4-a4ea-a86e6e8c4acc" providerId="ADAL" clId="{493B601D-AED1-4458-9C3D-290220ACCFB4}" dt="2022-05-20T12:53:15.127" v="455" actId="47"/>
        <pc:sldMkLst>
          <pc:docMk/>
          <pc:sldMk cId="2322778213" sldId="943"/>
        </pc:sldMkLst>
      </pc:sldChg>
      <pc:sldChg chg="del">
        <pc:chgData name="Marta" userId="eac6eb22-5f14-46b4-a4ea-a86e6e8c4acc" providerId="ADAL" clId="{493B601D-AED1-4458-9C3D-290220ACCFB4}" dt="2022-05-20T12:53:16.049" v="456" actId="47"/>
        <pc:sldMkLst>
          <pc:docMk/>
          <pc:sldMk cId="258813626" sldId="944"/>
        </pc:sldMkLst>
      </pc:sldChg>
      <pc:sldChg chg="addSp add mod">
        <pc:chgData name="Marta" userId="eac6eb22-5f14-46b4-a4ea-a86e6e8c4acc" providerId="ADAL" clId="{493B601D-AED1-4458-9C3D-290220ACCFB4}" dt="2022-05-20T12:59:19.360" v="519" actId="22"/>
        <pc:sldMkLst>
          <pc:docMk/>
          <pc:sldMk cId="799015635" sldId="944"/>
        </pc:sldMkLst>
        <pc:picChg chg="add">
          <ac:chgData name="Marta" userId="eac6eb22-5f14-46b4-a4ea-a86e6e8c4acc" providerId="ADAL" clId="{493B601D-AED1-4458-9C3D-290220ACCFB4}" dt="2022-05-20T12:59:19.360" v="519" actId="22"/>
          <ac:picMkLst>
            <pc:docMk/>
            <pc:sldMk cId="799015635" sldId="944"/>
            <ac:picMk id="3" creationId="{F16D3263-A60D-4CE0-9AF5-2F669F1D0616}"/>
          </ac:picMkLst>
        </pc:picChg>
      </pc:sldChg>
      <pc:sldChg chg="addSp add mod">
        <pc:chgData name="Marta" userId="eac6eb22-5f14-46b4-a4ea-a86e6e8c4acc" providerId="ADAL" clId="{493B601D-AED1-4458-9C3D-290220ACCFB4}" dt="2022-05-20T12:59:54.456" v="520" actId="22"/>
        <pc:sldMkLst>
          <pc:docMk/>
          <pc:sldMk cId="811183675" sldId="945"/>
        </pc:sldMkLst>
        <pc:picChg chg="add">
          <ac:chgData name="Marta" userId="eac6eb22-5f14-46b4-a4ea-a86e6e8c4acc" providerId="ADAL" clId="{493B601D-AED1-4458-9C3D-290220ACCFB4}" dt="2022-05-20T12:59:54.456" v="520" actId="22"/>
          <ac:picMkLst>
            <pc:docMk/>
            <pc:sldMk cId="811183675" sldId="945"/>
            <ac:picMk id="3" creationId="{E8EC02FE-AD1D-4CC0-B6E2-B265C787BBBE}"/>
          </ac:picMkLst>
        </pc:picChg>
      </pc:sldChg>
      <pc:sldChg chg="del">
        <pc:chgData name="Marta" userId="eac6eb22-5f14-46b4-a4ea-a86e6e8c4acc" providerId="ADAL" clId="{493B601D-AED1-4458-9C3D-290220ACCFB4}" dt="2022-05-20T12:53:16.556" v="457" actId="47"/>
        <pc:sldMkLst>
          <pc:docMk/>
          <pc:sldMk cId="867503054" sldId="945"/>
        </pc:sldMkLst>
      </pc:sldChg>
      <pc:sldChg chg="addSp add mod">
        <pc:chgData name="Marta" userId="eac6eb22-5f14-46b4-a4ea-a86e6e8c4acc" providerId="ADAL" clId="{493B601D-AED1-4458-9C3D-290220ACCFB4}" dt="2022-05-20T13:00:16.149" v="521" actId="22"/>
        <pc:sldMkLst>
          <pc:docMk/>
          <pc:sldMk cId="2348044656" sldId="946"/>
        </pc:sldMkLst>
        <pc:picChg chg="add">
          <ac:chgData name="Marta" userId="eac6eb22-5f14-46b4-a4ea-a86e6e8c4acc" providerId="ADAL" clId="{493B601D-AED1-4458-9C3D-290220ACCFB4}" dt="2022-05-20T13:00:16.149" v="521" actId="22"/>
          <ac:picMkLst>
            <pc:docMk/>
            <pc:sldMk cId="2348044656" sldId="946"/>
            <ac:picMk id="3" creationId="{AFDD0781-9DAE-4A81-896B-1A173D6D01FB}"/>
          </ac:picMkLst>
        </pc:picChg>
      </pc:sldChg>
      <pc:sldChg chg="del">
        <pc:chgData name="Marta" userId="eac6eb22-5f14-46b4-a4ea-a86e6e8c4acc" providerId="ADAL" clId="{493B601D-AED1-4458-9C3D-290220ACCFB4}" dt="2022-05-20T12:53:17.014" v="458" actId="47"/>
        <pc:sldMkLst>
          <pc:docMk/>
          <pc:sldMk cId="4248608486" sldId="946"/>
        </pc:sldMkLst>
      </pc:sldChg>
      <pc:sldChg chg="addSp add mod">
        <pc:chgData name="Marta" userId="eac6eb22-5f14-46b4-a4ea-a86e6e8c4acc" providerId="ADAL" clId="{493B601D-AED1-4458-9C3D-290220ACCFB4}" dt="2022-05-20T13:00:53.473" v="522" actId="22"/>
        <pc:sldMkLst>
          <pc:docMk/>
          <pc:sldMk cId="3370285080" sldId="947"/>
        </pc:sldMkLst>
        <pc:picChg chg="add">
          <ac:chgData name="Marta" userId="eac6eb22-5f14-46b4-a4ea-a86e6e8c4acc" providerId="ADAL" clId="{493B601D-AED1-4458-9C3D-290220ACCFB4}" dt="2022-05-20T13:00:53.473" v="522" actId="22"/>
          <ac:picMkLst>
            <pc:docMk/>
            <pc:sldMk cId="3370285080" sldId="947"/>
            <ac:picMk id="3" creationId="{31C042FD-4D6D-4154-9A16-ED75E204D028}"/>
          </ac:picMkLst>
        </pc:picChg>
      </pc:sldChg>
      <pc:sldChg chg="del">
        <pc:chgData name="Marta" userId="eac6eb22-5f14-46b4-a4ea-a86e6e8c4acc" providerId="ADAL" clId="{493B601D-AED1-4458-9C3D-290220ACCFB4}" dt="2022-05-20T12:53:17.482" v="459" actId="47"/>
        <pc:sldMkLst>
          <pc:docMk/>
          <pc:sldMk cId="3557807244" sldId="947"/>
        </pc:sldMkLst>
      </pc:sldChg>
      <pc:sldChg chg="del">
        <pc:chgData name="Marta" userId="eac6eb22-5f14-46b4-a4ea-a86e6e8c4acc" providerId="ADAL" clId="{493B601D-AED1-4458-9C3D-290220ACCFB4}" dt="2022-05-20T12:53:17.900" v="460" actId="47"/>
        <pc:sldMkLst>
          <pc:docMk/>
          <pc:sldMk cId="707745755" sldId="948"/>
        </pc:sldMkLst>
      </pc:sldChg>
      <pc:sldChg chg="addSp add mod">
        <pc:chgData name="Marta" userId="eac6eb22-5f14-46b4-a4ea-a86e6e8c4acc" providerId="ADAL" clId="{493B601D-AED1-4458-9C3D-290220ACCFB4}" dt="2022-05-20T13:01:27.439" v="523" actId="22"/>
        <pc:sldMkLst>
          <pc:docMk/>
          <pc:sldMk cId="3120640163" sldId="948"/>
        </pc:sldMkLst>
        <pc:picChg chg="add">
          <ac:chgData name="Marta" userId="eac6eb22-5f14-46b4-a4ea-a86e6e8c4acc" providerId="ADAL" clId="{493B601D-AED1-4458-9C3D-290220ACCFB4}" dt="2022-05-20T13:01:27.439" v="523" actId="22"/>
          <ac:picMkLst>
            <pc:docMk/>
            <pc:sldMk cId="3120640163" sldId="948"/>
            <ac:picMk id="3" creationId="{DBD0A2B5-EF34-4DDC-B9FD-139D83809539}"/>
          </ac:picMkLst>
        </pc:picChg>
      </pc:sldChg>
      <pc:sldChg chg="addSp add mod">
        <pc:chgData name="Marta" userId="eac6eb22-5f14-46b4-a4ea-a86e6e8c4acc" providerId="ADAL" clId="{493B601D-AED1-4458-9C3D-290220ACCFB4}" dt="2022-05-20T13:01:45.369" v="524" actId="22"/>
        <pc:sldMkLst>
          <pc:docMk/>
          <pc:sldMk cId="28271892" sldId="949"/>
        </pc:sldMkLst>
        <pc:picChg chg="add">
          <ac:chgData name="Marta" userId="eac6eb22-5f14-46b4-a4ea-a86e6e8c4acc" providerId="ADAL" clId="{493B601D-AED1-4458-9C3D-290220ACCFB4}" dt="2022-05-20T13:01:45.369" v="524" actId="22"/>
          <ac:picMkLst>
            <pc:docMk/>
            <pc:sldMk cId="28271892" sldId="949"/>
            <ac:picMk id="3" creationId="{A30BCC65-0BBF-4254-849B-FAAC2E3F6BA2}"/>
          </ac:picMkLst>
        </pc:picChg>
      </pc:sldChg>
      <pc:sldChg chg="del">
        <pc:chgData name="Marta" userId="eac6eb22-5f14-46b4-a4ea-a86e6e8c4acc" providerId="ADAL" clId="{493B601D-AED1-4458-9C3D-290220ACCFB4}" dt="2022-05-20T12:53:18.347" v="461" actId="47"/>
        <pc:sldMkLst>
          <pc:docMk/>
          <pc:sldMk cId="3200383792" sldId="949"/>
        </pc:sldMkLst>
      </pc:sldChg>
      <pc:sldChg chg="addSp add mod">
        <pc:chgData name="Marta" userId="eac6eb22-5f14-46b4-a4ea-a86e6e8c4acc" providerId="ADAL" clId="{493B601D-AED1-4458-9C3D-290220ACCFB4}" dt="2022-05-20T13:02:04.639" v="525" actId="22"/>
        <pc:sldMkLst>
          <pc:docMk/>
          <pc:sldMk cId="410567365" sldId="950"/>
        </pc:sldMkLst>
        <pc:picChg chg="add">
          <ac:chgData name="Marta" userId="eac6eb22-5f14-46b4-a4ea-a86e6e8c4acc" providerId="ADAL" clId="{493B601D-AED1-4458-9C3D-290220ACCFB4}" dt="2022-05-20T13:02:04.639" v="525" actId="22"/>
          <ac:picMkLst>
            <pc:docMk/>
            <pc:sldMk cId="410567365" sldId="950"/>
            <ac:picMk id="3" creationId="{9AD07B18-A52B-4FE8-98B8-88EDE2D1950C}"/>
          </ac:picMkLst>
        </pc:picChg>
      </pc:sldChg>
      <pc:sldChg chg="del">
        <pc:chgData name="Marta" userId="eac6eb22-5f14-46b4-a4ea-a86e6e8c4acc" providerId="ADAL" clId="{493B601D-AED1-4458-9C3D-290220ACCFB4}" dt="2022-05-20T12:53:18.813" v="462" actId="47"/>
        <pc:sldMkLst>
          <pc:docMk/>
          <pc:sldMk cId="3796687518" sldId="950"/>
        </pc:sldMkLst>
      </pc:sldChg>
      <pc:sldChg chg="addSp add mod">
        <pc:chgData name="Marta" userId="eac6eb22-5f14-46b4-a4ea-a86e6e8c4acc" providerId="ADAL" clId="{493B601D-AED1-4458-9C3D-290220ACCFB4}" dt="2022-05-20T13:02:48.888" v="526" actId="22"/>
        <pc:sldMkLst>
          <pc:docMk/>
          <pc:sldMk cId="2235436417" sldId="951"/>
        </pc:sldMkLst>
        <pc:picChg chg="add">
          <ac:chgData name="Marta" userId="eac6eb22-5f14-46b4-a4ea-a86e6e8c4acc" providerId="ADAL" clId="{493B601D-AED1-4458-9C3D-290220ACCFB4}" dt="2022-05-20T13:02:48.888" v="526" actId="22"/>
          <ac:picMkLst>
            <pc:docMk/>
            <pc:sldMk cId="2235436417" sldId="951"/>
            <ac:picMk id="3" creationId="{A40CAD7C-9191-4961-B26E-36721A7E45F6}"/>
          </ac:picMkLst>
        </pc:picChg>
      </pc:sldChg>
      <pc:sldChg chg="del">
        <pc:chgData name="Marta" userId="eac6eb22-5f14-46b4-a4ea-a86e6e8c4acc" providerId="ADAL" clId="{493B601D-AED1-4458-9C3D-290220ACCFB4}" dt="2022-05-20T12:53:19.258" v="463" actId="47"/>
        <pc:sldMkLst>
          <pc:docMk/>
          <pc:sldMk cId="3342564520" sldId="951"/>
        </pc:sldMkLst>
      </pc:sldChg>
      <pc:sldChg chg="addSp add mod">
        <pc:chgData name="Marta" userId="eac6eb22-5f14-46b4-a4ea-a86e6e8c4acc" providerId="ADAL" clId="{493B601D-AED1-4458-9C3D-290220ACCFB4}" dt="2022-05-20T13:03:11.182" v="527" actId="22"/>
        <pc:sldMkLst>
          <pc:docMk/>
          <pc:sldMk cId="297809370" sldId="952"/>
        </pc:sldMkLst>
        <pc:picChg chg="add">
          <ac:chgData name="Marta" userId="eac6eb22-5f14-46b4-a4ea-a86e6e8c4acc" providerId="ADAL" clId="{493B601D-AED1-4458-9C3D-290220ACCFB4}" dt="2022-05-20T13:03:11.182" v="527" actId="22"/>
          <ac:picMkLst>
            <pc:docMk/>
            <pc:sldMk cId="297809370" sldId="952"/>
            <ac:picMk id="3" creationId="{5EBAB067-1FCC-417A-B18A-EAA1D5C1EC46}"/>
          </ac:picMkLst>
        </pc:picChg>
      </pc:sldChg>
      <pc:sldChg chg="del">
        <pc:chgData name="Marta" userId="eac6eb22-5f14-46b4-a4ea-a86e6e8c4acc" providerId="ADAL" clId="{493B601D-AED1-4458-9C3D-290220ACCFB4}" dt="2022-05-20T12:53:19.699" v="464" actId="47"/>
        <pc:sldMkLst>
          <pc:docMk/>
          <pc:sldMk cId="525359197" sldId="952"/>
        </pc:sldMkLst>
      </pc:sldChg>
      <pc:sldChg chg="del">
        <pc:chgData name="Marta" userId="eac6eb22-5f14-46b4-a4ea-a86e6e8c4acc" providerId="ADAL" clId="{493B601D-AED1-4458-9C3D-290220ACCFB4}" dt="2022-05-20T12:53:20.184" v="465" actId="47"/>
        <pc:sldMkLst>
          <pc:docMk/>
          <pc:sldMk cId="1321012257" sldId="953"/>
        </pc:sldMkLst>
      </pc:sldChg>
      <pc:sldChg chg="addSp add mod">
        <pc:chgData name="Marta" userId="eac6eb22-5f14-46b4-a4ea-a86e6e8c4acc" providerId="ADAL" clId="{493B601D-AED1-4458-9C3D-290220ACCFB4}" dt="2022-05-20T13:03:29.133" v="528" actId="22"/>
        <pc:sldMkLst>
          <pc:docMk/>
          <pc:sldMk cId="2593472074" sldId="953"/>
        </pc:sldMkLst>
        <pc:picChg chg="add">
          <ac:chgData name="Marta" userId="eac6eb22-5f14-46b4-a4ea-a86e6e8c4acc" providerId="ADAL" clId="{493B601D-AED1-4458-9C3D-290220ACCFB4}" dt="2022-05-20T13:03:29.133" v="528" actId="22"/>
          <ac:picMkLst>
            <pc:docMk/>
            <pc:sldMk cId="2593472074" sldId="953"/>
            <ac:picMk id="3" creationId="{2AE52812-D566-4DE1-96A1-44D28C16E1C4}"/>
          </ac:picMkLst>
        </pc:picChg>
      </pc:sldChg>
      <pc:sldChg chg="addSp add mod ord">
        <pc:chgData name="Marta" userId="eac6eb22-5f14-46b4-a4ea-a86e6e8c4acc" providerId="ADAL" clId="{493B601D-AED1-4458-9C3D-290220ACCFB4}" dt="2022-05-20T12:58:29.525" v="517"/>
        <pc:sldMkLst>
          <pc:docMk/>
          <pc:sldMk cId="301861899" sldId="954"/>
        </pc:sldMkLst>
        <pc:picChg chg="add">
          <ac:chgData name="Marta" userId="eac6eb22-5f14-46b4-a4ea-a86e6e8c4acc" providerId="ADAL" clId="{493B601D-AED1-4458-9C3D-290220ACCFB4}" dt="2022-05-20T12:58:18.747" v="511" actId="22"/>
          <ac:picMkLst>
            <pc:docMk/>
            <pc:sldMk cId="301861899" sldId="954"/>
            <ac:picMk id="3" creationId="{059E905B-A315-447D-A295-30555B73925C}"/>
          </ac:picMkLst>
        </pc:picChg>
      </pc:sldChg>
      <pc:sldChg chg="del">
        <pc:chgData name="Marta" userId="eac6eb22-5f14-46b4-a4ea-a86e6e8c4acc" providerId="ADAL" clId="{493B601D-AED1-4458-9C3D-290220ACCFB4}" dt="2022-05-20T12:53:20.717" v="466" actId="47"/>
        <pc:sldMkLst>
          <pc:docMk/>
          <pc:sldMk cId="636632436" sldId="954"/>
        </pc:sldMkLst>
      </pc:sldChg>
      <pc:sldChg chg="del">
        <pc:chgData name="Marta" userId="eac6eb22-5f14-46b4-a4ea-a86e6e8c4acc" providerId="ADAL" clId="{493B601D-AED1-4458-9C3D-290220ACCFB4}" dt="2022-05-20T12:53:21.176" v="467" actId="47"/>
        <pc:sldMkLst>
          <pc:docMk/>
          <pc:sldMk cId="4112636735" sldId="955"/>
        </pc:sldMkLst>
      </pc:sldChg>
      <pc:sldChg chg="del">
        <pc:chgData name="Marta" userId="eac6eb22-5f14-46b4-a4ea-a86e6e8c4acc" providerId="ADAL" clId="{493B601D-AED1-4458-9C3D-290220ACCFB4}" dt="2022-05-20T12:53:21.561" v="468" actId="47"/>
        <pc:sldMkLst>
          <pc:docMk/>
          <pc:sldMk cId="1580427306" sldId="956"/>
        </pc:sldMkLst>
      </pc:sldChg>
      <pc:sldChg chg="del">
        <pc:chgData name="Marta" userId="eac6eb22-5f14-46b4-a4ea-a86e6e8c4acc" providerId="ADAL" clId="{493B601D-AED1-4458-9C3D-290220ACCFB4}" dt="2022-05-20T12:53:22.031" v="469" actId="47"/>
        <pc:sldMkLst>
          <pc:docMk/>
          <pc:sldMk cId="1781309504" sldId="957"/>
        </pc:sldMkLst>
      </pc:sldChg>
      <pc:sldChg chg="del">
        <pc:chgData name="Marta" userId="eac6eb22-5f14-46b4-a4ea-a86e6e8c4acc" providerId="ADAL" clId="{493B601D-AED1-4458-9C3D-290220ACCFB4}" dt="2022-05-20T12:53:22.387" v="470" actId="47"/>
        <pc:sldMkLst>
          <pc:docMk/>
          <pc:sldMk cId="2477111662" sldId="958"/>
        </pc:sldMkLst>
      </pc:sldChg>
      <pc:sldChg chg="del">
        <pc:chgData name="Marta" userId="eac6eb22-5f14-46b4-a4ea-a86e6e8c4acc" providerId="ADAL" clId="{493B601D-AED1-4458-9C3D-290220ACCFB4}" dt="2022-05-20T12:53:22.942" v="471" actId="47"/>
        <pc:sldMkLst>
          <pc:docMk/>
          <pc:sldMk cId="3793172541" sldId="959"/>
        </pc:sldMkLst>
      </pc:sldChg>
      <pc:sldChg chg="del">
        <pc:chgData name="Marta" userId="eac6eb22-5f14-46b4-a4ea-a86e6e8c4acc" providerId="ADAL" clId="{493B601D-AED1-4458-9C3D-290220ACCFB4}" dt="2022-05-20T12:53:23.360" v="472" actId="47"/>
        <pc:sldMkLst>
          <pc:docMk/>
          <pc:sldMk cId="1495583960" sldId="960"/>
        </pc:sldMkLst>
      </pc:sldChg>
      <pc:sldChg chg="del">
        <pc:chgData name="Marta" userId="eac6eb22-5f14-46b4-a4ea-a86e6e8c4acc" providerId="ADAL" clId="{493B601D-AED1-4458-9C3D-290220ACCFB4}" dt="2022-05-20T12:53:23.666" v="473" actId="47"/>
        <pc:sldMkLst>
          <pc:docMk/>
          <pc:sldMk cId="4227625523" sldId="961"/>
        </pc:sldMkLst>
      </pc:sldChg>
      <pc:sldChg chg="del">
        <pc:chgData name="Marta" userId="eac6eb22-5f14-46b4-a4ea-a86e6e8c4acc" providerId="ADAL" clId="{493B601D-AED1-4458-9C3D-290220ACCFB4}" dt="2022-05-20T12:53:24.218" v="474" actId="47"/>
        <pc:sldMkLst>
          <pc:docMk/>
          <pc:sldMk cId="4117339498" sldId="962"/>
        </pc:sldMkLst>
      </pc:sldChg>
      <pc:sldChg chg="del">
        <pc:chgData name="Marta" userId="eac6eb22-5f14-46b4-a4ea-a86e6e8c4acc" providerId="ADAL" clId="{493B601D-AED1-4458-9C3D-290220ACCFB4}" dt="2022-05-20T12:53:24.611" v="475" actId="47"/>
        <pc:sldMkLst>
          <pc:docMk/>
          <pc:sldMk cId="4248731220" sldId="963"/>
        </pc:sldMkLst>
      </pc:sldChg>
      <pc:sldChg chg="del">
        <pc:chgData name="Marta" userId="eac6eb22-5f14-46b4-a4ea-a86e6e8c4acc" providerId="ADAL" clId="{493B601D-AED1-4458-9C3D-290220ACCFB4}" dt="2022-05-20T12:53:25.026" v="476" actId="47"/>
        <pc:sldMkLst>
          <pc:docMk/>
          <pc:sldMk cId="2394336915" sldId="964"/>
        </pc:sldMkLst>
      </pc:sldChg>
      <pc:sldChg chg="del">
        <pc:chgData name="Marta" userId="eac6eb22-5f14-46b4-a4ea-a86e6e8c4acc" providerId="ADAL" clId="{493B601D-AED1-4458-9C3D-290220ACCFB4}" dt="2022-05-20T12:53:25.369" v="477" actId="47"/>
        <pc:sldMkLst>
          <pc:docMk/>
          <pc:sldMk cId="1871208208" sldId="965"/>
        </pc:sldMkLst>
      </pc:sldChg>
      <pc:sldChg chg="del">
        <pc:chgData name="Marta" userId="eac6eb22-5f14-46b4-a4ea-a86e6e8c4acc" providerId="ADAL" clId="{493B601D-AED1-4458-9C3D-290220ACCFB4}" dt="2022-05-20T12:53:26.143" v="478" actId="47"/>
        <pc:sldMkLst>
          <pc:docMk/>
          <pc:sldMk cId="128121569" sldId="966"/>
        </pc:sldMkLst>
      </pc:sldChg>
      <pc:sldChg chg="del">
        <pc:chgData name="Marta" userId="eac6eb22-5f14-46b4-a4ea-a86e6e8c4acc" providerId="ADAL" clId="{493B601D-AED1-4458-9C3D-290220ACCFB4}" dt="2022-05-20T12:53:26.510" v="479" actId="47"/>
        <pc:sldMkLst>
          <pc:docMk/>
          <pc:sldMk cId="3076133610" sldId="967"/>
        </pc:sldMkLst>
      </pc:sldChg>
      <pc:sldMasterChg chg="del delSldLayout">
        <pc:chgData name="Marta" userId="eac6eb22-5f14-46b4-a4ea-a86e6e8c4acc" providerId="ADAL" clId="{493B601D-AED1-4458-9C3D-290220ACCFB4}" dt="2022-05-20T12:53:26.510" v="479" actId="47"/>
        <pc:sldMasterMkLst>
          <pc:docMk/>
          <pc:sldMasterMk cId="810311947" sldId="2147483648"/>
        </pc:sldMasterMkLst>
        <pc:sldLayoutChg chg="del">
          <pc:chgData name="Marta" userId="eac6eb22-5f14-46b4-a4ea-a86e6e8c4acc" providerId="ADAL" clId="{493B601D-AED1-4458-9C3D-290220ACCFB4}" dt="2022-05-20T12:53:26.510" v="479" actId="47"/>
          <pc:sldLayoutMkLst>
            <pc:docMk/>
            <pc:sldMasterMk cId="810311947" sldId="2147483648"/>
            <pc:sldLayoutMk cId="4260950116" sldId="2147483661"/>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2431866657" sldId="2147483664"/>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3998804859" sldId="2147483665"/>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2284147163" sldId="2147483666"/>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1860681604" sldId="2147483668"/>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1543846169" sldId="2147483671"/>
          </pc:sldLayoutMkLst>
        </pc:sldLayoutChg>
        <pc:sldLayoutChg chg="del">
          <pc:chgData name="Marta" userId="eac6eb22-5f14-46b4-a4ea-a86e6e8c4acc" providerId="ADAL" clId="{493B601D-AED1-4458-9C3D-290220ACCFB4}" dt="2022-05-20T12:53:26.510" v="479" actId="47"/>
          <pc:sldLayoutMkLst>
            <pc:docMk/>
            <pc:sldMasterMk cId="810311947" sldId="2147483648"/>
            <pc:sldLayoutMk cId="3259210329" sldId="2147483673"/>
          </pc:sldLayoutMkLst>
        </pc:sldLayoutChg>
      </pc:sldMasterChg>
      <pc:sldMasterChg chg="addSp delSp modSp mod">
        <pc:chgData name="Marta" userId="eac6eb22-5f14-46b4-a4ea-a86e6e8c4acc" providerId="ADAL" clId="{493B601D-AED1-4458-9C3D-290220ACCFB4}" dt="2022-05-20T13:15:00.408" v="694" actId="1038"/>
        <pc:sldMasterMkLst>
          <pc:docMk/>
          <pc:sldMasterMk cId="756595898" sldId="2147483863"/>
        </pc:sldMasterMkLst>
        <pc:spChg chg="mod">
          <ac:chgData name="Marta" userId="eac6eb22-5f14-46b4-a4ea-a86e6e8c4acc" providerId="ADAL" clId="{493B601D-AED1-4458-9C3D-290220ACCFB4}" dt="2022-05-20T13:11:59.251" v="656" actId="1076"/>
          <ac:spMkLst>
            <pc:docMk/>
            <pc:sldMasterMk cId="756595898" sldId="2147483863"/>
            <ac:spMk id="3" creationId="{00000000-0000-0000-0000-000000000000}"/>
          </ac:spMkLst>
        </pc:spChg>
        <pc:spChg chg="add mod">
          <ac:chgData name="Marta" userId="eac6eb22-5f14-46b4-a4ea-a86e6e8c4acc" providerId="ADAL" clId="{493B601D-AED1-4458-9C3D-290220ACCFB4}" dt="2022-05-20T13:12:37.192" v="660" actId="6549"/>
          <ac:spMkLst>
            <pc:docMk/>
            <pc:sldMasterMk cId="756595898" sldId="2147483863"/>
            <ac:spMk id="8" creationId="{E33FE46D-D6E4-4921-9DC5-84AC90E975E0}"/>
          </ac:spMkLst>
        </pc:spChg>
        <pc:spChg chg="add mod">
          <ac:chgData name="Marta" userId="eac6eb22-5f14-46b4-a4ea-a86e6e8c4acc" providerId="ADAL" clId="{493B601D-AED1-4458-9C3D-290220ACCFB4}" dt="2022-05-20T13:11:53.808" v="652" actId="1036"/>
          <ac:spMkLst>
            <pc:docMk/>
            <pc:sldMasterMk cId="756595898" sldId="2147483863"/>
            <ac:spMk id="10" creationId="{7F3EF41C-5F87-4A4D-BBE6-D28B04D67907}"/>
          </ac:spMkLst>
        </pc:spChg>
        <pc:spChg chg="add del mod">
          <ac:chgData name="Marta" userId="eac6eb22-5f14-46b4-a4ea-a86e6e8c4acc" providerId="ADAL" clId="{493B601D-AED1-4458-9C3D-290220ACCFB4}" dt="2022-05-20T13:11:43.280" v="640" actId="478"/>
          <ac:spMkLst>
            <pc:docMk/>
            <pc:sldMasterMk cId="756595898" sldId="2147483863"/>
            <ac:spMk id="13" creationId="{F3BE06E3-9E16-48E7-8488-88FA792C4E5E}"/>
          </ac:spMkLst>
        </pc:spChg>
        <pc:picChg chg="add mod">
          <ac:chgData name="Marta" userId="eac6eb22-5f14-46b4-a4ea-a86e6e8c4acc" providerId="ADAL" clId="{493B601D-AED1-4458-9C3D-290220ACCFB4}" dt="2022-05-20T13:15:00.408" v="694" actId="1038"/>
          <ac:picMkLst>
            <pc:docMk/>
            <pc:sldMasterMk cId="756595898" sldId="2147483863"/>
            <ac:picMk id="11" creationId="{F2F7D22C-B462-4FA5-80EF-2836B356C4D2}"/>
          </ac:picMkLst>
        </pc:picChg>
      </pc:sldMasterChg>
      <pc:sldMasterChg chg="delSp">
        <pc:chgData name="Marta" userId="eac6eb22-5f14-46b4-a4ea-a86e6e8c4acc" providerId="ADAL" clId="{493B601D-AED1-4458-9C3D-290220ACCFB4}" dt="2022-05-20T13:11:33.227" v="638" actId="21"/>
        <pc:sldMasterMkLst>
          <pc:docMk/>
          <pc:sldMasterMk cId="756595898" sldId="2147483890"/>
        </pc:sldMasterMkLst>
        <pc:spChg chg="del">
          <ac:chgData name="Marta" userId="eac6eb22-5f14-46b4-a4ea-a86e6e8c4acc" providerId="ADAL" clId="{493B601D-AED1-4458-9C3D-290220ACCFB4}" dt="2022-05-20T13:11:33.227" v="638" actId="21"/>
          <ac:spMkLst>
            <pc:docMk/>
            <pc:sldMasterMk cId="756595898" sldId="2147483890"/>
            <ac:spMk id="14" creationId="{7A1A9E8F-E2E2-4CF0-B0F8-BD0F27917FF9}"/>
          </ac:spMkLst>
        </pc:spChg>
        <pc:spChg chg="del">
          <ac:chgData name="Marta" userId="eac6eb22-5f14-46b4-a4ea-a86e6e8c4acc" providerId="ADAL" clId="{493B601D-AED1-4458-9C3D-290220ACCFB4}" dt="2022-05-20T13:11:33.227" v="638" actId="21"/>
          <ac:spMkLst>
            <pc:docMk/>
            <pc:sldMasterMk cId="756595898" sldId="2147483890"/>
            <ac:spMk id="15" creationId="{2C7BE194-01B8-446B-9A26-841715E59C0A}"/>
          </ac:spMkLst>
        </pc:spChg>
        <pc:spChg chg="del">
          <ac:chgData name="Marta" userId="eac6eb22-5f14-46b4-a4ea-a86e6e8c4acc" providerId="ADAL" clId="{493B601D-AED1-4458-9C3D-290220ACCFB4}" dt="2022-05-20T13:11:33.227" v="638" actId="21"/>
          <ac:spMkLst>
            <pc:docMk/>
            <pc:sldMasterMk cId="756595898" sldId="2147483890"/>
            <ac:spMk id="17" creationId="{BDCE6D23-1592-409E-A849-E4932543BC87}"/>
          </ac:spMkLst>
        </pc:spChg>
        <pc:picChg chg="del">
          <ac:chgData name="Marta" userId="eac6eb22-5f14-46b4-a4ea-a86e6e8c4acc" providerId="ADAL" clId="{493B601D-AED1-4458-9C3D-290220ACCFB4}" dt="2022-05-20T13:11:33.227" v="638" actId="21"/>
          <ac:picMkLst>
            <pc:docMk/>
            <pc:sldMasterMk cId="756595898" sldId="2147483890"/>
            <ac:picMk id="8" creationId="{9212C2F0-8925-4B19-A926-14CC64FB58E8}"/>
          </ac:picMkLst>
        </pc:picChg>
      </pc:sldMasterChg>
    </pc:docChg>
  </pc:docChgLst>
  <pc:docChgLst>
    <pc:chgData name="Marta Klopotowska" userId="eac6eb22-5f14-46b4-a4ea-a86e6e8c4acc" providerId="ADAL" clId="{62B01065-18E4-47C3-8CE2-16B9E227C651}"/>
    <pc:docChg chg="custSel addSld modSld">
      <pc:chgData name="Marta Klopotowska" userId="eac6eb22-5f14-46b4-a4ea-a86e6e8c4acc" providerId="ADAL" clId="{62B01065-18E4-47C3-8CE2-16B9E227C651}" dt="2024-04-10T13:23:02.918" v="9" actId="1076"/>
      <pc:docMkLst>
        <pc:docMk/>
      </pc:docMkLst>
      <pc:sldChg chg="addSp delSp modSp add mod">
        <pc:chgData name="Marta Klopotowska" userId="eac6eb22-5f14-46b4-a4ea-a86e6e8c4acc" providerId="ADAL" clId="{62B01065-18E4-47C3-8CE2-16B9E227C651}" dt="2024-04-10T13:23:02.918" v="9" actId="1076"/>
        <pc:sldMkLst>
          <pc:docMk/>
          <pc:sldMk cId="1308667555" sldId="944"/>
        </pc:sldMkLst>
        <pc:spChg chg="add mod">
          <ac:chgData name="Marta Klopotowska" userId="eac6eb22-5f14-46b4-a4ea-a86e6e8c4acc" providerId="ADAL" clId="{62B01065-18E4-47C3-8CE2-16B9E227C651}" dt="2024-04-10T13:23:02.918" v="9" actId="1076"/>
          <ac:spMkLst>
            <pc:docMk/>
            <pc:sldMk cId="1308667555" sldId="944"/>
            <ac:spMk id="5" creationId="{21A32215-95DE-3BEC-A41F-25B76DF230F1}"/>
          </ac:spMkLst>
        </pc:spChg>
        <pc:spChg chg="del mod">
          <ac:chgData name="Marta Klopotowska" userId="eac6eb22-5f14-46b4-a4ea-a86e6e8c4acc" providerId="ADAL" clId="{62B01065-18E4-47C3-8CE2-16B9E227C651}" dt="2024-04-10T13:22:04.315" v="2" actId="478"/>
          <ac:spMkLst>
            <pc:docMk/>
            <pc:sldMk cId="1308667555" sldId="944"/>
            <ac:spMk id="8" creationId="{6905132D-210A-4783-BB7A-D763FAE872C9}"/>
          </ac:spMkLst>
        </pc:spChg>
        <pc:picChg chg="del">
          <ac:chgData name="Marta Klopotowska" userId="eac6eb22-5f14-46b4-a4ea-a86e6e8c4acc" providerId="ADAL" clId="{62B01065-18E4-47C3-8CE2-16B9E227C651}" dt="2024-04-10T13:22:06.309" v="4" actId="478"/>
          <ac:picMkLst>
            <pc:docMk/>
            <pc:sldMk cId="1308667555" sldId="944"/>
            <ac:picMk id="4" creationId="{06612A43-7A42-B155-67C9-4DCF2E027A5A}"/>
          </ac:picMkLst>
        </pc:picChg>
        <pc:picChg chg="del">
          <ac:chgData name="Marta Klopotowska" userId="eac6eb22-5f14-46b4-a4ea-a86e6e8c4acc" providerId="ADAL" clId="{62B01065-18E4-47C3-8CE2-16B9E227C651}" dt="2024-04-10T13:22:05.639" v="3" actId="478"/>
          <ac:picMkLst>
            <pc:docMk/>
            <pc:sldMk cId="1308667555" sldId="944"/>
            <ac:picMk id="9" creationId="{EBD5EE02-D2AC-423D-FDD8-2EC8CF248F44}"/>
          </ac:picMkLst>
        </pc:picChg>
      </pc:sldChg>
    </pc:docChg>
  </pc:docChgLst>
  <pc:docChgLst>
    <pc:chgData name="Marta" userId="eac6eb22-5f14-46b4-a4ea-a86e6e8c4acc" providerId="ADAL" clId="{3C61FE57-A02B-4D1D-8A45-F86177187684}"/>
    <pc:docChg chg="undo custSel addSld delSld modSld sldOrd addMainMaster delMainMaster modSection">
      <pc:chgData name="Marta" userId="eac6eb22-5f14-46b4-a4ea-a86e6e8c4acc" providerId="ADAL" clId="{3C61FE57-A02B-4D1D-8A45-F86177187684}" dt="2022-11-29T16:29:55.553" v="1375"/>
      <pc:docMkLst>
        <pc:docMk/>
      </pc:docMkLst>
      <pc:sldChg chg="modSp mod">
        <pc:chgData name="Marta" userId="eac6eb22-5f14-46b4-a4ea-a86e6e8c4acc" providerId="ADAL" clId="{3C61FE57-A02B-4D1D-8A45-F86177187684}" dt="2022-11-17T16:51:48.485" v="1089" actId="6549"/>
        <pc:sldMkLst>
          <pc:docMk/>
          <pc:sldMk cId="573922979" sldId="256"/>
        </pc:sldMkLst>
        <pc:spChg chg="mod">
          <ac:chgData name="Marta" userId="eac6eb22-5f14-46b4-a4ea-a86e6e8c4acc" providerId="ADAL" clId="{3C61FE57-A02B-4D1D-8A45-F86177187684}" dt="2022-11-17T16:51:48.485" v="1089" actId="6549"/>
          <ac:spMkLst>
            <pc:docMk/>
            <pc:sldMk cId="573922979" sldId="256"/>
            <ac:spMk id="3" creationId="{00000000-0000-0000-0000-000000000000}"/>
          </ac:spMkLst>
        </pc:spChg>
        <pc:spChg chg="mod">
          <ac:chgData name="Marta" userId="eac6eb22-5f14-46b4-a4ea-a86e6e8c4acc" providerId="ADAL" clId="{3C61FE57-A02B-4D1D-8A45-F86177187684}" dt="2022-10-25T15:20:31.163" v="495" actId="20577"/>
          <ac:spMkLst>
            <pc:docMk/>
            <pc:sldMk cId="573922979" sldId="256"/>
            <ac:spMk id="4" creationId="{00000000-0000-0000-0000-000000000000}"/>
          </ac:spMkLst>
        </pc:spChg>
      </pc:sldChg>
      <pc:sldChg chg="modSp mod">
        <pc:chgData name="Marta" userId="eac6eb22-5f14-46b4-a4ea-a86e6e8c4acc" providerId="ADAL" clId="{3C61FE57-A02B-4D1D-8A45-F86177187684}" dt="2022-10-25T16:54:00.437" v="1075"/>
        <pc:sldMkLst>
          <pc:docMk/>
          <pc:sldMk cId="2325718728" sldId="257"/>
        </pc:sldMkLst>
        <pc:spChg chg="mod">
          <ac:chgData name="Marta" userId="eac6eb22-5f14-46b4-a4ea-a86e6e8c4acc" providerId="ADAL" clId="{3C61FE57-A02B-4D1D-8A45-F86177187684}" dt="2022-10-25T16:54:00.437" v="1075"/>
          <ac:spMkLst>
            <pc:docMk/>
            <pc:sldMk cId="2325718728" sldId="257"/>
            <ac:spMk id="5" creationId="{00000000-0000-0000-0000-000000000000}"/>
          </ac:spMkLst>
        </pc:spChg>
        <pc:picChg chg="mod">
          <ac:chgData name="Marta" userId="eac6eb22-5f14-46b4-a4ea-a86e6e8c4acc" providerId="ADAL" clId="{3C61FE57-A02B-4D1D-8A45-F86177187684}" dt="2022-10-25T15:47:06.153" v="981" actId="1076"/>
          <ac:picMkLst>
            <pc:docMk/>
            <pc:sldMk cId="2325718728" sldId="257"/>
            <ac:picMk id="3" creationId="{B7C8E147-0753-4CE0-AFEF-9DC7AB03098B}"/>
          </ac:picMkLst>
        </pc:picChg>
      </pc:sldChg>
      <pc:sldChg chg="addSp delSp modSp mod">
        <pc:chgData name="Marta" userId="eac6eb22-5f14-46b4-a4ea-a86e6e8c4acc" providerId="ADAL" clId="{3C61FE57-A02B-4D1D-8A45-F86177187684}" dt="2022-10-25T16:58:32.022" v="1080" actId="164"/>
        <pc:sldMkLst>
          <pc:docMk/>
          <pc:sldMk cId="3528939462" sldId="258"/>
        </pc:sldMkLst>
        <pc:spChg chg="add mod">
          <ac:chgData name="Marta" userId="eac6eb22-5f14-46b4-a4ea-a86e6e8c4acc" providerId="ADAL" clId="{3C61FE57-A02B-4D1D-8A45-F86177187684}" dt="2022-10-25T16:58:32.022" v="1080" actId="164"/>
          <ac:spMkLst>
            <pc:docMk/>
            <pc:sldMk cId="3528939462" sldId="258"/>
            <ac:spMk id="3" creationId="{EE65FA61-F967-42F3-A89E-0B7E77091DE4}"/>
          </ac:spMkLst>
        </pc:spChg>
        <pc:spChg chg="mod">
          <ac:chgData name="Marta" userId="eac6eb22-5f14-46b4-a4ea-a86e6e8c4acc" providerId="ADAL" clId="{3C61FE57-A02B-4D1D-8A45-F86177187684}" dt="2022-10-25T15:45:10.876" v="956" actId="20577"/>
          <ac:spMkLst>
            <pc:docMk/>
            <pc:sldMk cId="3528939462" sldId="258"/>
            <ac:spMk id="4" creationId="{00000000-0000-0000-0000-000000000000}"/>
          </ac:spMkLst>
        </pc:spChg>
        <pc:spChg chg="mod">
          <ac:chgData name="Marta" userId="eac6eb22-5f14-46b4-a4ea-a86e6e8c4acc" providerId="ADAL" clId="{3C61FE57-A02B-4D1D-8A45-F86177187684}" dt="2022-10-20T12:49:10.498" v="3" actId="1076"/>
          <ac:spMkLst>
            <pc:docMk/>
            <pc:sldMk cId="3528939462" sldId="258"/>
            <ac:spMk id="5" creationId="{00000000-0000-0000-0000-000000000000}"/>
          </ac:spMkLst>
        </pc:spChg>
        <pc:spChg chg="mod topLvl">
          <ac:chgData name="Marta" userId="eac6eb22-5f14-46b4-a4ea-a86e6e8c4acc" providerId="ADAL" clId="{3C61FE57-A02B-4D1D-8A45-F86177187684}" dt="2022-10-25T16:58:32.022" v="1080" actId="164"/>
          <ac:spMkLst>
            <pc:docMk/>
            <pc:sldMk cId="3528939462" sldId="258"/>
            <ac:spMk id="19" creationId="{7A3DD77C-F4D1-4545-9802-4D2A6BDBF7AD}"/>
          </ac:spMkLst>
        </pc:spChg>
        <pc:grpChg chg="del">
          <ac:chgData name="Marta" userId="eac6eb22-5f14-46b4-a4ea-a86e6e8c4acc" providerId="ADAL" clId="{3C61FE57-A02B-4D1D-8A45-F86177187684}" dt="2022-10-20T12:48:58.810" v="0" actId="165"/>
          <ac:grpSpMkLst>
            <pc:docMk/>
            <pc:sldMk cId="3528939462" sldId="258"/>
            <ac:grpSpMk id="2" creationId="{15AD1636-3C84-4B7D-BAD1-04701E4888C3}"/>
          </ac:grpSpMkLst>
        </pc:grpChg>
        <pc:grpChg chg="add mod">
          <ac:chgData name="Marta" userId="eac6eb22-5f14-46b4-a4ea-a86e6e8c4acc" providerId="ADAL" clId="{3C61FE57-A02B-4D1D-8A45-F86177187684}" dt="2022-10-25T16:58:32.022" v="1080" actId="164"/>
          <ac:grpSpMkLst>
            <pc:docMk/>
            <pc:sldMk cId="3528939462" sldId="258"/>
            <ac:grpSpMk id="2" creationId="{7B7451F3-33C0-4577-BBD4-75275FFD0139}"/>
          </ac:grpSpMkLst>
        </pc:grpChg>
        <pc:picChg chg="add del mod">
          <ac:chgData name="Marta" userId="eac6eb22-5f14-46b4-a4ea-a86e6e8c4acc" providerId="ADAL" clId="{3C61FE57-A02B-4D1D-8A45-F86177187684}" dt="2022-10-20T12:53:15.065" v="145" actId="478"/>
          <ac:picMkLst>
            <pc:docMk/>
            <pc:sldMk cId="3528939462" sldId="258"/>
            <ac:picMk id="6" creationId="{196F27A8-2211-49BE-9992-03588FB17CDC}"/>
          </ac:picMkLst>
        </pc:picChg>
        <pc:picChg chg="add mod">
          <ac:chgData name="Marta" userId="eac6eb22-5f14-46b4-a4ea-a86e6e8c4acc" providerId="ADAL" clId="{3C61FE57-A02B-4D1D-8A45-F86177187684}" dt="2022-10-25T16:58:32.022" v="1080" actId="164"/>
          <ac:picMkLst>
            <pc:docMk/>
            <pc:sldMk cId="3528939462" sldId="258"/>
            <ac:picMk id="7" creationId="{286A5F57-8EBE-4ABB-9A26-EB426B491561}"/>
          </ac:picMkLst>
        </pc:picChg>
        <pc:picChg chg="mod topLvl">
          <ac:chgData name="Marta" userId="eac6eb22-5f14-46b4-a4ea-a86e6e8c4acc" providerId="ADAL" clId="{3C61FE57-A02B-4D1D-8A45-F86177187684}" dt="2022-10-25T16:58:32.022" v="1080" actId="164"/>
          <ac:picMkLst>
            <pc:docMk/>
            <pc:sldMk cId="3528939462" sldId="258"/>
            <ac:picMk id="31" creationId="{0594B47B-8C54-445C-9E42-7850FCDAF133}"/>
          </ac:picMkLst>
        </pc:picChg>
        <pc:picChg chg="mod topLvl">
          <ac:chgData name="Marta" userId="eac6eb22-5f14-46b4-a4ea-a86e6e8c4acc" providerId="ADAL" clId="{3C61FE57-A02B-4D1D-8A45-F86177187684}" dt="2022-10-25T16:58:32.022" v="1080" actId="164"/>
          <ac:picMkLst>
            <pc:docMk/>
            <pc:sldMk cId="3528939462" sldId="258"/>
            <ac:picMk id="35" creationId="{81F8D405-DC8B-4918-95E3-7B172FAD1A3C}"/>
          </ac:picMkLst>
        </pc:picChg>
        <pc:picChg chg="add mod">
          <ac:chgData name="Marta" userId="eac6eb22-5f14-46b4-a4ea-a86e6e8c4acc" providerId="ADAL" clId="{3C61FE57-A02B-4D1D-8A45-F86177187684}" dt="2022-10-25T16:58:32.022" v="1080" actId="164"/>
          <ac:picMkLst>
            <pc:docMk/>
            <pc:sldMk cId="3528939462" sldId="258"/>
            <ac:picMk id="1026" creationId="{3BBB4D25-9F5E-4ED7-953E-ECB6F64C1D36}"/>
          </ac:picMkLst>
        </pc:picChg>
        <pc:picChg chg="add del mod">
          <ac:chgData name="Marta" userId="eac6eb22-5f14-46b4-a4ea-a86e6e8c4acc" providerId="ADAL" clId="{3C61FE57-A02B-4D1D-8A45-F86177187684}" dt="2022-10-20T12:54:10.664" v="155" actId="478"/>
          <ac:picMkLst>
            <pc:docMk/>
            <pc:sldMk cId="3528939462" sldId="258"/>
            <ac:picMk id="1028" creationId="{D2BD830E-050E-4707-A64E-69226483DF56}"/>
          </ac:picMkLst>
        </pc:picChg>
        <pc:picChg chg="add mod">
          <ac:chgData name="Marta" userId="eac6eb22-5f14-46b4-a4ea-a86e6e8c4acc" providerId="ADAL" clId="{3C61FE57-A02B-4D1D-8A45-F86177187684}" dt="2022-10-25T16:58:32.022" v="1080" actId="164"/>
          <ac:picMkLst>
            <pc:docMk/>
            <pc:sldMk cId="3528939462" sldId="258"/>
            <ac:picMk id="1030" creationId="{BC1CDA0F-89FC-4404-BC0A-2508774D138C}"/>
          </ac:picMkLst>
        </pc:picChg>
      </pc:sldChg>
      <pc:sldChg chg="del">
        <pc:chgData name="Marta" userId="eac6eb22-5f14-46b4-a4ea-a86e6e8c4acc" providerId="ADAL" clId="{3C61FE57-A02B-4D1D-8A45-F86177187684}" dt="2022-10-25T15:09:06.932" v="260" actId="47"/>
        <pc:sldMkLst>
          <pc:docMk/>
          <pc:sldMk cId="3740286033" sldId="277"/>
        </pc:sldMkLst>
      </pc:sldChg>
      <pc:sldChg chg="del">
        <pc:chgData name="Marta" userId="eac6eb22-5f14-46b4-a4ea-a86e6e8c4acc" providerId="ADAL" clId="{3C61FE57-A02B-4D1D-8A45-F86177187684}" dt="2022-10-25T15:09:05.642" v="258" actId="47"/>
        <pc:sldMkLst>
          <pc:docMk/>
          <pc:sldMk cId="560021826" sldId="317"/>
        </pc:sldMkLst>
      </pc:sldChg>
      <pc:sldChg chg="del">
        <pc:chgData name="Marta" userId="eac6eb22-5f14-46b4-a4ea-a86e6e8c4acc" providerId="ADAL" clId="{3C61FE57-A02B-4D1D-8A45-F86177187684}" dt="2022-10-25T15:09:01.373" v="253" actId="47"/>
        <pc:sldMkLst>
          <pc:docMk/>
          <pc:sldMk cId="2158886557" sldId="384"/>
        </pc:sldMkLst>
      </pc:sldChg>
      <pc:sldChg chg="del">
        <pc:chgData name="Marta" userId="eac6eb22-5f14-46b4-a4ea-a86e6e8c4acc" providerId="ADAL" clId="{3C61FE57-A02B-4D1D-8A45-F86177187684}" dt="2022-10-25T15:09:19.189" v="279" actId="47"/>
        <pc:sldMkLst>
          <pc:docMk/>
          <pc:sldMk cId="3247798845" sldId="391"/>
        </pc:sldMkLst>
      </pc:sldChg>
      <pc:sldChg chg="del">
        <pc:chgData name="Marta" userId="eac6eb22-5f14-46b4-a4ea-a86e6e8c4acc" providerId="ADAL" clId="{3C61FE57-A02B-4D1D-8A45-F86177187684}" dt="2022-10-25T15:09:01.851" v="254" actId="47"/>
        <pc:sldMkLst>
          <pc:docMk/>
          <pc:sldMk cId="90443993" sldId="392"/>
        </pc:sldMkLst>
      </pc:sldChg>
      <pc:sldChg chg="del">
        <pc:chgData name="Marta" userId="eac6eb22-5f14-46b4-a4ea-a86e6e8c4acc" providerId="ADAL" clId="{3C61FE57-A02B-4D1D-8A45-F86177187684}" dt="2022-10-25T15:09:04.081" v="256" actId="47"/>
        <pc:sldMkLst>
          <pc:docMk/>
          <pc:sldMk cId="4181620258" sldId="393"/>
        </pc:sldMkLst>
      </pc:sldChg>
      <pc:sldChg chg="del">
        <pc:chgData name="Marta" userId="eac6eb22-5f14-46b4-a4ea-a86e6e8c4acc" providerId="ADAL" clId="{3C61FE57-A02B-4D1D-8A45-F86177187684}" dt="2022-10-25T15:09:03.520" v="255" actId="47"/>
        <pc:sldMkLst>
          <pc:docMk/>
          <pc:sldMk cId="4262670783" sldId="394"/>
        </pc:sldMkLst>
      </pc:sldChg>
      <pc:sldChg chg="del">
        <pc:chgData name="Marta" userId="eac6eb22-5f14-46b4-a4ea-a86e6e8c4acc" providerId="ADAL" clId="{3C61FE57-A02B-4D1D-8A45-F86177187684}" dt="2022-10-25T15:09:05.276" v="257" actId="47"/>
        <pc:sldMkLst>
          <pc:docMk/>
          <pc:sldMk cId="2023272645" sldId="395"/>
        </pc:sldMkLst>
      </pc:sldChg>
      <pc:sldChg chg="del">
        <pc:chgData name="Marta" userId="eac6eb22-5f14-46b4-a4ea-a86e6e8c4acc" providerId="ADAL" clId="{3C61FE57-A02B-4D1D-8A45-F86177187684}" dt="2022-10-25T15:09:09.384" v="263" actId="47"/>
        <pc:sldMkLst>
          <pc:docMk/>
          <pc:sldMk cId="1939490113" sldId="396"/>
        </pc:sldMkLst>
      </pc:sldChg>
      <pc:sldChg chg="del">
        <pc:chgData name="Marta" userId="eac6eb22-5f14-46b4-a4ea-a86e6e8c4acc" providerId="ADAL" clId="{3C61FE57-A02B-4D1D-8A45-F86177187684}" dt="2022-10-25T15:09:06.744" v="259" actId="47"/>
        <pc:sldMkLst>
          <pc:docMk/>
          <pc:sldMk cId="1098649409" sldId="397"/>
        </pc:sldMkLst>
      </pc:sldChg>
      <pc:sldChg chg="del">
        <pc:chgData name="Marta" userId="eac6eb22-5f14-46b4-a4ea-a86e6e8c4acc" providerId="ADAL" clId="{3C61FE57-A02B-4D1D-8A45-F86177187684}" dt="2022-10-25T15:09:08.078" v="262" actId="47"/>
        <pc:sldMkLst>
          <pc:docMk/>
          <pc:sldMk cId="2038971844" sldId="399"/>
        </pc:sldMkLst>
      </pc:sldChg>
      <pc:sldChg chg="del">
        <pc:chgData name="Marta" userId="eac6eb22-5f14-46b4-a4ea-a86e6e8c4acc" providerId="ADAL" clId="{3C61FE57-A02B-4D1D-8A45-F86177187684}" dt="2022-10-25T15:09:10.078" v="264" actId="47"/>
        <pc:sldMkLst>
          <pc:docMk/>
          <pc:sldMk cId="3849338369" sldId="400"/>
        </pc:sldMkLst>
      </pc:sldChg>
      <pc:sldChg chg="del">
        <pc:chgData name="Marta" userId="eac6eb22-5f14-46b4-a4ea-a86e6e8c4acc" providerId="ADAL" clId="{3C61FE57-A02B-4D1D-8A45-F86177187684}" dt="2022-10-25T15:09:11.115" v="265" actId="47"/>
        <pc:sldMkLst>
          <pc:docMk/>
          <pc:sldMk cId="695162734" sldId="402"/>
        </pc:sldMkLst>
      </pc:sldChg>
      <pc:sldChg chg="del">
        <pc:chgData name="Marta" userId="eac6eb22-5f14-46b4-a4ea-a86e6e8c4acc" providerId="ADAL" clId="{3C61FE57-A02B-4D1D-8A45-F86177187684}" dt="2022-10-25T15:09:11.482" v="266" actId="47"/>
        <pc:sldMkLst>
          <pc:docMk/>
          <pc:sldMk cId="1855386000" sldId="403"/>
        </pc:sldMkLst>
      </pc:sldChg>
      <pc:sldChg chg="del">
        <pc:chgData name="Marta" userId="eac6eb22-5f14-46b4-a4ea-a86e6e8c4acc" providerId="ADAL" clId="{3C61FE57-A02B-4D1D-8A45-F86177187684}" dt="2022-10-25T15:09:12.417" v="267" actId="47"/>
        <pc:sldMkLst>
          <pc:docMk/>
          <pc:sldMk cId="3760891298" sldId="404"/>
        </pc:sldMkLst>
      </pc:sldChg>
      <pc:sldChg chg="del">
        <pc:chgData name="Marta" userId="eac6eb22-5f14-46b4-a4ea-a86e6e8c4acc" providerId="ADAL" clId="{3C61FE57-A02B-4D1D-8A45-F86177187684}" dt="2022-10-25T15:09:13.768" v="269" actId="47"/>
        <pc:sldMkLst>
          <pc:docMk/>
          <pc:sldMk cId="1187584759" sldId="407"/>
        </pc:sldMkLst>
      </pc:sldChg>
      <pc:sldChg chg="del">
        <pc:chgData name="Marta" userId="eac6eb22-5f14-46b4-a4ea-a86e6e8c4acc" providerId="ADAL" clId="{3C61FE57-A02B-4D1D-8A45-F86177187684}" dt="2022-10-25T15:09:12.820" v="268" actId="47"/>
        <pc:sldMkLst>
          <pc:docMk/>
          <pc:sldMk cId="3782587774" sldId="408"/>
        </pc:sldMkLst>
      </pc:sldChg>
      <pc:sldChg chg="del">
        <pc:chgData name="Marta" userId="eac6eb22-5f14-46b4-a4ea-a86e6e8c4acc" providerId="ADAL" clId="{3C61FE57-A02B-4D1D-8A45-F86177187684}" dt="2022-10-25T15:09:14.220" v="270" actId="47"/>
        <pc:sldMkLst>
          <pc:docMk/>
          <pc:sldMk cId="845024425" sldId="409"/>
        </pc:sldMkLst>
      </pc:sldChg>
      <pc:sldChg chg="del">
        <pc:chgData name="Marta" userId="eac6eb22-5f14-46b4-a4ea-a86e6e8c4acc" providerId="ADAL" clId="{3C61FE57-A02B-4D1D-8A45-F86177187684}" dt="2022-10-25T15:09:15.040" v="271" actId="47"/>
        <pc:sldMkLst>
          <pc:docMk/>
          <pc:sldMk cId="1782779914" sldId="410"/>
        </pc:sldMkLst>
      </pc:sldChg>
      <pc:sldChg chg="del">
        <pc:chgData name="Marta" userId="eac6eb22-5f14-46b4-a4ea-a86e6e8c4acc" providerId="ADAL" clId="{3C61FE57-A02B-4D1D-8A45-F86177187684}" dt="2022-10-25T15:09:15.641" v="272" actId="47"/>
        <pc:sldMkLst>
          <pc:docMk/>
          <pc:sldMk cId="3378755196" sldId="411"/>
        </pc:sldMkLst>
      </pc:sldChg>
      <pc:sldChg chg="del">
        <pc:chgData name="Marta" userId="eac6eb22-5f14-46b4-a4ea-a86e6e8c4acc" providerId="ADAL" clId="{3C61FE57-A02B-4D1D-8A45-F86177187684}" dt="2022-10-25T15:09:16.278" v="273" actId="47"/>
        <pc:sldMkLst>
          <pc:docMk/>
          <pc:sldMk cId="2282196625" sldId="412"/>
        </pc:sldMkLst>
      </pc:sldChg>
      <pc:sldChg chg="del">
        <pc:chgData name="Marta" userId="eac6eb22-5f14-46b4-a4ea-a86e6e8c4acc" providerId="ADAL" clId="{3C61FE57-A02B-4D1D-8A45-F86177187684}" dt="2022-10-25T15:09:16.892" v="274" actId="47"/>
        <pc:sldMkLst>
          <pc:docMk/>
          <pc:sldMk cId="2368872694" sldId="414"/>
        </pc:sldMkLst>
      </pc:sldChg>
      <pc:sldChg chg="del">
        <pc:chgData name="Marta" userId="eac6eb22-5f14-46b4-a4ea-a86e6e8c4acc" providerId="ADAL" clId="{3C61FE57-A02B-4D1D-8A45-F86177187684}" dt="2022-10-25T15:09:17.326" v="275" actId="47"/>
        <pc:sldMkLst>
          <pc:docMk/>
          <pc:sldMk cId="2429259181" sldId="415"/>
        </pc:sldMkLst>
      </pc:sldChg>
      <pc:sldChg chg="del">
        <pc:chgData name="Marta" userId="eac6eb22-5f14-46b4-a4ea-a86e6e8c4acc" providerId="ADAL" clId="{3C61FE57-A02B-4D1D-8A45-F86177187684}" dt="2022-10-25T15:09:18.300" v="277" actId="47"/>
        <pc:sldMkLst>
          <pc:docMk/>
          <pc:sldMk cId="2970141981" sldId="416"/>
        </pc:sldMkLst>
      </pc:sldChg>
      <pc:sldChg chg="del">
        <pc:chgData name="Marta" userId="eac6eb22-5f14-46b4-a4ea-a86e6e8c4acc" providerId="ADAL" clId="{3C61FE57-A02B-4D1D-8A45-F86177187684}" dt="2022-10-25T15:09:17.704" v="276" actId="47"/>
        <pc:sldMkLst>
          <pc:docMk/>
          <pc:sldMk cId="2236300998" sldId="417"/>
        </pc:sldMkLst>
      </pc:sldChg>
      <pc:sldChg chg="del">
        <pc:chgData name="Marta" userId="eac6eb22-5f14-46b4-a4ea-a86e6e8c4acc" providerId="ADAL" clId="{3C61FE57-A02B-4D1D-8A45-F86177187684}" dt="2022-10-25T15:09:18.805" v="278" actId="47"/>
        <pc:sldMkLst>
          <pc:docMk/>
          <pc:sldMk cId="1178241170" sldId="418"/>
        </pc:sldMkLst>
      </pc:sldChg>
      <pc:sldChg chg="del">
        <pc:chgData name="Marta" userId="eac6eb22-5f14-46b4-a4ea-a86e6e8c4acc" providerId="ADAL" clId="{3C61FE57-A02B-4D1D-8A45-F86177187684}" dt="2022-10-25T15:09:07.945" v="261" actId="47"/>
        <pc:sldMkLst>
          <pc:docMk/>
          <pc:sldMk cId="2971210888" sldId="420"/>
        </pc:sldMkLst>
      </pc:sldChg>
      <pc:sldChg chg="modSp mod ord">
        <pc:chgData name="Marta" userId="eac6eb22-5f14-46b4-a4ea-a86e6e8c4acc" providerId="ADAL" clId="{3C61FE57-A02B-4D1D-8A45-F86177187684}" dt="2022-10-25T15:45:39.003" v="962" actId="20577"/>
        <pc:sldMkLst>
          <pc:docMk/>
          <pc:sldMk cId="3828261807" sldId="443"/>
        </pc:sldMkLst>
        <pc:spChg chg="mod">
          <ac:chgData name="Marta" userId="eac6eb22-5f14-46b4-a4ea-a86e6e8c4acc" providerId="ADAL" clId="{3C61FE57-A02B-4D1D-8A45-F86177187684}" dt="2022-10-25T15:45:39.003" v="962" actId="20577"/>
          <ac:spMkLst>
            <pc:docMk/>
            <pc:sldMk cId="3828261807" sldId="443"/>
            <ac:spMk id="6" creationId="{00000000-0000-0000-0000-000000000000}"/>
          </ac:spMkLst>
        </pc:spChg>
      </pc:sldChg>
      <pc:sldChg chg="addSp delSp modSp mod">
        <pc:chgData name="Marta" userId="eac6eb22-5f14-46b4-a4ea-a86e6e8c4acc" providerId="ADAL" clId="{3C61FE57-A02B-4D1D-8A45-F86177187684}" dt="2022-11-28T18:11:49.986" v="1299" actId="1076"/>
        <pc:sldMkLst>
          <pc:docMk/>
          <pc:sldMk cId="2693195115" sldId="461"/>
        </pc:sldMkLst>
        <pc:spChg chg="mod">
          <ac:chgData name="Marta" userId="eac6eb22-5f14-46b4-a4ea-a86e6e8c4acc" providerId="ADAL" clId="{3C61FE57-A02B-4D1D-8A45-F86177187684}" dt="2022-10-25T15:27:43.903" v="641"/>
          <ac:spMkLst>
            <pc:docMk/>
            <pc:sldMk cId="2693195115" sldId="461"/>
            <ac:spMk id="11" creationId="{4B37742C-E7B3-4B6F-B7F7-41C69047103B}"/>
          </ac:spMkLst>
        </pc:spChg>
        <pc:spChg chg="mod">
          <ac:chgData name="Marta" userId="eac6eb22-5f14-46b4-a4ea-a86e6e8c4acc" providerId="ADAL" clId="{3C61FE57-A02B-4D1D-8A45-F86177187684}" dt="2022-10-25T17:14:32.096" v="1081"/>
          <ac:spMkLst>
            <pc:docMk/>
            <pc:sldMk cId="2693195115" sldId="461"/>
            <ac:spMk id="16" creationId="{A188A548-96A8-4D2F-8179-7CB96D16B0F5}"/>
          </ac:spMkLst>
        </pc:spChg>
        <pc:graphicFrameChg chg="add mod">
          <ac:chgData name="Marta" userId="eac6eb22-5f14-46b4-a4ea-a86e6e8c4acc" providerId="ADAL" clId="{3C61FE57-A02B-4D1D-8A45-F86177187684}" dt="2022-11-28T18:11:49.986" v="1299" actId="1076"/>
          <ac:graphicFrameMkLst>
            <pc:docMk/>
            <pc:sldMk cId="2693195115" sldId="461"/>
            <ac:graphicFrameMk id="2" creationId="{93989665-6229-4EF5-B3DF-1F8CC62BF050}"/>
          </ac:graphicFrameMkLst>
        </pc:graphicFrameChg>
        <pc:picChg chg="del">
          <ac:chgData name="Marta" userId="eac6eb22-5f14-46b4-a4ea-a86e6e8c4acc" providerId="ADAL" clId="{3C61FE57-A02B-4D1D-8A45-F86177187684}" dt="2022-10-25T15:27:28.126" v="634" actId="478"/>
          <ac:picMkLst>
            <pc:docMk/>
            <pc:sldMk cId="2693195115" sldId="461"/>
            <ac:picMk id="3" creationId="{2025F764-7F9C-4152-BA35-DB2333178F24}"/>
          </ac:picMkLst>
        </pc:picChg>
        <pc:picChg chg="add mod modCrop">
          <ac:chgData name="Marta" userId="eac6eb22-5f14-46b4-a4ea-a86e6e8c4acc" providerId="ADAL" clId="{3C61FE57-A02B-4D1D-8A45-F86177187684}" dt="2022-11-28T18:11:08.327" v="1295" actId="732"/>
          <ac:picMkLst>
            <pc:docMk/>
            <pc:sldMk cId="2693195115" sldId="461"/>
            <ac:picMk id="4" creationId="{E979B96D-8F0E-4A4F-9284-FCFF6B2FE46E}"/>
          </ac:picMkLst>
        </pc:picChg>
      </pc:sldChg>
      <pc:sldChg chg="modSp mod">
        <pc:chgData name="Marta" userId="eac6eb22-5f14-46b4-a4ea-a86e6e8c4acc" providerId="ADAL" clId="{3C61FE57-A02B-4D1D-8A45-F86177187684}" dt="2022-10-25T15:57:54.387" v="984" actId="255"/>
        <pc:sldMkLst>
          <pc:docMk/>
          <pc:sldMk cId="1484635905" sldId="753"/>
        </pc:sldMkLst>
        <pc:spChg chg="mod">
          <ac:chgData name="Marta" userId="eac6eb22-5f14-46b4-a4ea-a86e6e8c4acc" providerId="ADAL" clId="{3C61FE57-A02B-4D1D-8A45-F86177187684}" dt="2022-10-25T15:57:54.387" v="984" actId="255"/>
          <ac:spMkLst>
            <pc:docMk/>
            <pc:sldMk cId="1484635905" sldId="753"/>
            <ac:spMk id="6" creationId="{00000000-0000-0000-0000-000000000000}"/>
          </ac:spMkLst>
        </pc:spChg>
      </pc:sldChg>
      <pc:sldChg chg="modSp mod">
        <pc:chgData name="Marta" userId="eac6eb22-5f14-46b4-a4ea-a86e6e8c4acc" providerId="ADAL" clId="{3C61FE57-A02B-4D1D-8A45-F86177187684}" dt="2022-10-25T15:57:17.678" v="982"/>
        <pc:sldMkLst>
          <pc:docMk/>
          <pc:sldMk cId="2932444859" sldId="756"/>
        </pc:sldMkLst>
        <pc:spChg chg="mod">
          <ac:chgData name="Marta" userId="eac6eb22-5f14-46b4-a4ea-a86e6e8c4acc" providerId="ADAL" clId="{3C61FE57-A02B-4D1D-8A45-F86177187684}" dt="2022-10-25T15:57:17.678" v="982"/>
          <ac:spMkLst>
            <pc:docMk/>
            <pc:sldMk cId="2932444859" sldId="756"/>
            <ac:spMk id="4" creationId="{00000000-0000-0000-0000-000000000000}"/>
          </ac:spMkLst>
        </pc:spChg>
        <pc:spChg chg="mod">
          <ac:chgData name="Marta" userId="eac6eb22-5f14-46b4-a4ea-a86e6e8c4acc" providerId="ADAL" clId="{3C61FE57-A02B-4D1D-8A45-F86177187684}" dt="2022-10-25T15:11:16.989" v="295" actId="20577"/>
          <ac:spMkLst>
            <pc:docMk/>
            <pc:sldMk cId="2932444859" sldId="756"/>
            <ac:spMk id="8" creationId="{994CAA25-984D-4484-838B-9B092E7155F2}"/>
          </ac:spMkLst>
        </pc:spChg>
      </pc:sldChg>
      <pc:sldChg chg="modSp mod">
        <pc:chgData name="Marta" userId="eac6eb22-5f14-46b4-a4ea-a86e6e8c4acc" providerId="ADAL" clId="{3C61FE57-A02B-4D1D-8A45-F86177187684}" dt="2022-11-28T18:14:10.665" v="1307" actId="20577"/>
        <pc:sldMkLst>
          <pc:docMk/>
          <pc:sldMk cId="4279644075" sldId="759"/>
        </pc:sldMkLst>
        <pc:spChg chg="mod">
          <ac:chgData name="Marta" userId="eac6eb22-5f14-46b4-a4ea-a86e6e8c4acc" providerId="ADAL" clId="{3C61FE57-A02B-4D1D-8A45-F86177187684}" dt="2022-10-25T15:45:13.891" v="958" actId="20577"/>
          <ac:spMkLst>
            <pc:docMk/>
            <pc:sldMk cId="4279644075" sldId="759"/>
            <ac:spMk id="3" creationId="{00000000-0000-0000-0000-000000000000}"/>
          </ac:spMkLst>
        </pc:spChg>
        <pc:spChg chg="mod">
          <ac:chgData name="Marta" userId="eac6eb22-5f14-46b4-a4ea-a86e6e8c4acc" providerId="ADAL" clId="{3C61FE57-A02B-4D1D-8A45-F86177187684}" dt="2022-11-28T18:14:10.665" v="1307" actId="20577"/>
          <ac:spMkLst>
            <pc:docMk/>
            <pc:sldMk cId="4279644075" sldId="759"/>
            <ac:spMk id="9" creationId="{5EB1A567-6EC8-4912-9C2F-000067B6D567}"/>
          </ac:spMkLst>
        </pc:spChg>
      </pc:sldChg>
      <pc:sldChg chg="addSp delSp modSp mod">
        <pc:chgData name="Marta" userId="eac6eb22-5f14-46b4-a4ea-a86e6e8c4acc" providerId="ADAL" clId="{3C61FE57-A02B-4D1D-8A45-F86177187684}" dt="2022-10-25T15:45:47.699" v="970" actId="20577"/>
        <pc:sldMkLst>
          <pc:docMk/>
          <pc:sldMk cId="644561616" sldId="901"/>
        </pc:sldMkLst>
        <pc:spChg chg="mod">
          <ac:chgData name="Marta" userId="eac6eb22-5f14-46b4-a4ea-a86e6e8c4acc" providerId="ADAL" clId="{3C61FE57-A02B-4D1D-8A45-F86177187684}" dt="2022-10-25T15:16:17.218" v="395" actId="27636"/>
          <ac:spMkLst>
            <pc:docMk/>
            <pc:sldMk cId="644561616" sldId="901"/>
            <ac:spMk id="2" creationId="{F49F4E2B-EEB0-4736-A001-E9CD8947E750}"/>
          </ac:spMkLst>
        </pc:spChg>
        <pc:spChg chg="mod">
          <ac:chgData name="Marta" userId="eac6eb22-5f14-46b4-a4ea-a86e6e8c4acc" providerId="ADAL" clId="{3C61FE57-A02B-4D1D-8A45-F86177187684}" dt="2022-10-25T15:45:45.352" v="967" actId="20577"/>
          <ac:spMkLst>
            <pc:docMk/>
            <pc:sldMk cId="644561616" sldId="901"/>
            <ac:spMk id="6" creationId="{00000000-0000-0000-0000-000000000000}"/>
          </ac:spMkLst>
        </pc:spChg>
        <pc:spChg chg="add del mod">
          <ac:chgData name="Marta" userId="eac6eb22-5f14-46b4-a4ea-a86e6e8c4acc" providerId="ADAL" clId="{3C61FE57-A02B-4D1D-8A45-F86177187684}" dt="2022-10-25T15:13:25.489" v="297"/>
          <ac:spMkLst>
            <pc:docMk/>
            <pc:sldMk cId="644561616" sldId="901"/>
            <ac:spMk id="7" creationId="{9D56176C-157C-4F67-BAC5-67666FAA3585}"/>
          </ac:spMkLst>
        </pc:spChg>
        <pc:spChg chg="mod">
          <ac:chgData name="Marta" userId="eac6eb22-5f14-46b4-a4ea-a86e6e8c4acc" providerId="ADAL" clId="{3C61FE57-A02B-4D1D-8A45-F86177187684}" dt="2022-10-25T15:45:47.699" v="970" actId="20577"/>
          <ac:spMkLst>
            <pc:docMk/>
            <pc:sldMk cId="644561616" sldId="901"/>
            <ac:spMk id="10" creationId="{66421E13-941D-487E-9F8E-DCFA3FE9C646}"/>
          </ac:spMkLst>
        </pc:spChg>
        <pc:graphicFrameChg chg="add del mod">
          <ac:chgData name="Marta" userId="eac6eb22-5f14-46b4-a4ea-a86e6e8c4acc" providerId="ADAL" clId="{3C61FE57-A02B-4D1D-8A45-F86177187684}" dt="2022-10-25T15:13:25.489" v="297"/>
          <ac:graphicFrameMkLst>
            <pc:docMk/>
            <pc:sldMk cId="644561616" sldId="901"/>
            <ac:graphicFrameMk id="3" creationId="{9F972C17-F874-4B6D-A9FC-41E08CBE9E30}"/>
          </ac:graphicFrameMkLst>
        </pc:graphicFrameChg>
        <pc:picChg chg="del">
          <ac:chgData name="Marta" userId="eac6eb22-5f14-46b4-a4ea-a86e6e8c4acc" providerId="ADAL" clId="{3C61FE57-A02B-4D1D-8A45-F86177187684}" dt="2022-10-25T15:14:57.552" v="320" actId="478"/>
          <ac:picMkLst>
            <pc:docMk/>
            <pc:sldMk cId="644561616" sldId="901"/>
            <ac:picMk id="5" creationId="{A7CE0624-DE4C-4238-8618-DC619B9FF7AB}"/>
          </ac:picMkLst>
        </pc:picChg>
        <pc:picChg chg="add mod">
          <ac:chgData name="Marta" userId="eac6eb22-5f14-46b4-a4ea-a86e6e8c4acc" providerId="ADAL" clId="{3C61FE57-A02B-4D1D-8A45-F86177187684}" dt="2022-10-25T15:16:19.430" v="396" actId="1076"/>
          <ac:picMkLst>
            <pc:docMk/>
            <pc:sldMk cId="644561616" sldId="901"/>
            <ac:picMk id="9" creationId="{B8D64328-8E47-45C4-B0B5-5CD2B02F6B83}"/>
          </ac:picMkLst>
        </pc:picChg>
        <pc:picChg chg="add del mod">
          <ac:chgData name="Marta" userId="eac6eb22-5f14-46b4-a4ea-a86e6e8c4acc" providerId="ADAL" clId="{3C61FE57-A02B-4D1D-8A45-F86177187684}" dt="2022-10-25T15:13:25.489" v="297"/>
          <ac:picMkLst>
            <pc:docMk/>
            <pc:sldMk cId="644561616" sldId="901"/>
            <ac:picMk id="2050" creationId="{73D91EAE-CC4A-40B6-B2FA-F5E1ACD3EE62}"/>
          </ac:picMkLst>
        </pc:picChg>
        <pc:picChg chg="add del mod">
          <ac:chgData name="Marta" userId="eac6eb22-5f14-46b4-a4ea-a86e6e8c4acc" providerId="ADAL" clId="{3C61FE57-A02B-4D1D-8A45-F86177187684}" dt="2022-10-25T15:13:25.489" v="297"/>
          <ac:picMkLst>
            <pc:docMk/>
            <pc:sldMk cId="644561616" sldId="901"/>
            <ac:picMk id="2051" creationId="{7DB0C81C-C681-4C19-B2D6-CE3BD1282E0A}"/>
          </ac:picMkLst>
        </pc:picChg>
        <pc:picChg chg="add del mod">
          <ac:chgData name="Marta" userId="eac6eb22-5f14-46b4-a4ea-a86e6e8c4acc" providerId="ADAL" clId="{3C61FE57-A02B-4D1D-8A45-F86177187684}" dt="2022-10-25T15:13:25.489" v="297"/>
          <ac:picMkLst>
            <pc:docMk/>
            <pc:sldMk cId="644561616" sldId="901"/>
            <ac:picMk id="2052" creationId="{4651586E-E95E-411C-B82C-9A035BB30D07}"/>
          </ac:picMkLst>
        </pc:picChg>
        <pc:picChg chg="add del mod">
          <ac:chgData name="Marta" userId="eac6eb22-5f14-46b4-a4ea-a86e6e8c4acc" providerId="ADAL" clId="{3C61FE57-A02B-4D1D-8A45-F86177187684}" dt="2022-10-25T15:13:25.489" v="297"/>
          <ac:picMkLst>
            <pc:docMk/>
            <pc:sldMk cId="644561616" sldId="901"/>
            <ac:picMk id="2053" creationId="{86DD6B76-3E1C-4DC9-A85E-7D9708140144}"/>
          </ac:picMkLst>
        </pc:picChg>
      </pc:sldChg>
      <pc:sldChg chg="addSp delSp modSp mod">
        <pc:chgData name="Marta" userId="eac6eb22-5f14-46b4-a4ea-a86e6e8c4acc" providerId="ADAL" clId="{3C61FE57-A02B-4D1D-8A45-F86177187684}" dt="2022-11-29T14:23:45.928" v="1362" actId="1076"/>
        <pc:sldMkLst>
          <pc:docMk/>
          <pc:sldMk cId="3712657699" sldId="939"/>
        </pc:sldMkLst>
        <pc:spChg chg="mod">
          <ac:chgData name="Marta" userId="eac6eb22-5f14-46b4-a4ea-a86e6e8c4acc" providerId="ADAL" clId="{3C61FE57-A02B-4D1D-8A45-F86177187684}" dt="2022-10-25T15:59:40.798" v="987" actId="255"/>
          <ac:spMkLst>
            <pc:docMk/>
            <pc:sldMk cId="3712657699" sldId="939"/>
            <ac:spMk id="2" creationId="{91383D11-DEC4-4BFF-88BB-8FB2206CEB37}"/>
          </ac:spMkLst>
        </pc:spChg>
        <pc:spChg chg="mod">
          <ac:chgData name="Marta" userId="eac6eb22-5f14-46b4-a4ea-a86e6e8c4acc" providerId="ADAL" clId="{3C61FE57-A02B-4D1D-8A45-F86177187684}" dt="2022-10-25T15:17:56.851" v="407" actId="20577"/>
          <ac:spMkLst>
            <pc:docMk/>
            <pc:sldMk cId="3712657699" sldId="939"/>
            <ac:spMk id="10" creationId="{0331A5F1-7904-40A2-A8F1-875643455C5C}"/>
          </ac:spMkLst>
        </pc:spChg>
        <pc:spChg chg="add del">
          <ac:chgData name="Marta" userId="eac6eb22-5f14-46b4-a4ea-a86e6e8c4acc" providerId="ADAL" clId="{3C61FE57-A02B-4D1D-8A45-F86177187684}" dt="2022-10-25T15:24:54.363" v="623" actId="478"/>
          <ac:spMkLst>
            <pc:docMk/>
            <pc:sldMk cId="3712657699" sldId="939"/>
            <ac:spMk id="12" creationId="{C9FE487A-67BE-425D-9EB0-EFE25EFA9F3F}"/>
          </ac:spMkLst>
        </pc:spChg>
        <pc:spChg chg="add del mod">
          <ac:chgData name="Marta" userId="eac6eb22-5f14-46b4-a4ea-a86e6e8c4acc" providerId="ADAL" clId="{3C61FE57-A02B-4D1D-8A45-F86177187684}" dt="2022-10-25T15:25:32.229" v="626" actId="478"/>
          <ac:spMkLst>
            <pc:docMk/>
            <pc:sldMk cId="3712657699" sldId="939"/>
            <ac:spMk id="13" creationId="{485B982E-7257-436C-9C5B-0A27FA9E0501}"/>
          </ac:spMkLst>
        </pc:spChg>
        <pc:grpChg chg="add del mod">
          <ac:chgData name="Marta" userId="eac6eb22-5f14-46b4-a4ea-a86e6e8c4acc" providerId="ADAL" clId="{3C61FE57-A02B-4D1D-8A45-F86177187684}" dt="2022-11-29T14:23:34.231" v="1356" actId="165"/>
          <ac:grpSpMkLst>
            <pc:docMk/>
            <pc:sldMk cId="3712657699" sldId="939"/>
            <ac:grpSpMk id="3" creationId="{5CC7D730-43B6-4AC9-AFF9-35BB48ADF23A}"/>
          </ac:grpSpMkLst>
        </pc:grpChg>
        <pc:grpChg chg="add del mod">
          <ac:chgData name="Marta" userId="eac6eb22-5f14-46b4-a4ea-a86e6e8c4acc" providerId="ADAL" clId="{3C61FE57-A02B-4D1D-8A45-F86177187684}" dt="2022-11-17T16:57:34.131" v="1253" actId="478"/>
          <ac:grpSpMkLst>
            <pc:docMk/>
            <pc:sldMk cId="3712657699" sldId="939"/>
            <ac:grpSpMk id="11" creationId="{2AB4D99B-4E15-4F3D-89D2-971C3F500B92}"/>
          </ac:grpSpMkLst>
        </pc:grpChg>
        <pc:grpChg chg="add del mod">
          <ac:chgData name="Marta" userId="eac6eb22-5f14-46b4-a4ea-a86e6e8c4acc" providerId="ADAL" clId="{3C61FE57-A02B-4D1D-8A45-F86177187684}" dt="2022-10-25T15:25:59.316" v="629" actId="478"/>
          <ac:grpSpMkLst>
            <pc:docMk/>
            <pc:sldMk cId="3712657699" sldId="939"/>
            <ac:grpSpMk id="14" creationId="{11FCD930-CAB4-4059-AB8D-36C2D8307194}"/>
          </ac:grpSpMkLst>
        </pc:grpChg>
        <pc:grpChg chg="add del mod">
          <ac:chgData name="Marta" userId="eac6eb22-5f14-46b4-a4ea-a86e6e8c4acc" providerId="ADAL" clId="{3C61FE57-A02B-4D1D-8A45-F86177187684}" dt="2022-11-28T18:15:35.698" v="1310" actId="165"/>
          <ac:grpSpMkLst>
            <pc:docMk/>
            <pc:sldMk cId="3712657699" sldId="939"/>
            <ac:grpSpMk id="18" creationId="{589DFFCA-8D63-43AC-8124-DA9C03CEFE4A}"/>
          </ac:grpSpMkLst>
        </pc:grpChg>
        <pc:grpChg chg="add del mod">
          <ac:chgData name="Marta" userId="eac6eb22-5f14-46b4-a4ea-a86e6e8c4acc" providerId="ADAL" clId="{3C61FE57-A02B-4D1D-8A45-F86177187684}" dt="2022-11-17T16:57:28.279" v="1250" actId="478"/>
          <ac:grpSpMkLst>
            <pc:docMk/>
            <pc:sldMk cId="3712657699" sldId="939"/>
            <ac:grpSpMk id="21" creationId="{517AC763-EDD5-413C-AC62-F30374062C4C}"/>
          </ac:grpSpMkLst>
        </pc:grpChg>
        <pc:graphicFrameChg chg="mod">
          <ac:chgData name="Marta" userId="eac6eb22-5f14-46b4-a4ea-a86e6e8c4acc" providerId="ADAL" clId="{3C61FE57-A02B-4D1D-8A45-F86177187684}" dt="2022-11-17T16:57:33.512" v="1252" actId="14100"/>
          <ac:graphicFrameMkLst>
            <pc:docMk/>
            <pc:sldMk cId="3712657699" sldId="939"/>
            <ac:graphicFrameMk id="17" creationId="{7ECAF2E0-EF65-455E-BF54-9EA3D6F06818}"/>
          </ac:graphicFrameMkLst>
        </pc:graphicFrameChg>
        <pc:graphicFrameChg chg="mod topLvl">
          <ac:chgData name="Marta" userId="eac6eb22-5f14-46b4-a4ea-a86e6e8c4acc" providerId="ADAL" clId="{3C61FE57-A02B-4D1D-8A45-F86177187684}" dt="2022-11-29T14:23:34.231" v="1356" actId="165"/>
          <ac:graphicFrameMkLst>
            <pc:docMk/>
            <pc:sldMk cId="3712657699" sldId="939"/>
            <ac:graphicFrameMk id="28" creationId="{29A46765-7495-4F45-A4B9-63F17490F4B0}"/>
          </ac:graphicFrameMkLst>
        </pc:graphicFrameChg>
        <pc:picChg chg="add del">
          <ac:chgData name="Marta" userId="eac6eb22-5f14-46b4-a4ea-a86e6e8c4acc" providerId="ADAL" clId="{3C61FE57-A02B-4D1D-8A45-F86177187684}" dt="2022-10-25T15:26:33.035" v="631" actId="478"/>
          <ac:picMkLst>
            <pc:docMk/>
            <pc:sldMk cId="3712657699" sldId="939"/>
            <ac:picMk id="6" creationId="{BDCB58BE-DE76-4469-B728-24D8668E4C3A}"/>
          </ac:picMkLst>
        </pc:picChg>
        <pc:picChg chg="del">
          <ac:chgData name="Marta" userId="eac6eb22-5f14-46b4-a4ea-a86e6e8c4acc" providerId="ADAL" clId="{3C61FE57-A02B-4D1D-8A45-F86177187684}" dt="2022-10-25T15:24:50.324" v="620" actId="478"/>
          <ac:picMkLst>
            <pc:docMk/>
            <pc:sldMk cId="3712657699" sldId="939"/>
            <ac:picMk id="9" creationId="{6E06E896-5750-4AF5-B7B9-32A6B56D4C4B}"/>
          </ac:picMkLst>
        </pc:picChg>
        <pc:picChg chg="del">
          <ac:chgData name="Marta" userId="eac6eb22-5f14-46b4-a4ea-a86e6e8c4acc" providerId="ADAL" clId="{3C61FE57-A02B-4D1D-8A45-F86177187684}" dt="2022-10-25T15:24:51.028" v="621" actId="478"/>
          <ac:picMkLst>
            <pc:docMk/>
            <pc:sldMk cId="3712657699" sldId="939"/>
            <ac:picMk id="11" creationId="{FA8A3114-0D6A-4FFF-8DD7-F045F278DE16}"/>
          </ac:picMkLst>
        </pc:picChg>
        <pc:picChg chg="mod">
          <ac:chgData name="Marta" userId="eac6eb22-5f14-46b4-a4ea-a86e6e8c4acc" providerId="ADAL" clId="{3C61FE57-A02B-4D1D-8A45-F86177187684}" dt="2022-11-17T16:57:33.512" v="1252" actId="14100"/>
          <ac:picMkLst>
            <pc:docMk/>
            <pc:sldMk cId="3712657699" sldId="939"/>
            <ac:picMk id="12" creationId="{D932D947-7CCB-4CDF-951B-C2130DDD83F4}"/>
          </ac:picMkLst>
        </pc:picChg>
        <pc:picChg chg="mod">
          <ac:chgData name="Marta" userId="eac6eb22-5f14-46b4-a4ea-a86e6e8c4acc" providerId="ADAL" clId="{3C61FE57-A02B-4D1D-8A45-F86177187684}" dt="2022-11-17T16:57:33.512" v="1252" actId="14100"/>
          <ac:picMkLst>
            <pc:docMk/>
            <pc:sldMk cId="3712657699" sldId="939"/>
            <ac:picMk id="13" creationId="{0C2D843E-3B5F-4E2E-8C02-7C20D5548734}"/>
          </ac:picMkLst>
        </pc:picChg>
        <pc:picChg chg="mod">
          <ac:chgData name="Marta" userId="eac6eb22-5f14-46b4-a4ea-a86e6e8c4acc" providerId="ADAL" clId="{3C61FE57-A02B-4D1D-8A45-F86177187684}" dt="2022-11-17T16:57:33.512" v="1252" actId="14100"/>
          <ac:picMkLst>
            <pc:docMk/>
            <pc:sldMk cId="3712657699" sldId="939"/>
            <ac:picMk id="14" creationId="{10288542-F468-4BDD-8C68-A1D30CF177EF}"/>
          </ac:picMkLst>
        </pc:picChg>
        <pc:picChg chg="mod">
          <ac:chgData name="Marta" userId="eac6eb22-5f14-46b4-a4ea-a86e6e8c4acc" providerId="ADAL" clId="{3C61FE57-A02B-4D1D-8A45-F86177187684}" dt="2022-11-17T16:57:33.512" v="1252" actId="14100"/>
          <ac:picMkLst>
            <pc:docMk/>
            <pc:sldMk cId="3712657699" sldId="939"/>
            <ac:picMk id="15" creationId="{63E8D0C1-77E2-4668-8B94-5D479E567A7D}"/>
          </ac:picMkLst>
        </pc:picChg>
        <pc:picChg chg="mod">
          <ac:chgData name="Marta" userId="eac6eb22-5f14-46b4-a4ea-a86e6e8c4acc" providerId="ADAL" clId="{3C61FE57-A02B-4D1D-8A45-F86177187684}" dt="2022-10-25T15:25:58.609" v="628" actId="14100"/>
          <ac:picMkLst>
            <pc:docMk/>
            <pc:sldMk cId="3712657699" sldId="939"/>
            <ac:picMk id="15" creationId="{D3F2A235-83EF-44A8-87A4-0A7DF928F114}"/>
          </ac:picMkLst>
        </pc:picChg>
        <pc:picChg chg="mod">
          <ac:chgData name="Marta" userId="eac6eb22-5f14-46b4-a4ea-a86e6e8c4acc" providerId="ADAL" clId="{3C61FE57-A02B-4D1D-8A45-F86177187684}" dt="2022-10-25T15:25:58.609" v="628" actId="14100"/>
          <ac:picMkLst>
            <pc:docMk/>
            <pc:sldMk cId="3712657699" sldId="939"/>
            <ac:picMk id="17" creationId="{5F480766-D040-4671-B2D3-47F97A76E8A4}"/>
          </ac:picMkLst>
        </pc:picChg>
        <pc:picChg chg="mod">
          <ac:chgData name="Marta" userId="eac6eb22-5f14-46b4-a4ea-a86e6e8c4acc" providerId="ADAL" clId="{3C61FE57-A02B-4D1D-8A45-F86177187684}" dt="2022-10-25T15:25:58.609" v="628" actId="14100"/>
          <ac:picMkLst>
            <pc:docMk/>
            <pc:sldMk cId="3712657699" sldId="939"/>
            <ac:picMk id="18" creationId="{A0B41B68-9FC3-4F00-8093-9CC45F72A1FC}"/>
          </ac:picMkLst>
        </pc:picChg>
        <pc:picChg chg="mod topLvl">
          <ac:chgData name="Marta" userId="eac6eb22-5f14-46b4-a4ea-a86e6e8c4acc" providerId="ADAL" clId="{3C61FE57-A02B-4D1D-8A45-F86177187684}" dt="2022-11-29T14:23:34.231" v="1356" actId="165"/>
          <ac:picMkLst>
            <pc:docMk/>
            <pc:sldMk cId="3712657699" sldId="939"/>
            <ac:picMk id="19" creationId="{9A2FD6AD-DF0C-45DD-A407-75260AABA954}"/>
          </ac:picMkLst>
        </pc:picChg>
        <pc:picChg chg="mod">
          <ac:chgData name="Marta" userId="eac6eb22-5f14-46b4-a4ea-a86e6e8c4acc" providerId="ADAL" clId="{3C61FE57-A02B-4D1D-8A45-F86177187684}" dt="2022-10-25T15:25:58.609" v="628" actId="14100"/>
          <ac:picMkLst>
            <pc:docMk/>
            <pc:sldMk cId="3712657699" sldId="939"/>
            <ac:picMk id="19" creationId="{9D03D872-7434-400F-A1C5-B5968FE59840}"/>
          </ac:picMkLst>
        </pc:picChg>
        <pc:picChg chg="mod topLvl">
          <ac:chgData name="Marta" userId="eac6eb22-5f14-46b4-a4ea-a86e6e8c4acc" providerId="ADAL" clId="{3C61FE57-A02B-4D1D-8A45-F86177187684}" dt="2022-11-29T14:23:34.231" v="1356" actId="165"/>
          <ac:picMkLst>
            <pc:docMk/>
            <pc:sldMk cId="3712657699" sldId="939"/>
            <ac:picMk id="20" creationId="{340EFFB1-9B52-4129-8863-90174B4D4F64}"/>
          </ac:picMkLst>
        </pc:picChg>
        <pc:picChg chg="mod">
          <ac:chgData name="Marta" userId="eac6eb22-5f14-46b4-a4ea-a86e6e8c4acc" providerId="ADAL" clId="{3C61FE57-A02B-4D1D-8A45-F86177187684}" dt="2022-10-25T15:26:40.076" v="633" actId="1076"/>
          <ac:picMkLst>
            <pc:docMk/>
            <pc:sldMk cId="3712657699" sldId="939"/>
            <ac:picMk id="22" creationId="{632B5B9D-5577-46A0-A90B-BBA39D6F66CC}"/>
          </ac:picMkLst>
        </pc:picChg>
        <pc:picChg chg="mod">
          <ac:chgData name="Marta" userId="eac6eb22-5f14-46b4-a4ea-a86e6e8c4acc" providerId="ADAL" clId="{3C61FE57-A02B-4D1D-8A45-F86177187684}" dt="2022-10-25T15:26:40.076" v="633" actId="1076"/>
          <ac:picMkLst>
            <pc:docMk/>
            <pc:sldMk cId="3712657699" sldId="939"/>
            <ac:picMk id="23" creationId="{9AC537EE-3A5F-458C-A6AA-7606E0616AC5}"/>
          </ac:picMkLst>
        </pc:picChg>
        <pc:picChg chg="mod">
          <ac:chgData name="Marta" userId="eac6eb22-5f14-46b4-a4ea-a86e6e8c4acc" providerId="ADAL" clId="{3C61FE57-A02B-4D1D-8A45-F86177187684}" dt="2022-10-25T15:26:40.076" v="633" actId="1076"/>
          <ac:picMkLst>
            <pc:docMk/>
            <pc:sldMk cId="3712657699" sldId="939"/>
            <ac:picMk id="24" creationId="{37A369F3-A7A7-4D14-9546-51C05009FD0B}"/>
          </ac:picMkLst>
        </pc:picChg>
        <pc:picChg chg="mod">
          <ac:chgData name="Marta" userId="eac6eb22-5f14-46b4-a4ea-a86e6e8c4acc" providerId="ADAL" clId="{3C61FE57-A02B-4D1D-8A45-F86177187684}" dt="2022-10-25T15:26:40.076" v="633" actId="1076"/>
          <ac:picMkLst>
            <pc:docMk/>
            <pc:sldMk cId="3712657699" sldId="939"/>
            <ac:picMk id="25" creationId="{DBE62E8E-19F4-40F6-BDD7-CCF03D7ABAD2}"/>
          </ac:picMkLst>
        </pc:picChg>
        <pc:picChg chg="mod topLvl">
          <ac:chgData name="Marta" userId="eac6eb22-5f14-46b4-a4ea-a86e6e8c4acc" providerId="ADAL" clId="{3C61FE57-A02B-4D1D-8A45-F86177187684}" dt="2022-11-29T14:23:44.516" v="1361" actId="1076"/>
          <ac:picMkLst>
            <pc:docMk/>
            <pc:sldMk cId="3712657699" sldId="939"/>
            <ac:picMk id="26" creationId="{4B116D93-30C6-4604-AF1B-A8EE50AF5496}"/>
          </ac:picMkLst>
        </pc:picChg>
        <pc:picChg chg="mod topLvl">
          <ac:chgData name="Marta" userId="eac6eb22-5f14-46b4-a4ea-a86e6e8c4acc" providerId="ADAL" clId="{3C61FE57-A02B-4D1D-8A45-F86177187684}" dt="2022-11-29T14:23:34.231" v="1356" actId="165"/>
          <ac:picMkLst>
            <pc:docMk/>
            <pc:sldMk cId="3712657699" sldId="939"/>
            <ac:picMk id="27" creationId="{10A23CA4-B96C-47D7-A513-4859CA3EFB15}"/>
          </ac:picMkLst>
        </pc:picChg>
        <pc:picChg chg="add mod topLvl">
          <ac:chgData name="Marta" userId="eac6eb22-5f14-46b4-a4ea-a86e6e8c4acc" providerId="ADAL" clId="{3C61FE57-A02B-4D1D-8A45-F86177187684}" dt="2022-11-29T14:23:45.928" v="1362" actId="1076"/>
          <ac:picMkLst>
            <pc:docMk/>
            <pc:sldMk cId="3712657699" sldId="939"/>
            <ac:picMk id="1028" creationId="{A2022067-A264-47BE-ABF8-2918C6D1E53C}"/>
          </ac:picMkLst>
        </pc:picChg>
      </pc:sldChg>
      <pc:sldChg chg="addSp delSp modSp mod">
        <pc:chgData name="Marta" userId="eac6eb22-5f14-46b4-a4ea-a86e6e8c4acc" providerId="ADAL" clId="{3C61FE57-A02B-4D1D-8A45-F86177187684}" dt="2022-11-17T16:58:43.397" v="1292" actId="20577"/>
        <pc:sldMkLst>
          <pc:docMk/>
          <pc:sldMk cId="198001124" sldId="940"/>
        </pc:sldMkLst>
        <pc:spChg chg="del">
          <ac:chgData name="Marta" userId="eac6eb22-5f14-46b4-a4ea-a86e6e8c4acc" providerId="ADAL" clId="{3C61FE57-A02B-4D1D-8A45-F86177187684}" dt="2022-10-25T16:00:16.755" v="988" actId="478"/>
          <ac:spMkLst>
            <pc:docMk/>
            <pc:sldMk cId="198001124" sldId="940"/>
            <ac:spMk id="2" creationId="{336D7662-30CC-465F-B484-884B38F6F8BF}"/>
          </ac:spMkLst>
        </pc:spChg>
        <pc:spChg chg="mod">
          <ac:chgData name="Marta" userId="eac6eb22-5f14-46b4-a4ea-a86e6e8c4acc" providerId="ADAL" clId="{3C61FE57-A02B-4D1D-8A45-F86177187684}" dt="2022-10-25T15:59:35.342" v="986" actId="255"/>
          <ac:spMkLst>
            <pc:docMk/>
            <pc:sldMk cId="198001124" sldId="940"/>
            <ac:spMk id="6" creationId="{00000000-0000-0000-0000-000000000000}"/>
          </ac:spMkLst>
        </pc:spChg>
        <pc:spChg chg="add del">
          <ac:chgData name="Marta" userId="eac6eb22-5f14-46b4-a4ea-a86e6e8c4acc" providerId="ADAL" clId="{3C61FE57-A02B-4D1D-8A45-F86177187684}" dt="2022-11-17T16:53:52.363" v="1098" actId="478"/>
          <ac:spMkLst>
            <pc:docMk/>
            <pc:sldMk cId="198001124" sldId="940"/>
            <ac:spMk id="8" creationId="{151FC44B-8152-4E8F-B8BB-5CA472BE1BF1}"/>
          </ac:spMkLst>
        </pc:spChg>
        <pc:spChg chg="add del">
          <ac:chgData name="Marta" userId="eac6eb22-5f14-46b4-a4ea-a86e6e8c4acc" providerId="ADAL" clId="{3C61FE57-A02B-4D1D-8A45-F86177187684}" dt="2022-11-17T16:53:52.363" v="1098" actId="478"/>
          <ac:spMkLst>
            <pc:docMk/>
            <pc:sldMk cId="198001124" sldId="940"/>
            <ac:spMk id="10" creationId="{CFC0A7F5-734D-4CCA-99A3-66C8BB374CB2}"/>
          </ac:spMkLst>
        </pc:spChg>
        <pc:spChg chg="add">
          <ac:chgData name="Marta" userId="eac6eb22-5f14-46b4-a4ea-a86e6e8c4acc" providerId="ADAL" clId="{3C61FE57-A02B-4D1D-8A45-F86177187684}" dt="2022-11-17T16:53:52.882" v="1099" actId="22"/>
          <ac:spMkLst>
            <pc:docMk/>
            <pc:sldMk cId="198001124" sldId="940"/>
            <ac:spMk id="16" creationId="{8DAC8DFA-B94A-4ECD-8472-6276C0F015E4}"/>
          </ac:spMkLst>
        </pc:spChg>
        <pc:spChg chg="del">
          <ac:chgData name="Marta" userId="eac6eb22-5f14-46b4-a4ea-a86e6e8c4acc" providerId="ADAL" clId="{3C61FE57-A02B-4D1D-8A45-F86177187684}" dt="2022-10-25T16:02:41.909" v="989" actId="478"/>
          <ac:spMkLst>
            <pc:docMk/>
            <pc:sldMk cId="198001124" sldId="940"/>
            <ac:spMk id="16" creationId="{DD0F208D-BE7D-45D7-86C8-11A45240DF9F}"/>
          </ac:spMkLst>
        </pc:spChg>
        <pc:spChg chg="add">
          <ac:chgData name="Marta" userId="eac6eb22-5f14-46b4-a4ea-a86e6e8c4acc" providerId="ADAL" clId="{3C61FE57-A02B-4D1D-8A45-F86177187684}" dt="2022-11-17T16:53:52.882" v="1099" actId="22"/>
          <ac:spMkLst>
            <pc:docMk/>
            <pc:sldMk cId="198001124" sldId="940"/>
            <ac:spMk id="18" creationId="{0BA0956C-E97B-40B5-B6A6-314946729EE3}"/>
          </ac:spMkLst>
        </pc:spChg>
        <pc:spChg chg="add mod">
          <ac:chgData name="Marta" userId="eac6eb22-5f14-46b4-a4ea-a86e6e8c4acc" providerId="ADAL" clId="{3C61FE57-A02B-4D1D-8A45-F86177187684}" dt="2022-11-17T16:58:43.397" v="1292" actId="20577"/>
          <ac:spMkLst>
            <pc:docMk/>
            <pc:sldMk cId="198001124" sldId="940"/>
            <ac:spMk id="20" creationId="{9A5B8236-1DEC-4099-8440-0120734D500C}"/>
          </ac:spMkLst>
        </pc:spChg>
        <pc:picChg chg="add">
          <ac:chgData name="Marta" userId="eac6eb22-5f14-46b4-a4ea-a86e6e8c4acc" providerId="ADAL" clId="{3C61FE57-A02B-4D1D-8A45-F86177187684}" dt="2022-11-17T16:53:52.882" v="1099" actId="22"/>
          <ac:picMkLst>
            <pc:docMk/>
            <pc:sldMk cId="198001124" sldId="940"/>
            <ac:picMk id="2" creationId="{3F6386AA-8410-42EE-AFB3-618FE74FF7EA}"/>
          </ac:picMkLst>
        </pc:picChg>
        <pc:picChg chg="add del">
          <ac:chgData name="Marta" userId="eac6eb22-5f14-46b4-a4ea-a86e6e8c4acc" providerId="ADAL" clId="{3C61FE57-A02B-4D1D-8A45-F86177187684}" dt="2022-11-17T16:53:52.363" v="1098" actId="478"/>
          <ac:picMkLst>
            <pc:docMk/>
            <pc:sldMk cId="198001124" sldId="940"/>
            <ac:picMk id="3" creationId="{62E94919-D0A3-4BD4-B325-EE7F9B409AEE}"/>
          </ac:picMkLst>
        </pc:picChg>
        <pc:picChg chg="del">
          <ac:chgData name="Marta" userId="eac6eb22-5f14-46b4-a4ea-a86e6e8c4acc" providerId="ADAL" clId="{3C61FE57-A02B-4D1D-8A45-F86177187684}" dt="2022-10-25T16:02:41.909" v="989" actId="478"/>
          <ac:picMkLst>
            <pc:docMk/>
            <pc:sldMk cId="198001124" sldId="940"/>
            <ac:picMk id="4" creationId="{14EFDE39-FD1C-4A35-92AE-61DE381A4D0C}"/>
          </ac:picMkLst>
        </pc:picChg>
        <pc:picChg chg="add">
          <ac:chgData name="Marta" userId="eac6eb22-5f14-46b4-a4ea-a86e6e8c4acc" providerId="ADAL" clId="{3C61FE57-A02B-4D1D-8A45-F86177187684}" dt="2022-11-17T16:53:52.882" v="1099" actId="22"/>
          <ac:picMkLst>
            <pc:docMk/>
            <pc:sldMk cId="198001124" sldId="940"/>
            <ac:picMk id="4" creationId="{1716F5C8-E7D8-41D2-8E56-339356520358}"/>
          </ac:picMkLst>
        </pc:picChg>
        <pc:picChg chg="add del">
          <ac:chgData name="Marta" userId="eac6eb22-5f14-46b4-a4ea-a86e6e8c4acc" providerId="ADAL" clId="{3C61FE57-A02B-4D1D-8A45-F86177187684}" dt="2022-11-17T16:53:52.363" v="1098" actId="478"/>
          <ac:picMkLst>
            <pc:docMk/>
            <pc:sldMk cId="198001124" sldId="940"/>
            <ac:picMk id="5" creationId="{342162CC-395C-4906-94C2-FBD6582D3B93}"/>
          </ac:picMkLst>
        </pc:picChg>
        <pc:picChg chg="add del">
          <ac:chgData name="Marta" userId="eac6eb22-5f14-46b4-a4ea-a86e6e8c4acc" providerId="ADAL" clId="{3C61FE57-A02B-4D1D-8A45-F86177187684}" dt="2022-11-17T16:53:52.363" v="1098" actId="478"/>
          <ac:picMkLst>
            <pc:docMk/>
            <pc:sldMk cId="198001124" sldId="940"/>
            <ac:picMk id="7" creationId="{AAD79DDB-3C3F-4653-B706-1DF50F16F847}"/>
          </ac:picMkLst>
        </pc:picChg>
        <pc:picChg chg="add">
          <ac:chgData name="Marta" userId="eac6eb22-5f14-46b4-a4ea-a86e6e8c4acc" providerId="ADAL" clId="{3C61FE57-A02B-4D1D-8A45-F86177187684}" dt="2022-11-17T16:53:52.882" v="1099" actId="22"/>
          <ac:picMkLst>
            <pc:docMk/>
            <pc:sldMk cId="198001124" sldId="940"/>
            <ac:picMk id="14" creationId="{80CFA803-2ADE-40A3-BE5A-0B92C1713BB2}"/>
          </ac:picMkLst>
        </pc:picChg>
        <pc:picChg chg="del">
          <ac:chgData name="Marta" userId="eac6eb22-5f14-46b4-a4ea-a86e6e8c4acc" providerId="ADAL" clId="{3C61FE57-A02B-4D1D-8A45-F86177187684}" dt="2022-10-25T16:02:41.909" v="989" actId="478"/>
          <ac:picMkLst>
            <pc:docMk/>
            <pc:sldMk cId="198001124" sldId="940"/>
            <ac:picMk id="1026" creationId="{F181F7E9-EEE2-416B-97F5-D1EA86ECD6BE}"/>
          </ac:picMkLst>
        </pc:picChg>
        <pc:picChg chg="del">
          <ac:chgData name="Marta" userId="eac6eb22-5f14-46b4-a4ea-a86e6e8c4acc" providerId="ADAL" clId="{3C61FE57-A02B-4D1D-8A45-F86177187684}" dt="2022-10-25T16:02:41.909" v="989" actId="478"/>
          <ac:picMkLst>
            <pc:docMk/>
            <pc:sldMk cId="198001124" sldId="940"/>
            <ac:picMk id="1032" creationId="{AD276CEC-DC02-4DD7-B958-9F7AF5F2A865}"/>
          </ac:picMkLst>
        </pc:picChg>
      </pc:sldChg>
      <pc:sldChg chg="del">
        <pc:chgData name="Marta" userId="eac6eb22-5f14-46b4-a4ea-a86e6e8c4acc" providerId="ADAL" clId="{3C61FE57-A02B-4D1D-8A45-F86177187684}" dt="2022-10-25T15:09:00.144" v="252" actId="47"/>
        <pc:sldMkLst>
          <pc:docMk/>
          <pc:sldMk cId="752814286" sldId="941"/>
        </pc:sldMkLst>
      </pc:sldChg>
      <pc:sldChg chg="addSp delSp modSp add mod setBg">
        <pc:chgData name="Marta" userId="eac6eb22-5f14-46b4-a4ea-a86e6e8c4acc" providerId="ADAL" clId="{3C61FE57-A02B-4D1D-8A45-F86177187684}" dt="2022-11-28T18:13:50.295" v="1301" actId="207"/>
        <pc:sldMkLst>
          <pc:docMk/>
          <pc:sldMk cId="1715774401" sldId="942"/>
        </pc:sldMkLst>
        <pc:spChg chg="mod">
          <ac:chgData name="Marta" userId="eac6eb22-5f14-46b4-a4ea-a86e6e8c4acc" providerId="ADAL" clId="{3C61FE57-A02B-4D1D-8A45-F86177187684}" dt="2022-10-25T15:08:26.402" v="248" actId="1076"/>
          <ac:spMkLst>
            <pc:docMk/>
            <pc:sldMk cId="1715774401" sldId="942"/>
            <ac:spMk id="2" creationId="{03E6F4FB-BF07-48AE-AFF6-D4E572C2D504}"/>
          </ac:spMkLst>
        </pc:spChg>
        <pc:spChg chg="mod">
          <ac:chgData name="Marta" userId="eac6eb22-5f14-46b4-a4ea-a86e6e8c4acc" providerId="ADAL" clId="{3C61FE57-A02B-4D1D-8A45-F86177187684}" dt="2022-10-25T15:44:44.798" v="954" actId="255"/>
          <ac:spMkLst>
            <pc:docMk/>
            <pc:sldMk cId="1715774401" sldId="942"/>
            <ac:spMk id="4" creationId="{00000000-0000-0000-0000-000000000000}"/>
          </ac:spMkLst>
        </pc:spChg>
        <pc:spChg chg="del mod">
          <ac:chgData name="Marta" userId="eac6eb22-5f14-46b4-a4ea-a86e6e8c4acc" providerId="ADAL" clId="{3C61FE57-A02B-4D1D-8A45-F86177187684}" dt="2022-10-25T14:58:22.898" v="165" actId="478"/>
          <ac:spMkLst>
            <pc:docMk/>
            <pc:sldMk cId="1715774401" sldId="942"/>
            <ac:spMk id="5" creationId="{00000000-0000-0000-0000-000000000000}"/>
          </ac:spMkLst>
        </pc:spChg>
        <pc:spChg chg="add del mod">
          <ac:chgData name="Marta" userId="eac6eb22-5f14-46b4-a4ea-a86e6e8c4acc" providerId="ADAL" clId="{3C61FE57-A02B-4D1D-8A45-F86177187684}" dt="2022-10-25T14:58:26.530" v="168" actId="478"/>
          <ac:spMkLst>
            <pc:docMk/>
            <pc:sldMk cId="1715774401" sldId="942"/>
            <ac:spMk id="8" creationId="{034F31F9-49BF-4041-8FDE-A9AE143B4405}"/>
          </ac:spMkLst>
        </pc:spChg>
        <pc:spChg chg="add del">
          <ac:chgData name="Marta" userId="eac6eb22-5f14-46b4-a4ea-a86e6e8c4acc" providerId="ADAL" clId="{3C61FE57-A02B-4D1D-8A45-F86177187684}" dt="2022-10-25T15:01:37.188" v="208" actId="478"/>
          <ac:spMkLst>
            <pc:docMk/>
            <pc:sldMk cId="1715774401" sldId="942"/>
            <ac:spMk id="10" creationId="{10EEDC6B-2EA2-4736-BE78-42D6C2D05B60}"/>
          </ac:spMkLst>
        </pc:spChg>
        <pc:spChg chg="add mod">
          <ac:chgData name="Marta" userId="eac6eb22-5f14-46b4-a4ea-a86e6e8c4acc" providerId="ADAL" clId="{3C61FE57-A02B-4D1D-8A45-F86177187684}" dt="2022-10-25T16:41:29.313" v="1046" actId="14100"/>
          <ac:spMkLst>
            <pc:docMk/>
            <pc:sldMk cId="1715774401" sldId="942"/>
            <ac:spMk id="14" creationId="{70D27011-350B-461D-B481-D06E1E2A61EC}"/>
          </ac:spMkLst>
        </pc:spChg>
        <pc:spChg chg="add del">
          <ac:chgData name="Marta" userId="eac6eb22-5f14-46b4-a4ea-a86e6e8c4acc" providerId="ADAL" clId="{3C61FE57-A02B-4D1D-8A45-F86177187684}" dt="2022-10-25T14:59:36.774" v="173" actId="478"/>
          <ac:spMkLst>
            <pc:docMk/>
            <pc:sldMk cId="1715774401" sldId="942"/>
            <ac:spMk id="16" creationId="{29DF43B8-35F1-4118-B29C-4D3566D9DEA0}"/>
          </ac:spMkLst>
        </pc:spChg>
        <pc:spChg chg="add mod">
          <ac:chgData name="Marta" userId="eac6eb22-5f14-46b4-a4ea-a86e6e8c4acc" providerId="ADAL" clId="{3C61FE57-A02B-4D1D-8A45-F86177187684}" dt="2022-10-25T15:08:26.402" v="248" actId="1076"/>
          <ac:spMkLst>
            <pc:docMk/>
            <pc:sldMk cId="1715774401" sldId="942"/>
            <ac:spMk id="22" creationId="{116D2F7C-6A54-4CBF-BFDE-414C33D71C95}"/>
          </ac:spMkLst>
        </pc:spChg>
        <pc:spChg chg="add mod">
          <ac:chgData name="Marta" userId="eac6eb22-5f14-46b4-a4ea-a86e6e8c4acc" providerId="ADAL" clId="{3C61FE57-A02B-4D1D-8A45-F86177187684}" dt="2022-10-25T15:08:26.402" v="248" actId="1076"/>
          <ac:spMkLst>
            <pc:docMk/>
            <pc:sldMk cId="1715774401" sldId="942"/>
            <ac:spMk id="26" creationId="{EA77F773-2675-470A-8D7B-43F4F8FC9921}"/>
          </ac:spMkLst>
        </pc:spChg>
        <pc:spChg chg="add mod">
          <ac:chgData name="Marta" userId="eac6eb22-5f14-46b4-a4ea-a86e6e8c4acc" providerId="ADAL" clId="{3C61FE57-A02B-4D1D-8A45-F86177187684}" dt="2022-11-28T18:13:50.295" v="1301" actId="207"/>
          <ac:spMkLst>
            <pc:docMk/>
            <pc:sldMk cId="1715774401" sldId="942"/>
            <ac:spMk id="32" creationId="{98807726-8F30-4576-A091-DA271F49F990}"/>
          </ac:spMkLst>
        </pc:spChg>
        <pc:spChg chg="add del mod">
          <ac:chgData name="Marta" userId="eac6eb22-5f14-46b4-a4ea-a86e6e8c4acc" providerId="ADAL" clId="{3C61FE57-A02B-4D1D-8A45-F86177187684}" dt="2022-10-25T15:05:29.424" v="237"/>
          <ac:spMkLst>
            <pc:docMk/>
            <pc:sldMk cId="1715774401" sldId="942"/>
            <ac:spMk id="39" creationId="{23D36D80-C721-4126-AB52-0BB73617588E}"/>
          </ac:spMkLst>
        </pc:spChg>
        <pc:spChg chg="add del mod">
          <ac:chgData name="Marta" userId="eac6eb22-5f14-46b4-a4ea-a86e6e8c4acc" providerId="ADAL" clId="{3C61FE57-A02B-4D1D-8A45-F86177187684}" dt="2022-10-25T15:05:29.420" v="235"/>
          <ac:spMkLst>
            <pc:docMk/>
            <pc:sldMk cId="1715774401" sldId="942"/>
            <ac:spMk id="41" creationId="{C9B5920B-C681-4AAD-9246-898772A32441}"/>
          </ac:spMkLst>
        </pc:spChg>
        <pc:spChg chg="add mod">
          <ac:chgData name="Marta" userId="eac6eb22-5f14-46b4-a4ea-a86e6e8c4acc" providerId="ADAL" clId="{3C61FE57-A02B-4D1D-8A45-F86177187684}" dt="2022-10-25T16:42:35.422" v="1053" actId="6549"/>
          <ac:spMkLst>
            <pc:docMk/>
            <pc:sldMk cId="1715774401" sldId="942"/>
            <ac:spMk id="42" creationId="{BC8873EA-44CA-4D2C-903F-661557289555}"/>
          </ac:spMkLst>
        </pc:spChg>
        <pc:graphicFrameChg chg="add del mod">
          <ac:chgData name="Marta" userId="eac6eb22-5f14-46b4-a4ea-a86e6e8c4acc" providerId="ADAL" clId="{3C61FE57-A02B-4D1D-8A45-F86177187684}" dt="2022-10-25T15:05:29.420" v="235"/>
          <ac:graphicFrameMkLst>
            <pc:docMk/>
            <pc:sldMk cId="1715774401" sldId="942"/>
            <ac:graphicFrameMk id="40" creationId="{75592ED5-1CDF-4344-805E-3BF197000F1E}"/>
          </ac:graphicFrameMkLst>
        </pc:graphicFrameChg>
        <pc:picChg chg="del">
          <ac:chgData name="Marta" userId="eac6eb22-5f14-46b4-a4ea-a86e6e8c4acc" providerId="ADAL" clId="{3C61FE57-A02B-4D1D-8A45-F86177187684}" dt="2022-10-25T14:58:23.635" v="166" actId="478"/>
          <ac:picMkLst>
            <pc:docMk/>
            <pc:sldMk cId="1715774401" sldId="942"/>
            <ac:picMk id="3" creationId="{B7C8E147-0753-4CE0-AFEF-9DC7AB03098B}"/>
          </ac:picMkLst>
        </pc:picChg>
        <pc:picChg chg="del">
          <ac:chgData name="Marta" userId="eac6eb22-5f14-46b4-a4ea-a86e6e8c4acc" providerId="ADAL" clId="{3C61FE57-A02B-4D1D-8A45-F86177187684}" dt="2022-10-25T14:58:24.552" v="167" actId="478"/>
          <ac:picMkLst>
            <pc:docMk/>
            <pc:sldMk cId="1715774401" sldId="942"/>
            <ac:picMk id="6" creationId="{00000000-0000-0000-0000-000000000000}"/>
          </ac:picMkLst>
        </pc:picChg>
        <pc:picChg chg="add del">
          <ac:chgData name="Marta" userId="eac6eb22-5f14-46b4-a4ea-a86e6e8c4acc" providerId="ADAL" clId="{3C61FE57-A02B-4D1D-8A45-F86177187684}" dt="2022-10-25T15:01:37.977" v="209" actId="478"/>
          <ac:picMkLst>
            <pc:docMk/>
            <pc:sldMk cId="1715774401" sldId="942"/>
            <ac:picMk id="12" creationId="{EEDB6FEE-8D59-427B-8EF6-937366964981}"/>
          </ac:picMkLst>
        </pc:picChg>
        <pc:picChg chg="add del">
          <ac:chgData name="Marta" userId="eac6eb22-5f14-46b4-a4ea-a86e6e8c4acc" providerId="ADAL" clId="{3C61FE57-A02B-4D1D-8A45-F86177187684}" dt="2022-10-25T14:59:34.208" v="172" actId="478"/>
          <ac:picMkLst>
            <pc:docMk/>
            <pc:sldMk cId="1715774401" sldId="942"/>
            <ac:picMk id="18" creationId="{7E9CF4D1-8A6B-432D-8841-DBC5FBFD156F}"/>
          </ac:picMkLst>
        </pc:picChg>
        <pc:picChg chg="add del">
          <ac:chgData name="Marta" userId="eac6eb22-5f14-46b4-a4ea-a86e6e8c4acc" providerId="ADAL" clId="{3C61FE57-A02B-4D1D-8A45-F86177187684}" dt="2022-10-25T14:59:36.774" v="173" actId="478"/>
          <ac:picMkLst>
            <pc:docMk/>
            <pc:sldMk cId="1715774401" sldId="942"/>
            <ac:picMk id="20" creationId="{66F4A009-DD1C-499C-8A06-CACEAA26775B}"/>
          </ac:picMkLst>
        </pc:picChg>
        <pc:picChg chg="add del">
          <ac:chgData name="Marta" userId="eac6eb22-5f14-46b4-a4ea-a86e6e8c4acc" providerId="ADAL" clId="{3C61FE57-A02B-4D1D-8A45-F86177187684}" dt="2022-10-25T15:01:38.786" v="210" actId="478"/>
          <ac:picMkLst>
            <pc:docMk/>
            <pc:sldMk cId="1715774401" sldId="942"/>
            <ac:picMk id="24" creationId="{CC6B9085-3F5A-438B-A840-426E264261B0}"/>
          </ac:picMkLst>
        </pc:picChg>
        <pc:picChg chg="add mod">
          <ac:chgData name="Marta" userId="eac6eb22-5f14-46b4-a4ea-a86e6e8c4acc" providerId="ADAL" clId="{3C61FE57-A02B-4D1D-8A45-F86177187684}" dt="2022-10-25T15:08:26.402" v="248" actId="1076"/>
          <ac:picMkLst>
            <pc:docMk/>
            <pc:sldMk cId="1715774401" sldId="942"/>
            <ac:picMk id="28" creationId="{F04E6BE9-40F9-4151-B497-3E0F8757AF99}"/>
          </ac:picMkLst>
        </pc:picChg>
        <pc:picChg chg="add mod">
          <ac:chgData name="Marta" userId="eac6eb22-5f14-46b4-a4ea-a86e6e8c4acc" providerId="ADAL" clId="{3C61FE57-A02B-4D1D-8A45-F86177187684}" dt="2022-10-25T15:08:26.402" v="248" actId="1076"/>
          <ac:picMkLst>
            <pc:docMk/>
            <pc:sldMk cId="1715774401" sldId="942"/>
            <ac:picMk id="30" creationId="{691A025F-5DE1-42A8-A642-732EDBE52C64}"/>
          </ac:picMkLst>
        </pc:picChg>
        <pc:picChg chg="add del mod">
          <ac:chgData name="Marta" userId="eac6eb22-5f14-46b4-a4ea-a86e6e8c4acc" providerId="ADAL" clId="{3C61FE57-A02B-4D1D-8A45-F86177187684}" dt="2022-10-25T15:01:47.424" v="212" actId="478"/>
          <ac:picMkLst>
            <pc:docMk/>
            <pc:sldMk cId="1715774401" sldId="942"/>
            <ac:picMk id="34" creationId="{1DD7F7E4-9691-4AA9-B254-80982AB3FAEB}"/>
          </ac:picMkLst>
        </pc:picChg>
        <pc:picChg chg="add mod">
          <ac:chgData name="Marta" userId="eac6eb22-5f14-46b4-a4ea-a86e6e8c4acc" providerId="ADAL" clId="{3C61FE57-A02B-4D1D-8A45-F86177187684}" dt="2022-10-25T16:40:47.102" v="1042" actId="1037"/>
          <ac:picMkLst>
            <pc:docMk/>
            <pc:sldMk cId="1715774401" sldId="942"/>
            <ac:picMk id="36" creationId="{5E597BB6-7CAC-4EEC-A039-B2077A6092AF}"/>
          </ac:picMkLst>
        </pc:picChg>
        <pc:picChg chg="add mod">
          <ac:chgData name="Marta" userId="eac6eb22-5f14-46b4-a4ea-a86e6e8c4acc" providerId="ADAL" clId="{3C61FE57-A02B-4D1D-8A45-F86177187684}" dt="2022-10-25T16:40:47.102" v="1042" actId="1037"/>
          <ac:picMkLst>
            <pc:docMk/>
            <pc:sldMk cId="1715774401" sldId="942"/>
            <ac:picMk id="38" creationId="{552EFE03-472F-4B35-A79C-809712607834}"/>
          </ac:picMkLst>
        </pc:picChg>
        <pc:picChg chg="add del mod">
          <ac:chgData name="Marta" userId="eac6eb22-5f14-46b4-a4ea-a86e6e8c4acc" providerId="ADAL" clId="{3C61FE57-A02B-4D1D-8A45-F86177187684}" dt="2022-10-25T15:05:29.420" v="235"/>
          <ac:picMkLst>
            <pc:docMk/>
            <pc:sldMk cId="1715774401" sldId="942"/>
            <ac:picMk id="1026" creationId="{741D26F1-D14A-432C-A7C9-D5588E447F1D}"/>
          </ac:picMkLst>
        </pc:picChg>
        <pc:picChg chg="add del mod">
          <ac:chgData name="Marta" userId="eac6eb22-5f14-46b4-a4ea-a86e6e8c4acc" providerId="ADAL" clId="{3C61FE57-A02B-4D1D-8A45-F86177187684}" dt="2022-10-25T15:05:29.420" v="235"/>
          <ac:picMkLst>
            <pc:docMk/>
            <pc:sldMk cId="1715774401" sldId="942"/>
            <ac:picMk id="1027" creationId="{B8A88D9B-D23E-4C8F-A4B7-F4B531563E50}"/>
          </ac:picMkLst>
        </pc:picChg>
        <pc:picChg chg="add del mod">
          <ac:chgData name="Marta" userId="eac6eb22-5f14-46b4-a4ea-a86e6e8c4acc" providerId="ADAL" clId="{3C61FE57-A02B-4D1D-8A45-F86177187684}" dt="2022-10-25T15:05:29.420" v="235"/>
          <ac:picMkLst>
            <pc:docMk/>
            <pc:sldMk cId="1715774401" sldId="942"/>
            <ac:picMk id="1028" creationId="{8763761B-6BD5-49EF-BF61-4773A478C60F}"/>
          </ac:picMkLst>
        </pc:picChg>
        <pc:picChg chg="add del mod">
          <ac:chgData name="Marta" userId="eac6eb22-5f14-46b4-a4ea-a86e6e8c4acc" providerId="ADAL" clId="{3C61FE57-A02B-4D1D-8A45-F86177187684}" dt="2022-10-25T15:05:29.420" v="235"/>
          <ac:picMkLst>
            <pc:docMk/>
            <pc:sldMk cId="1715774401" sldId="942"/>
            <ac:picMk id="1029" creationId="{91993A18-5A8F-4A36-BA79-FD1CBACD073A}"/>
          </ac:picMkLst>
        </pc:picChg>
      </pc:sldChg>
      <pc:sldChg chg="modSp add del mod">
        <pc:chgData name="Marta" userId="eac6eb22-5f14-46b4-a4ea-a86e6e8c4acc" providerId="ADAL" clId="{3C61FE57-A02B-4D1D-8A45-F86177187684}" dt="2022-10-25T16:57:31.368" v="1079" actId="1076"/>
        <pc:sldMkLst>
          <pc:docMk/>
          <pc:sldMk cId="3432656581" sldId="943"/>
        </pc:sldMkLst>
        <pc:spChg chg="mod">
          <ac:chgData name="Marta" userId="eac6eb22-5f14-46b4-a4ea-a86e6e8c4acc" providerId="ADAL" clId="{3C61FE57-A02B-4D1D-8A45-F86177187684}" dt="2022-10-25T16:57:31.368" v="1079" actId="1076"/>
          <ac:spMkLst>
            <pc:docMk/>
            <pc:sldMk cId="3432656581" sldId="943"/>
            <ac:spMk id="2" creationId="{F49F4E2B-EEB0-4736-A001-E9CD8947E750}"/>
          </ac:spMkLst>
        </pc:spChg>
        <pc:spChg chg="mod">
          <ac:chgData name="Marta" userId="eac6eb22-5f14-46b4-a4ea-a86e6e8c4acc" providerId="ADAL" clId="{3C61FE57-A02B-4D1D-8A45-F86177187684}" dt="2022-10-25T15:45:52.925" v="976" actId="20577"/>
          <ac:spMkLst>
            <pc:docMk/>
            <pc:sldMk cId="3432656581" sldId="943"/>
            <ac:spMk id="6" creationId="{00000000-0000-0000-0000-000000000000}"/>
          </ac:spMkLst>
        </pc:spChg>
        <pc:spChg chg="mod">
          <ac:chgData name="Marta" userId="eac6eb22-5f14-46b4-a4ea-a86e6e8c4acc" providerId="ADAL" clId="{3C61FE57-A02B-4D1D-8A45-F86177187684}" dt="2022-10-25T16:57:23.744" v="1076" actId="1076"/>
          <ac:spMkLst>
            <pc:docMk/>
            <pc:sldMk cId="3432656581" sldId="943"/>
            <ac:spMk id="10" creationId="{66421E13-941D-487E-9F8E-DCFA3FE9C646}"/>
          </ac:spMkLst>
        </pc:spChg>
        <pc:picChg chg="mod">
          <ac:chgData name="Marta" userId="eac6eb22-5f14-46b4-a4ea-a86e6e8c4acc" providerId="ADAL" clId="{3C61FE57-A02B-4D1D-8A45-F86177187684}" dt="2022-10-25T15:38:50.824" v="943" actId="1076"/>
          <ac:picMkLst>
            <pc:docMk/>
            <pc:sldMk cId="3432656581" sldId="943"/>
            <ac:picMk id="5" creationId="{A7CE0624-DE4C-4238-8618-DC619B9FF7AB}"/>
          </ac:picMkLst>
        </pc:picChg>
      </pc:sldChg>
      <pc:sldChg chg="add del">
        <pc:chgData name="Marta" userId="eac6eb22-5f14-46b4-a4ea-a86e6e8c4acc" providerId="ADAL" clId="{3C61FE57-A02B-4D1D-8A45-F86177187684}" dt="2022-11-29T16:29:55.553" v="1375"/>
        <pc:sldMkLst>
          <pc:docMk/>
          <pc:sldMk cId="890681955" sldId="944"/>
        </pc:sldMkLst>
      </pc:sldChg>
      <pc:sldChg chg="add del">
        <pc:chgData name="Marta" userId="eac6eb22-5f14-46b4-a4ea-a86e6e8c4acc" providerId="ADAL" clId="{3C61FE57-A02B-4D1D-8A45-F86177187684}" dt="2022-11-29T16:29:55.553" v="1375"/>
        <pc:sldMkLst>
          <pc:docMk/>
          <pc:sldMk cId="111582250" sldId="945"/>
        </pc:sldMkLst>
      </pc:sldChg>
      <pc:sldChg chg="add del">
        <pc:chgData name="Marta" userId="eac6eb22-5f14-46b4-a4ea-a86e6e8c4acc" providerId="ADAL" clId="{3C61FE57-A02B-4D1D-8A45-F86177187684}" dt="2022-11-29T16:29:55.553" v="1375"/>
        <pc:sldMkLst>
          <pc:docMk/>
          <pc:sldMk cId="974107895" sldId="946"/>
        </pc:sldMkLst>
      </pc:sldChg>
      <pc:sldChg chg="add del">
        <pc:chgData name="Marta" userId="eac6eb22-5f14-46b4-a4ea-a86e6e8c4acc" providerId="ADAL" clId="{3C61FE57-A02B-4D1D-8A45-F86177187684}" dt="2022-11-29T16:29:55.553" v="1375"/>
        <pc:sldMkLst>
          <pc:docMk/>
          <pc:sldMk cId="4242984627" sldId="947"/>
        </pc:sldMkLst>
      </pc:sldChg>
      <pc:sldChg chg="add del">
        <pc:chgData name="Marta" userId="eac6eb22-5f14-46b4-a4ea-a86e6e8c4acc" providerId="ADAL" clId="{3C61FE57-A02B-4D1D-8A45-F86177187684}" dt="2022-11-29T16:29:55.553" v="1375"/>
        <pc:sldMkLst>
          <pc:docMk/>
          <pc:sldMk cId="4124398999" sldId="948"/>
        </pc:sldMkLst>
      </pc:sldChg>
      <pc:sldChg chg="add del">
        <pc:chgData name="Marta" userId="eac6eb22-5f14-46b4-a4ea-a86e6e8c4acc" providerId="ADAL" clId="{3C61FE57-A02B-4D1D-8A45-F86177187684}" dt="2022-11-29T16:29:55.553" v="1375"/>
        <pc:sldMkLst>
          <pc:docMk/>
          <pc:sldMk cId="1849435754" sldId="949"/>
        </pc:sldMkLst>
      </pc:sldChg>
      <pc:sldChg chg="add del">
        <pc:chgData name="Marta" userId="eac6eb22-5f14-46b4-a4ea-a86e6e8c4acc" providerId="ADAL" clId="{3C61FE57-A02B-4D1D-8A45-F86177187684}" dt="2022-11-29T16:29:55.553" v="1375"/>
        <pc:sldMkLst>
          <pc:docMk/>
          <pc:sldMk cId="1560383876" sldId="950"/>
        </pc:sldMkLst>
      </pc:sldChg>
      <pc:sldChg chg="add del">
        <pc:chgData name="Marta" userId="eac6eb22-5f14-46b4-a4ea-a86e6e8c4acc" providerId="ADAL" clId="{3C61FE57-A02B-4D1D-8A45-F86177187684}" dt="2022-11-29T16:29:55.553" v="1375"/>
        <pc:sldMkLst>
          <pc:docMk/>
          <pc:sldMk cId="3505265330" sldId="951"/>
        </pc:sldMkLst>
      </pc:sldChg>
      <pc:sldChg chg="add del">
        <pc:chgData name="Marta" userId="eac6eb22-5f14-46b4-a4ea-a86e6e8c4acc" providerId="ADAL" clId="{3C61FE57-A02B-4D1D-8A45-F86177187684}" dt="2022-11-29T16:29:55.553" v="1375"/>
        <pc:sldMkLst>
          <pc:docMk/>
          <pc:sldMk cId="3733317656" sldId="952"/>
        </pc:sldMkLst>
      </pc:sldChg>
      <pc:sldChg chg="add del">
        <pc:chgData name="Marta" userId="eac6eb22-5f14-46b4-a4ea-a86e6e8c4acc" providerId="ADAL" clId="{3C61FE57-A02B-4D1D-8A45-F86177187684}" dt="2022-11-29T16:29:55.553" v="1375"/>
        <pc:sldMkLst>
          <pc:docMk/>
          <pc:sldMk cId="936962136" sldId="953"/>
        </pc:sldMkLst>
      </pc:sldChg>
      <pc:sldChg chg="add del">
        <pc:chgData name="Marta" userId="eac6eb22-5f14-46b4-a4ea-a86e6e8c4acc" providerId="ADAL" clId="{3C61FE57-A02B-4D1D-8A45-F86177187684}" dt="2022-11-29T16:29:55.553" v="1375"/>
        <pc:sldMkLst>
          <pc:docMk/>
          <pc:sldMk cId="1178802896" sldId="954"/>
        </pc:sldMkLst>
      </pc:sldChg>
      <pc:sldMasterChg chg="add del addSldLayout delSldLayout">
        <pc:chgData name="Marta" userId="eac6eb22-5f14-46b4-a4ea-a86e6e8c4acc" providerId="ADAL" clId="{3C61FE57-A02B-4D1D-8A45-F86177187684}" dt="2022-11-29T16:29:55.510" v="1374" actId="27028"/>
        <pc:sldMasterMkLst>
          <pc:docMk/>
          <pc:sldMasterMk cId="235801889" sldId="2147483754"/>
        </pc:sldMasterMkLst>
        <pc:sldLayoutChg chg="add del">
          <pc:chgData name="Marta" userId="eac6eb22-5f14-46b4-a4ea-a86e6e8c4acc" providerId="ADAL" clId="{3C61FE57-A02B-4D1D-8A45-F86177187684}" dt="2022-11-29T16:29:55.510" v="1374" actId="27028"/>
          <pc:sldLayoutMkLst>
            <pc:docMk/>
            <pc:sldMasterMk cId="235801889" sldId="2147483754"/>
            <pc:sldLayoutMk cId="1170918171" sldId="2147483701"/>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749013029" sldId="2147483755"/>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401638066" sldId="2147483766"/>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799152841" sldId="2147483789"/>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02722804" sldId="2147483791"/>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819944493" sldId="2147483793"/>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4267226339" sldId="2147483814"/>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1926973244" sldId="2147483815"/>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3607340212" sldId="2147483816"/>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163655632" sldId="2147483821"/>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3565915337" sldId="2147483850"/>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520835976" sldId="2147483851"/>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521565361" sldId="2147483852"/>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136131447" sldId="2147483853"/>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1835223315" sldId="2147483854"/>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904295386" sldId="2147483855"/>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1472345967" sldId="2147483856"/>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664301614" sldId="2147483857"/>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3166177130" sldId="2147483858"/>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700206461" sldId="2147483859"/>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595361479" sldId="2147483860"/>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2960901844" sldId="2147483872"/>
          </pc:sldLayoutMkLst>
        </pc:sldLayoutChg>
        <pc:sldLayoutChg chg="add del">
          <pc:chgData name="Marta" userId="eac6eb22-5f14-46b4-a4ea-a86e6e8c4acc" providerId="ADAL" clId="{3C61FE57-A02B-4D1D-8A45-F86177187684}" dt="2022-11-29T16:29:55.510" v="1374" actId="27028"/>
          <pc:sldLayoutMkLst>
            <pc:docMk/>
            <pc:sldMasterMk cId="235801889" sldId="2147483754"/>
            <pc:sldLayoutMk cId="690617651" sldId="2147483873"/>
          </pc:sldLayoutMkLst>
        </pc:sldLayoutChg>
      </pc:sldMasterChg>
      <pc:sldMasterChg chg="add addSldLayout delSldLayout">
        <pc:chgData name="Marta" userId="eac6eb22-5f14-46b4-a4ea-a86e6e8c4acc" providerId="ADAL" clId="{3C61FE57-A02B-4D1D-8A45-F86177187684}" dt="2022-11-29T16:29:55.510" v="1374" actId="27028"/>
        <pc:sldMasterMkLst>
          <pc:docMk/>
          <pc:sldMasterMk cId="3213887996" sldId="2147483807"/>
        </pc:sldMasterMkLst>
        <pc:sldLayoutChg chg="add">
          <pc:chgData name="Marta" userId="eac6eb22-5f14-46b4-a4ea-a86e6e8c4acc" providerId="ADAL" clId="{3C61FE57-A02B-4D1D-8A45-F86177187684}" dt="2022-11-28T18:09:51.525" v="1293" actId="27028"/>
          <pc:sldLayoutMkLst>
            <pc:docMk/>
            <pc:sldMasterMk cId="3213887996" sldId="2147483807"/>
            <pc:sldLayoutMk cId="692701714" sldId="2147483678"/>
          </pc:sldLayoutMkLst>
        </pc:sldLayoutChg>
        <pc:sldLayoutChg chg="add">
          <pc:chgData name="Marta" userId="eac6eb22-5f14-46b4-a4ea-a86e6e8c4acc" providerId="ADAL" clId="{3C61FE57-A02B-4D1D-8A45-F86177187684}" dt="2022-11-28T18:09:51.525" v="1293" actId="27028"/>
          <pc:sldLayoutMkLst>
            <pc:docMk/>
            <pc:sldMasterMk cId="3213887996" sldId="2147483807"/>
            <pc:sldLayoutMk cId="618554500" sldId="2147483808"/>
          </pc:sldLayoutMkLst>
        </pc:sldLayoutChg>
        <pc:sldLayoutChg chg="add">
          <pc:chgData name="Marta" userId="eac6eb22-5f14-46b4-a4ea-a86e6e8c4acc" providerId="ADAL" clId="{3C61FE57-A02B-4D1D-8A45-F86177187684}" dt="2022-11-28T18:09:51.525" v="1293" actId="27028"/>
          <pc:sldLayoutMkLst>
            <pc:docMk/>
            <pc:sldMasterMk cId="3213887996" sldId="2147483807"/>
            <pc:sldLayoutMk cId="1855018528" sldId="2147483809"/>
          </pc:sldLayoutMkLst>
        </pc:sldLayoutChg>
        <pc:sldLayoutChg chg="add del">
          <pc:chgData name="Marta" userId="eac6eb22-5f14-46b4-a4ea-a86e6e8c4acc" providerId="ADAL" clId="{3C61FE57-A02B-4D1D-8A45-F86177187684}" dt="2022-11-29T16:29:55.510" v="1374" actId="27028"/>
          <pc:sldLayoutMkLst>
            <pc:docMk/>
            <pc:sldMasterMk cId="3213887996" sldId="2147483807"/>
            <pc:sldLayoutMk cId="3310183657" sldId="2147483810"/>
          </pc:sldLayoutMkLst>
        </pc:sldLayoutChg>
      </pc:sldMasterChg>
      <pc:sldMasterChg chg="del delSldLayout">
        <pc:chgData name="Marta" userId="eac6eb22-5f14-46b4-a4ea-a86e6e8c4acc" providerId="ADAL" clId="{3C61FE57-A02B-4D1D-8A45-F86177187684}" dt="2022-10-25T15:09:19.189" v="279" actId="47"/>
        <pc:sldMasterMkLst>
          <pc:docMk/>
          <pc:sldMasterMk cId="289797418" sldId="2147483897"/>
        </pc:sldMasterMkLst>
        <pc:sldLayoutChg chg="del">
          <pc:chgData name="Marta" userId="eac6eb22-5f14-46b4-a4ea-a86e6e8c4acc" providerId="ADAL" clId="{3C61FE57-A02B-4D1D-8A45-F86177187684}" dt="2022-10-25T15:09:19.189" v="279" actId="47"/>
          <pc:sldLayoutMkLst>
            <pc:docMk/>
            <pc:sldMasterMk cId="289797418" sldId="2147483897"/>
            <pc:sldLayoutMk cId="390192736" sldId="2147483898"/>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1006747071" sldId="2147483899"/>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45240314" sldId="2147483900"/>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904524679" sldId="2147483901"/>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14772162" sldId="2147483902"/>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3726714681" sldId="2147483903"/>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84573994" sldId="2147483904"/>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866390319" sldId="2147483905"/>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246344821" sldId="2147483906"/>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450529560" sldId="2147483907"/>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327571642" sldId="2147483908"/>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1799199224" sldId="2147483909"/>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951080609" sldId="2147483910"/>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3893481666" sldId="2147483911"/>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880064579" sldId="2147483912"/>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1164609144" sldId="2147483913"/>
          </pc:sldLayoutMkLst>
        </pc:sldLayoutChg>
      </pc:sldMasterChg>
    </pc:docChg>
  </pc:docChgLst>
  <pc:docChgLst>
    <pc:chgData name="Marta" userId="eac6eb22-5f14-46b4-a4ea-a86e6e8c4acc" providerId="ADAL" clId="{936D5070-5F5B-43F3-BB98-611C2029C912}"/>
    <pc:docChg chg="undo custSel delSld modSld delMainMaster modMainMaster modSection">
      <pc:chgData name="Marta" userId="eac6eb22-5f14-46b4-a4ea-a86e6e8c4acc" providerId="ADAL" clId="{936D5070-5F5B-43F3-BB98-611C2029C912}" dt="2023-02-21T17:08:54.660" v="419" actId="20577"/>
      <pc:docMkLst>
        <pc:docMk/>
      </pc:docMkLst>
      <pc:sldChg chg="modSp mod">
        <pc:chgData name="Marta" userId="eac6eb22-5f14-46b4-a4ea-a86e6e8c4acc" providerId="ADAL" clId="{936D5070-5F5B-43F3-BB98-611C2029C912}" dt="2023-02-16T12:51:16.159" v="23" actId="20577"/>
        <pc:sldMkLst>
          <pc:docMk/>
          <pc:sldMk cId="573922979" sldId="256"/>
        </pc:sldMkLst>
        <pc:spChg chg="mod">
          <ac:chgData name="Marta" userId="eac6eb22-5f14-46b4-a4ea-a86e6e8c4acc" providerId="ADAL" clId="{936D5070-5F5B-43F3-BB98-611C2029C912}" dt="2023-02-16T12:51:16.159" v="23" actId="20577"/>
          <ac:spMkLst>
            <pc:docMk/>
            <pc:sldMk cId="573922979" sldId="256"/>
            <ac:spMk id="4" creationId="{00000000-0000-0000-0000-000000000000}"/>
          </ac:spMkLst>
        </pc:spChg>
      </pc:sldChg>
      <pc:sldChg chg="modSp mod">
        <pc:chgData name="Marta" userId="eac6eb22-5f14-46b4-a4ea-a86e6e8c4acc" providerId="ADAL" clId="{936D5070-5F5B-43F3-BB98-611C2029C912}" dt="2023-02-16T14:42:20.177" v="360" actId="6549"/>
        <pc:sldMkLst>
          <pc:docMk/>
          <pc:sldMk cId="2325718728" sldId="257"/>
        </pc:sldMkLst>
        <pc:spChg chg="mod">
          <ac:chgData name="Marta" userId="eac6eb22-5f14-46b4-a4ea-a86e6e8c4acc" providerId="ADAL" clId="{936D5070-5F5B-43F3-BB98-611C2029C912}" dt="2023-02-16T14:42:20.177" v="360" actId="6549"/>
          <ac:spMkLst>
            <pc:docMk/>
            <pc:sldMk cId="2325718728" sldId="257"/>
            <ac:spMk id="5" creationId="{00000000-0000-0000-0000-000000000000}"/>
          </ac:spMkLst>
        </pc:spChg>
      </pc:sldChg>
      <pc:sldChg chg="modSp mod">
        <pc:chgData name="Marta" userId="eac6eb22-5f14-46b4-a4ea-a86e6e8c4acc" providerId="ADAL" clId="{936D5070-5F5B-43F3-BB98-611C2029C912}" dt="2023-02-16T13:01:18.863" v="272" actId="20577"/>
        <pc:sldMkLst>
          <pc:docMk/>
          <pc:sldMk cId="3528939462" sldId="258"/>
        </pc:sldMkLst>
        <pc:spChg chg="mod">
          <ac:chgData name="Marta" userId="eac6eb22-5f14-46b4-a4ea-a86e6e8c4acc" providerId="ADAL" clId="{936D5070-5F5B-43F3-BB98-611C2029C912}" dt="2023-02-16T13:01:18.863" v="272" actId="20577"/>
          <ac:spMkLst>
            <pc:docMk/>
            <pc:sldMk cId="3528939462" sldId="258"/>
            <ac:spMk id="4" creationId="{00000000-0000-0000-0000-000000000000}"/>
          </ac:spMkLst>
        </pc:spChg>
      </pc:sldChg>
      <pc:sldChg chg="modSp del mod">
        <pc:chgData name="Marta" userId="eac6eb22-5f14-46b4-a4ea-a86e6e8c4acc" providerId="ADAL" clId="{936D5070-5F5B-43F3-BB98-611C2029C912}" dt="2023-02-16T14:42:31.961" v="361" actId="47"/>
        <pc:sldMkLst>
          <pc:docMk/>
          <pc:sldMk cId="3828261807" sldId="443"/>
        </pc:sldMkLst>
        <pc:spChg chg="mod">
          <ac:chgData name="Marta" userId="eac6eb22-5f14-46b4-a4ea-a86e6e8c4acc" providerId="ADAL" clId="{936D5070-5F5B-43F3-BB98-611C2029C912}" dt="2023-02-16T13:00:19.759" v="254" actId="20577"/>
          <ac:spMkLst>
            <pc:docMk/>
            <pc:sldMk cId="3828261807" sldId="443"/>
            <ac:spMk id="6" creationId="{00000000-0000-0000-0000-000000000000}"/>
          </ac:spMkLst>
        </pc:spChg>
      </pc:sldChg>
      <pc:sldChg chg="addSp delSp modSp mod">
        <pc:chgData name="Marta" userId="eac6eb22-5f14-46b4-a4ea-a86e6e8c4acc" providerId="ADAL" clId="{936D5070-5F5B-43F3-BB98-611C2029C912}" dt="2023-02-21T12:41:54.168" v="399" actId="20577"/>
        <pc:sldMkLst>
          <pc:docMk/>
          <pc:sldMk cId="2693195115" sldId="461"/>
        </pc:sldMkLst>
        <pc:spChg chg="mod">
          <ac:chgData name="Marta" userId="eac6eb22-5f14-46b4-a4ea-a86e6e8c4acc" providerId="ADAL" clId="{936D5070-5F5B-43F3-BB98-611C2029C912}" dt="2023-02-16T12:58:56.656" v="208"/>
          <ac:spMkLst>
            <pc:docMk/>
            <pc:sldMk cId="2693195115" sldId="461"/>
            <ac:spMk id="11" creationId="{4B37742C-E7B3-4B6F-B7F7-41C69047103B}"/>
          </ac:spMkLst>
        </pc:spChg>
        <pc:spChg chg="mod">
          <ac:chgData name="Marta" userId="eac6eb22-5f14-46b4-a4ea-a86e6e8c4acc" providerId="ADAL" clId="{936D5070-5F5B-43F3-BB98-611C2029C912}" dt="2023-02-21T12:41:54.168" v="399" actId="20577"/>
          <ac:spMkLst>
            <pc:docMk/>
            <pc:sldMk cId="2693195115" sldId="461"/>
            <ac:spMk id="16" creationId="{A188A548-96A8-4D2F-8179-7CB96D16B0F5}"/>
          </ac:spMkLst>
        </pc:spChg>
        <pc:graphicFrameChg chg="del">
          <ac:chgData name="Marta" userId="eac6eb22-5f14-46b4-a4ea-a86e6e8c4acc" providerId="ADAL" clId="{936D5070-5F5B-43F3-BB98-611C2029C912}" dt="2023-02-16T12:57:50.729" v="199" actId="478"/>
          <ac:graphicFrameMkLst>
            <pc:docMk/>
            <pc:sldMk cId="2693195115" sldId="461"/>
            <ac:graphicFrameMk id="2" creationId="{93989665-6229-4EF5-B3DF-1F8CC62BF050}"/>
          </ac:graphicFrameMkLst>
        </pc:graphicFrameChg>
        <pc:picChg chg="del">
          <ac:chgData name="Marta" userId="eac6eb22-5f14-46b4-a4ea-a86e6e8c4acc" providerId="ADAL" clId="{936D5070-5F5B-43F3-BB98-611C2029C912}" dt="2023-02-16T12:57:50.220" v="198" actId="478"/>
          <ac:picMkLst>
            <pc:docMk/>
            <pc:sldMk cId="2693195115" sldId="461"/>
            <ac:picMk id="4" creationId="{E979B96D-8F0E-4A4F-9284-FCFF6B2FE46E}"/>
          </ac:picMkLst>
        </pc:picChg>
        <pc:picChg chg="add mod">
          <ac:chgData name="Marta" userId="eac6eb22-5f14-46b4-a4ea-a86e6e8c4acc" providerId="ADAL" clId="{936D5070-5F5B-43F3-BB98-611C2029C912}" dt="2023-02-16T12:58:12.654" v="205" actId="1076"/>
          <ac:picMkLst>
            <pc:docMk/>
            <pc:sldMk cId="2693195115" sldId="461"/>
            <ac:picMk id="7" creationId="{B412223A-30BE-4C39-88E4-E8183FC28FA4}"/>
          </ac:picMkLst>
        </pc:picChg>
      </pc:sldChg>
      <pc:sldChg chg="modSp mod">
        <pc:chgData name="Marta" userId="eac6eb22-5f14-46b4-a4ea-a86e6e8c4acc" providerId="ADAL" clId="{936D5070-5F5B-43F3-BB98-611C2029C912}" dt="2023-02-16T14:42:34.935" v="363" actId="20577"/>
        <pc:sldMkLst>
          <pc:docMk/>
          <pc:sldMk cId="1484635905" sldId="753"/>
        </pc:sldMkLst>
        <pc:spChg chg="mod">
          <ac:chgData name="Marta" userId="eac6eb22-5f14-46b4-a4ea-a86e6e8c4acc" providerId="ADAL" clId="{936D5070-5F5B-43F3-BB98-611C2029C912}" dt="2023-02-16T14:42:34.935" v="363" actId="20577"/>
          <ac:spMkLst>
            <pc:docMk/>
            <pc:sldMk cId="1484635905" sldId="753"/>
            <ac:spMk id="6" creationId="{00000000-0000-0000-0000-000000000000}"/>
          </ac:spMkLst>
        </pc:spChg>
      </pc:sldChg>
      <pc:sldChg chg="modSp mod">
        <pc:chgData name="Marta" userId="eac6eb22-5f14-46b4-a4ea-a86e6e8c4acc" providerId="ADAL" clId="{936D5070-5F5B-43F3-BB98-611C2029C912}" dt="2023-02-16T14:42:46.701" v="374" actId="20577"/>
        <pc:sldMkLst>
          <pc:docMk/>
          <pc:sldMk cId="2932444859" sldId="756"/>
        </pc:sldMkLst>
        <pc:spChg chg="mod">
          <ac:chgData name="Marta" userId="eac6eb22-5f14-46b4-a4ea-a86e6e8c4acc" providerId="ADAL" clId="{936D5070-5F5B-43F3-BB98-611C2029C912}" dt="2023-02-16T14:42:46.701" v="374" actId="20577"/>
          <ac:spMkLst>
            <pc:docMk/>
            <pc:sldMk cId="2932444859" sldId="756"/>
            <ac:spMk id="4" creationId="{00000000-0000-0000-0000-000000000000}"/>
          </ac:spMkLst>
        </pc:spChg>
        <pc:spChg chg="mod">
          <ac:chgData name="Marta" userId="eac6eb22-5f14-46b4-a4ea-a86e6e8c4acc" providerId="ADAL" clId="{936D5070-5F5B-43F3-BB98-611C2029C912}" dt="2023-02-16T12:59:50.566" v="236" actId="6549"/>
          <ac:spMkLst>
            <pc:docMk/>
            <pc:sldMk cId="2932444859" sldId="756"/>
            <ac:spMk id="8" creationId="{994CAA25-984D-4484-838B-9B092E7155F2}"/>
          </ac:spMkLst>
        </pc:spChg>
      </pc:sldChg>
      <pc:sldChg chg="modSp mod">
        <pc:chgData name="Marta" userId="eac6eb22-5f14-46b4-a4ea-a86e6e8c4acc" providerId="ADAL" clId="{936D5070-5F5B-43F3-BB98-611C2029C912}" dt="2023-02-21T17:08:54.660" v="419" actId="20577"/>
        <pc:sldMkLst>
          <pc:docMk/>
          <pc:sldMk cId="4279644075" sldId="759"/>
        </pc:sldMkLst>
        <pc:spChg chg="mod">
          <ac:chgData name="Marta" userId="eac6eb22-5f14-46b4-a4ea-a86e6e8c4acc" providerId="ADAL" clId="{936D5070-5F5B-43F3-BB98-611C2029C912}" dt="2023-02-16T13:00:38.799" v="264" actId="20577"/>
          <ac:spMkLst>
            <pc:docMk/>
            <pc:sldMk cId="4279644075" sldId="759"/>
            <ac:spMk id="3" creationId="{00000000-0000-0000-0000-000000000000}"/>
          </ac:spMkLst>
        </pc:spChg>
        <pc:spChg chg="mod">
          <ac:chgData name="Marta" userId="eac6eb22-5f14-46b4-a4ea-a86e6e8c4acc" providerId="ADAL" clId="{936D5070-5F5B-43F3-BB98-611C2029C912}" dt="2023-02-21T17:08:54.660" v="419" actId="20577"/>
          <ac:spMkLst>
            <pc:docMk/>
            <pc:sldMk cId="4279644075" sldId="759"/>
            <ac:spMk id="9" creationId="{5EB1A567-6EC8-4912-9C2F-000067B6D567}"/>
          </ac:spMkLst>
        </pc:spChg>
      </pc:sldChg>
      <pc:sldChg chg="modSp mod">
        <pc:chgData name="Marta" userId="eac6eb22-5f14-46b4-a4ea-a86e6e8c4acc" providerId="ADAL" clId="{936D5070-5F5B-43F3-BB98-611C2029C912}" dt="2023-02-21T12:42:07.087" v="416" actId="20577"/>
        <pc:sldMkLst>
          <pc:docMk/>
          <pc:sldMk cId="644561616" sldId="901"/>
        </pc:sldMkLst>
        <pc:spChg chg="mod">
          <ac:chgData name="Marta" userId="eac6eb22-5f14-46b4-a4ea-a86e6e8c4acc" providerId="ADAL" clId="{936D5070-5F5B-43F3-BB98-611C2029C912}" dt="2023-02-16T13:07:31.583" v="354" actId="1076"/>
          <ac:spMkLst>
            <pc:docMk/>
            <pc:sldMk cId="644561616" sldId="901"/>
            <ac:spMk id="2" creationId="{F49F4E2B-EEB0-4736-A001-E9CD8947E750}"/>
          </ac:spMkLst>
        </pc:spChg>
        <pc:spChg chg="mod">
          <ac:chgData name="Marta" userId="eac6eb22-5f14-46b4-a4ea-a86e6e8c4acc" providerId="ADAL" clId="{936D5070-5F5B-43F3-BB98-611C2029C912}" dt="2023-02-21T12:42:07.087" v="416" actId="20577"/>
          <ac:spMkLst>
            <pc:docMk/>
            <pc:sldMk cId="644561616" sldId="901"/>
            <ac:spMk id="6" creationId="{00000000-0000-0000-0000-000000000000}"/>
          </ac:spMkLst>
        </pc:spChg>
        <pc:spChg chg="mod">
          <ac:chgData name="Marta" userId="eac6eb22-5f14-46b4-a4ea-a86e6e8c4acc" providerId="ADAL" clId="{936D5070-5F5B-43F3-BB98-611C2029C912}" dt="2023-02-16T14:42:39.254" v="367" actId="20577"/>
          <ac:spMkLst>
            <pc:docMk/>
            <pc:sldMk cId="644561616" sldId="901"/>
            <ac:spMk id="10" creationId="{66421E13-941D-487E-9F8E-DCFA3FE9C646}"/>
          </ac:spMkLst>
        </pc:spChg>
      </pc:sldChg>
      <pc:sldChg chg="modSp mod">
        <pc:chgData name="Marta" userId="eac6eb22-5f14-46b4-a4ea-a86e6e8c4acc" providerId="ADAL" clId="{936D5070-5F5B-43F3-BB98-611C2029C912}" dt="2023-02-16T13:00:36.092" v="262" actId="20577"/>
        <pc:sldMkLst>
          <pc:docMk/>
          <pc:sldMk cId="3712657699" sldId="939"/>
        </pc:sldMkLst>
        <pc:spChg chg="mod">
          <ac:chgData name="Marta" userId="eac6eb22-5f14-46b4-a4ea-a86e6e8c4acc" providerId="ADAL" clId="{936D5070-5F5B-43F3-BB98-611C2029C912}" dt="2023-02-16T13:00:36.092" v="262" actId="20577"/>
          <ac:spMkLst>
            <pc:docMk/>
            <pc:sldMk cId="3712657699" sldId="939"/>
            <ac:spMk id="2" creationId="{91383D11-DEC4-4BFF-88BB-8FB2206CEB37}"/>
          </ac:spMkLst>
        </pc:spChg>
      </pc:sldChg>
      <pc:sldChg chg="modSp mod">
        <pc:chgData name="Marta" userId="eac6eb22-5f14-46b4-a4ea-a86e6e8c4acc" providerId="ADAL" clId="{936D5070-5F5B-43F3-BB98-611C2029C912}" dt="2023-02-16T13:09:10.807" v="359" actId="1076"/>
        <pc:sldMkLst>
          <pc:docMk/>
          <pc:sldMk cId="198001124" sldId="940"/>
        </pc:sldMkLst>
        <pc:spChg chg="mod">
          <ac:chgData name="Marta" userId="eac6eb22-5f14-46b4-a4ea-a86e6e8c4acc" providerId="ADAL" clId="{936D5070-5F5B-43F3-BB98-611C2029C912}" dt="2023-02-16T13:00:32.718" v="260" actId="20577"/>
          <ac:spMkLst>
            <pc:docMk/>
            <pc:sldMk cId="198001124" sldId="940"/>
            <ac:spMk id="6" creationId="{00000000-0000-0000-0000-000000000000}"/>
          </ac:spMkLst>
        </pc:spChg>
        <pc:spChg chg="mod">
          <ac:chgData name="Marta" userId="eac6eb22-5f14-46b4-a4ea-a86e6e8c4acc" providerId="ADAL" clId="{936D5070-5F5B-43F3-BB98-611C2029C912}" dt="2023-02-16T13:09:10.807" v="359" actId="1076"/>
          <ac:spMkLst>
            <pc:docMk/>
            <pc:sldMk cId="198001124" sldId="940"/>
            <ac:spMk id="20" creationId="{9A5B8236-1DEC-4099-8440-0120734D500C}"/>
          </ac:spMkLst>
        </pc:spChg>
      </pc:sldChg>
      <pc:sldChg chg="del">
        <pc:chgData name="Marta" userId="eac6eb22-5f14-46b4-a4ea-a86e6e8c4acc" providerId="ADAL" clId="{936D5070-5F5B-43F3-BB98-611C2029C912}" dt="2023-02-16T12:52:09.320" v="99" actId="47"/>
        <pc:sldMkLst>
          <pc:docMk/>
          <pc:sldMk cId="1715774401" sldId="942"/>
        </pc:sldMkLst>
      </pc:sldChg>
      <pc:sldChg chg="addSp delSp modSp mod">
        <pc:chgData name="Marta" userId="eac6eb22-5f14-46b4-a4ea-a86e6e8c4acc" providerId="ADAL" clId="{936D5070-5F5B-43F3-BB98-611C2029C912}" dt="2023-02-21T12:42:12.643" v="417"/>
        <pc:sldMkLst>
          <pc:docMk/>
          <pc:sldMk cId="3432656581" sldId="943"/>
        </pc:sldMkLst>
        <pc:spChg chg="add del mod">
          <ac:chgData name="Marta" userId="eac6eb22-5f14-46b4-a4ea-a86e6e8c4acc" providerId="ADAL" clId="{936D5070-5F5B-43F3-BB98-611C2029C912}" dt="2023-02-16T13:07:00.479" v="350" actId="20577"/>
          <ac:spMkLst>
            <pc:docMk/>
            <pc:sldMk cId="3432656581" sldId="943"/>
            <ac:spMk id="2" creationId="{F49F4E2B-EEB0-4736-A001-E9CD8947E750}"/>
          </ac:spMkLst>
        </pc:spChg>
        <pc:spChg chg="mod">
          <ac:chgData name="Marta" userId="eac6eb22-5f14-46b4-a4ea-a86e6e8c4acc" providerId="ADAL" clId="{936D5070-5F5B-43F3-BB98-611C2029C912}" dt="2023-02-21T12:42:12.643" v="417"/>
          <ac:spMkLst>
            <pc:docMk/>
            <pc:sldMk cId="3432656581" sldId="943"/>
            <ac:spMk id="6" creationId="{00000000-0000-0000-0000-000000000000}"/>
          </ac:spMkLst>
        </pc:spChg>
        <pc:spChg chg="mod">
          <ac:chgData name="Marta" userId="eac6eb22-5f14-46b4-a4ea-a86e6e8c4acc" providerId="ADAL" clId="{936D5070-5F5B-43F3-BB98-611C2029C912}" dt="2023-02-16T14:42:42.168" v="369" actId="20577"/>
          <ac:spMkLst>
            <pc:docMk/>
            <pc:sldMk cId="3432656581" sldId="943"/>
            <ac:spMk id="10" creationId="{66421E13-941D-487E-9F8E-DCFA3FE9C646}"/>
          </ac:spMkLst>
        </pc:spChg>
        <pc:picChg chg="mod">
          <ac:chgData name="Marta" userId="eac6eb22-5f14-46b4-a4ea-a86e6e8c4acc" providerId="ADAL" clId="{936D5070-5F5B-43F3-BB98-611C2029C912}" dt="2023-02-16T13:03:58.713" v="331" actId="1076"/>
          <ac:picMkLst>
            <pc:docMk/>
            <pc:sldMk cId="3432656581" sldId="943"/>
            <ac:picMk id="5" creationId="{A7CE0624-DE4C-4238-8618-DC619B9FF7AB}"/>
          </ac:picMkLst>
        </pc:picChg>
      </pc:sldChg>
      <pc:sldChg chg="del">
        <pc:chgData name="Marta" userId="eac6eb22-5f14-46b4-a4ea-a86e6e8c4acc" providerId="ADAL" clId="{936D5070-5F5B-43F3-BB98-611C2029C912}" dt="2023-02-16T12:59:07.577" v="209" actId="47"/>
        <pc:sldMkLst>
          <pc:docMk/>
          <pc:sldMk cId="890681955" sldId="944"/>
        </pc:sldMkLst>
      </pc:sldChg>
      <pc:sldChg chg="del">
        <pc:chgData name="Marta" userId="eac6eb22-5f14-46b4-a4ea-a86e6e8c4acc" providerId="ADAL" clId="{936D5070-5F5B-43F3-BB98-611C2029C912}" dt="2023-02-16T12:59:08.617" v="210" actId="47"/>
        <pc:sldMkLst>
          <pc:docMk/>
          <pc:sldMk cId="111582250" sldId="945"/>
        </pc:sldMkLst>
      </pc:sldChg>
      <pc:sldChg chg="del">
        <pc:chgData name="Marta" userId="eac6eb22-5f14-46b4-a4ea-a86e6e8c4acc" providerId="ADAL" clId="{936D5070-5F5B-43F3-BB98-611C2029C912}" dt="2023-02-16T12:59:09.404" v="211" actId="47"/>
        <pc:sldMkLst>
          <pc:docMk/>
          <pc:sldMk cId="974107895" sldId="946"/>
        </pc:sldMkLst>
      </pc:sldChg>
      <pc:sldChg chg="del">
        <pc:chgData name="Marta" userId="eac6eb22-5f14-46b4-a4ea-a86e6e8c4acc" providerId="ADAL" clId="{936D5070-5F5B-43F3-BB98-611C2029C912}" dt="2023-02-16T12:59:10.087" v="212" actId="47"/>
        <pc:sldMkLst>
          <pc:docMk/>
          <pc:sldMk cId="4242984627" sldId="947"/>
        </pc:sldMkLst>
      </pc:sldChg>
      <pc:sldChg chg="del">
        <pc:chgData name="Marta" userId="eac6eb22-5f14-46b4-a4ea-a86e6e8c4acc" providerId="ADAL" clId="{936D5070-5F5B-43F3-BB98-611C2029C912}" dt="2023-02-16T12:59:11.591" v="213" actId="47"/>
        <pc:sldMkLst>
          <pc:docMk/>
          <pc:sldMk cId="4124398999" sldId="948"/>
        </pc:sldMkLst>
      </pc:sldChg>
      <pc:sldChg chg="del">
        <pc:chgData name="Marta" userId="eac6eb22-5f14-46b4-a4ea-a86e6e8c4acc" providerId="ADAL" clId="{936D5070-5F5B-43F3-BB98-611C2029C912}" dt="2023-02-16T12:59:12.557" v="214" actId="47"/>
        <pc:sldMkLst>
          <pc:docMk/>
          <pc:sldMk cId="1849435754" sldId="949"/>
        </pc:sldMkLst>
      </pc:sldChg>
      <pc:sldChg chg="del">
        <pc:chgData name="Marta" userId="eac6eb22-5f14-46b4-a4ea-a86e6e8c4acc" providerId="ADAL" clId="{936D5070-5F5B-43F3-BB98-611C2029C912}" dt="2023-02-16T12:59:13.345" v="215" actId="47"/>
        <pc:sldMkLst>
          <pc:docMk/>
          <pc:sldMk cId="1560383876" sldId="950"/>
        </pc:sldMkLst>
      </pc:sldChg>
      <pc:sldChg chg="del">
        <pc:chgData name="Marta" userId="eac6eb22-5f14-46b4-a4ea-a86e6e8c4acc" providerId="ADAL" clId="{936D5070-5F5B-43F3-BB98-611C2029C912}" dt="2023-02-16T12:59:14.010" v="216" actId="47"/>
        <pc:sldMkLst>
          <pc:docMk/>
          <pc:sldMk cId="3505265330" sldId="951"/>
        </pc:sldMkLst>
      </pc:sldChg>
      <pc:sldChg chg="del">
        <pc:chgData name="Marta" userId="eac6eb22-5f14-46b4-a4ea-a86e6e8c4acc" providerId="ADAL" clId="{936D5070-5F5B-43F3-BB98-611C2029C912}" dt="2023-02-16T12:59:14.913" v="217" actId="47"/>
        <pc:sldMkLst>
          <pc:docMk/>
          <pc:sldMk cId="3733317656" sldId="952"/>
        </pc:sldMkLst>
      </pc:sldChg>
      <pc:sldChg chg="del">
        <pc:chgData name="Marta" userId="eac6eb22-5f14-46b4-a4ea-a86e6e8c4acc" providerId="ADAL" clId="{936D5070-5F5B-43F3-BB98-611C2029C912}" dt="2023-02-16T12:59:16.051" v="218" actId="47"/>
        <pc:sldMkLst>
          <pc:docMk/>
          <pc:sldMk cId="936962136" sldId="953"/>
        </pc:sldMkLst>
      </pc:sldChg>
      <pc:sldChg chg="del">
        <pc:chgData name="Marta" userId="eac6eb22-5f14-46b4-a4ea-a86e6e8c4acc" providerId="ADAL" clId="{936D5070-5F5B-43F3-BB98-611C2029C912}" dt="2023-02-16T12:59:17.398" v="219" actId="47"/>
        <pc:sldMkLst>
          <pc:docMk/>
          <pc:sldMk cId="1178802896" sldId="954"/>
        </pc:sldMkLst>
      </pc:sldChg>
      <pc:sldMasterChg chg="del delSldLayout">
        <pc:chgData name="Marta" userId="eac6eb22-5f14-46b4-a4ea-a86e6e8c4acc" providerId="ADAL" clId="{936D5070-5F5B-43F3-BB98-611C2029C912}" dt="2023-02-16T12:59:16.051" v="218" actId="47"/>
        <pc:sldMasterMkLst>
          <pc:docMk/>
          <pc:sldMasterMk cId="235801889" sldId="2147483754"/>
        </pc:sldMasterMkLst>
        <pc:sldLayoutChg chg="del">
          <pc:chgData name="Marta" userId="eac6eb22-5f14-46b4-a4ea-a86e6e8c4acc" providerId="ADAL" clId="{936D5070-5F5B-43F3-BB98-611C2029C912}" dt="2023-02-16T12:59:16.051" v="218" actId="47"/>
          <pc:sldLayoutMkLst>
            <pc:docMk/>
            <pc:sldMasterMk cId="235801889" sldId="2147483754"/>
            <pc:sldLayoutMk cId="1170918171" sldId="2147483701"/>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749013029" sldId="2147483755"/>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401638066" sldId="2147483766"/>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799152841" sldId="2147483789"/>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02722804" sldId="2147483791"/>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819944493" sldId="2147483793"/>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4267226339" sldId="2147483814"/>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1926973244" sldId="2147483815"/>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3607340212" sldId="2147483816"/>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163655632" sldId="2147483821"/>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3565915337" sldId="2147483850"/>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520835976" sldId="2147483851"/>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521565361" sldId="2147483852"/>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136131447" sldId="2147483853"/>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1835223315" sldId="2147483854"/>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904295386" sldId="2147483855"/>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1472345967" sldId="2147483856"/>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664301614" sldId="2147483857"/>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3166177130" sldId="2147483858"/>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700206461" sldId="2147483859"/>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595361479" sldId="2147483860"/>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2960901844" sldId="2147483872"/>
          </pc:sldLayoutMkLst>
        </pc:sldLayoutChg>
        <pc:sldLayoutChg chg="del">
          <pc:chgData name="Marta" userId="eac6eb22-5f14-46b4-a4ea-a86e6e8c4acc" providerId="ADAL" clId="{936D5070-5F5B-43F3-BB98-611C2029C912}" dt="2023-02-16T12:59:16.051" v="218" actId="47"/>
          <pc:sldLayoutMkLst>
            <pc:docMk/>
            <pc:sldMasterMk cId="235801889" sldId="2147483754"/>
            <pc:sldLayoutMk cId="690617651" sldId="2147483873"/>
          </pc:sldLayoutMkLst>
        </pc:sldLayoutChg>
      </pc:sldMasterChg>
      <pc:sldMasterChg chg="delSldLayout">
        <pc:chgData name="Marta" userId="eac6eb22-5f14-46b4-a4ea-a86e6e8c4acc" providerId="ADAL" clId="{936D5070-5F5B-43F3-BB98-611C2029C912}" dt="2023-02-16T12:59:07.577" v="209" actId="47"/>
        <pc:sldMasterMkLst>
          <pc:docMk/>
          <pc:sldMasterMk cId="3213887996" sldId="2147483807"/>
        </pc:sldMasterMkLst>
        <pc:sldLayoutChg chg="del">
          <pc:chgData name="Marta" userId="eac6eb22-5f14-46b4-a4ea-a86e6e8c4acc" providerId="ADAL" clId="{936D5070-5F5B-43F3-BB98-611C2029C912}" dt="2023-02-16T12:59:07.577" v="209" actId="47"/>
          <pc:sldLayoutMkLst>
            <pc:docMk/>
            <pc:sldMasterMk cId="3213887996" sldId="2147483807"/>
            <pc:sldLayoutMk cId="3310183657" sldId="2147483810"/>
          </pc:sldLayoutMkLst>
        </pc:sldLayoutChg>
      </pc:sldMasterChg>
      <pc:sldMasterChg chg="modSp mod">
        <pc:chgData name="Marta" userId="eac6eb22-5f14-46b4-a4ea-a86e6e8c4acc" providerId="ADAL" clId="{936D5070-5F5B-43F3-BB98-611C2029C912}" dt="2023-02-16T13:08:06.495" v="356" actId="20577"/>
        <pc:sldMasterMkLst>
          <pc:docMk/>
          <pc:sldMasterMk cId="756595898" sldId="2147483863"/>
        </pc:sldMasterMkLst>
        <pc:spChg chg="mod">
          <ac:chgData name="Marta" userId="eac6eb22-5f14-46b4-a4ea-a86e6e8c4acc" providerId="ADAL" clId="{936D5070-5F5B-43F3-BB98-611C2029C912}" dt="2023-02-16T13:08:06.495" v="356" actId="20577"/>
          <ac:spMkLst>
            <pc:docMk/>
            <pc:sldMasterMk cId="756595898" sldId="2147483863"/>
            <ac:spMk id="8" creationId="{E33FE46D-D6E4-4921-9DC5-84AC90E975E0}"/>
          </ac:spMkLst>
        </pc:spChg>
      </pc:sldMasterChg>
    </pc:docChg>
  </pc:docChgLst>
  <pc:docChgLst>
    <pc:chgData name="Marta Klopotowska" userId="eac6eb22-5f14-46b4-a4ea-a86e6e8c4acc" providerId="ADAL" clId="{227E0D36-9F2D-45A8-88B7-D42B313B3D55}"/>
    <pc:docChg chg="undo custSel addSld delSld modSld addMainMaster modSection">
      <pc:chgData name="Marta Klopotowska" userId="eac6eb22-5f14-46b4-a4ea-a86e6e8c4acc" providerId="ADAL" clId="{227E0D36-9F2D-45A8-88B7-D42B313B3D55}" dt="2024-05-21T16:59:36.963" v="804" actId="47"/>
      <pc:docMkLst>
        <pc:docMk/>
      </pc:docMkLst>
      <pc:sldChg chg="modSp mod">
        <pc:chgData name="Marta Klopotowska" userId="eac6eb22-5f14-46b4-a4ea-a86e6e8c4acc" providerId="ADAL" clId="{227E0D36-9F2D-45A8-88B7-D42B313B3D55}" dt="2024-05-21T15:15:12.751" v="799" actId="20577"/>
        <pc:sldMkLst>
          <pc:docMk/>
          <pc:sldMk cId="573922979" sldId="256"/>
        </pc:sldMkLst>
        <pc:spChg chg="mod">
          <ac:chgData name="Marta Klopotowska" userId="eac6eb22-5f14-46b4-a4ea-a86e6e8c4acc" providerId="ADAL" clId="{227E0D36-9F2D-45A8-88B7-D42B313B3D55}" dt="2024-05-21T12:31:49.048" v="769" actId="20577"/>
          <ac:spMkLst>
            <pc:docMk/>
            <pc:sldMk cId="573922979" sldId="256"/>
            <ac:spMk id="3" creationId="{00000000-0000-0000-0000-000000000000}"/>
          </ac:spMkLst>
        </pc:spChg>
        <pc:spChg chg="mod">
          <ac:chgData name="Marta Klopotowska" userId="eac6eb22-5f14-46b4-a4ea-a86e6e8c4acc" providerId="ADAL" clId="{227E0D36-9F2D-45A8-88B7-D42B313B3D55}" dt="2024-05-21T15:15:12.751" v="799" actId="20577"/>
          <ac:spMkLst>
            <pc:docMk/>
            <pc:sldMk cId="573922979" sldId="256"/>
            <ac:spMk id="4" creationId="{00000000-0000-0000-0000-000000000000}"/>
          </ac:spMkLst>
        </pc:spChg>
      </pc:sldChg>
      <pc:sldChg chg="modSp mod">
        <pc:chgData name="Marta Klopotowska" userId="eac6eb22-5f14-46b4-a4ea-a86e6e8c4acc" providerId="ADAL" clId="{227E0D36-9F2D-45A8-88B7-D42B313B3D55}" dt="2024-05-13T15:02:16.817" v="708"/>
        <pc:sldMkLst>
          <pc:docMk/>
          <pc:sldMk cId="2325718728" sldId="257"/>
        </pc:sldMkLst>
        <pc:spChg chg="mod">
          <ac:chgData name="Marta Klopotowska" userId="eac6eb22-5f14-46b4-a4ea-a86e6e8c4acc" providerId="ADAL" clId="{227E0D36-9F2D-45A8-88B7-D42B313B3D55}" dt="2024-05-13T15:02:16.817" v="708"/>
          <ac:spMkLst>
            <pc:docMk/>
            <pc:sldMk cId="2325718728" sldId="257"/>
            <ac:spMk id="4" creationId="{00000000-0000-0000-0000-000000000000}"/>
          </ac:spMkLst>
        </pc:spChg>
        <pc:spChg chg="mod">
          <ac:chgData name="Marta Klopotowska" userId="eac6eb22-5f14-46b4-a4ea-a86e6e8c4acc" providerId="ADAL" clId="{227E0D36-9F2D-45A8-88B7-D42B313B3D55}" dt="2024-05-13T15:01:42.967" v="707" actId="20577"/>
          <ac:spMkLst>
            <pc:docMk/>
            <pc:sldMk cId="2325718728" sldId="257"/>
            <ac:spMk id="5" creationId="{00000000-0000-0000-0000-000000000000}"/>
          </ac:spMkLst>
        </pc:spChg>
      </pc:sldChg>
      <pc:sldChg chg="addSp delSp modSp mod">
        <pc:chgData name="Marta Klopotowska" userId="eac6eb22-5f14-46b4-a4ea-a86e6e8c4acc" providerId="ADAL" clId="{227E0D36-9F2D-45A8-88B7-D42B313B3D55}" dt="2024-05-21T15:12:51.566" v="788" actId="478"/>
        <pc:sldMkLst>
          <pc:docMk/>
          <pc:sldMk cId="3528939462" sldId="258"/>
        </pc:sldMkLst>
        <pc:spChg chg="mod topLvl">
          <ac:chgData name="Marta Klopotowska" userId="eac6eb22-5f14-46b4-a4ea-a86e6e8c4acc" providerId="ADAL" clId="{227E0D36-9F2D-45A8-88B7-D42B313B3D55}" dt="2024-05-13T14:45:07.074" v="259" actId="14100"/>
          <ac:spMkLst>
            <pc:docMk/>
            <pc:sldMk cId="3528939462" sldId="258"/>
            <ac:spMk id="3" creationId="{EE65FA61-F967-42F3-A89E-0B7E77091DE4}"/>
          </ac:spMkLst>
        </pc:spChg>
        <pc:spChg chg="mod">
          <ac:chgData name="Marta Klopotowska" userId="eac6eb22-5f14-46b4-a4ea-a86e6e8c4acc" providerId="ADAL" clId="{227E0D36-9F2D-45A8-88B7-D42B313B3D55}" dt="2024-05-13T16:08:25.680" v="734" actId="403"/>
          <ac:spMkLst>
            <pc:docMk/>
            <pc:sldMk cId="3528939462" sldId="258"/>
            <ac:spMk id="5" creationId="{00000000-0000-0000-0000-000000000000}"/>
          </ac:spMkLst>
        </pc:spChg>
        <pc:spChg chg="add mod">
          <ac:chgData name="Marta Klopotowska" userId="eac6eb22-5f14-46b4-a4ea-a86e6e8c4acc" providerId="ADAL" clId="{227E0D36-9F2D-45A8-88B7-D42B313B3D55}" dt="2024-05-13T14:46:14.158" v="346" actId="6549"/>
          <ac:spMkLst>
            <pc:docMk/>
            <pc:sldMk cId="3528939462" sldId="258"/>
            <ac:spMk id="9" creationId="{2B205855-36EB-3550-DB85-84227AC98A78}"/>
          </ac:spMkLst>
        </pc:spChg>
        <pc:spChg chg="mod topLvl">
          <ac:chgData name="Marta Klopotowska" userId="eac6eb22-5f14-46b4-a4ea-a86e6e8c4acc" providerId="ADAL" clId="{227E0D36-9F2D-45A8-88B7-D42B313B3D55}" dt="2024-05-13T14:44:59.315" v="258" actId="14100"/>
          <ac:spMkLst>
            <pc:docMk/>
            <pc:sldMk cId="3528939462" sldId="258"/>
            <ac:spMk id="12" creationId="{D8D4964C-B75D-9FEE-5D62-C1EB0DAD85FE}"/>
          </ac:spMkLst>
        </pc:spChg>
        <pc:grpChg chg="del mod">
          <ac:chgData name="Marta Klopotowska" userId="eac6eb22-5f14-46b4-a4ea-a86e6e8c4acc" providerId="ADAL" clId="{227E0D36-9F2D-45A8-88B7-D42B313B3D55}" dt="2024-05-13T14:43:45.604" v="168" actId="165"/>
          <ac:grpSpMkLst>
            <pc:docMk/>
            <pc:sldMk cId="3528939462" sldId="258"/>
            <ac:grpSpMk id="14" creationId="{7065EE01-7A95-68A7-607D-3B2467942450}"/>
          </ac:grpSpMkLst>
        </pc:grpChg>
        <pc:picChg chg="mod">
          <ac:chgData name="Marta Klopotowska" userId="eac6eb22-5f14-46b4-a4ea-a86e6e8c4acc" providerId="ADAL" clId="{227E0D36-9F2D-45A8-88B7-D42B313B3D55}" dt="2024-05-13T14:42:15.432" v="120" actId="1076"/>
          <ac:picMkLst>
            <pc:docMk/>
            <pc:sldMk cId="3528939462" sldId="258"/>
            <ac:picMk id="7" creationId="{9B7E7C82-6484-8B5E-DEEF-F8490C791B15}"/>
          </ac:picMkLst>
        </pc:picChg>
        <pc:picChg chg="add del mod modCrop">
          <ac:chgData name="Marta Klopotowska" userId="eac6eb22-5f14-46b4-a4ea-a86e6e8c4acc" providerId="ADAL" clId="{227E0D36-9F2D-45A8-88B7-D42B313B3D55}" dt="2024-05-13T14:51:11.139" v="549" actId="478"/>
          <ac:picMkLst>
            <pc:docMk/>
            <pc:sldMk cId="3528939462" sldId="258"/>
            <ac:picMk id="8" creationId="{0D5E0DBF-6A74-E6D5-5AAE-E67BE295D4C6}"/>
          </ac:picMkLst>
        </pc:picChg>
        <pc:picChg chg="add mod ord modCrop">
          <ac:chgData name="Marta Klopotowska" userId="eac6eb22-5f14-46b4-a4ea-a86e6e8c4acc" providerId="ADAL" clId="{227E0D36-9F2D-45A8-88B7-D42B313B3D55}" dt="2024-05-21T15:12:49.365" v="787" actId="167"/>
          <ac:picMkLst>
            <pc:docMk/>
            <pc:sldMk cId="3528939462" sldId="258"/>
            <ac:picMk id="8" creationId="{8D0F5277-EC59-53D9-9D3D-49866691A4AD}"/>
          </ac:picMkLst>
        </pc:picChg>
        <pc:picChg chg="mod topLvl">
          <ac:chgData name="Marta Klopotowska" userId="eac6eb22-5f14-46b4-a4ea-a86e6e8c4acc" providerId="ADAL" clId="{227E0D36-9F2D-45A8-88B7-D42B313B3D55}" dt="2024-05-13T14:43:45.604" v="168" actId="165"/>
          <ac:picMkLst>
            <pc:docMk/>
            <pc:sldMk cId="3528939462" sldId="258"/>
            <ac:picMk id="11" creationId="{48A5093F-6367-E938-A77A-7D8B01AAF1AF}"/>
          </ac:picMkLst>
        </pc:picChg>
        <pc:picChg chg="mod topLvl">
          <ac:chgData name="Marta Klopotowska" userId="eac6eb22-5f14-46b4-a4ea-a86e6e8c4acc" providerId="ADAL" clId="{227E0D36-9F2D-45A8-88B7-D42B313B3D55}" dt="2024-05-13T14:47:22.854" v="439" actId="1038"/>
          <ac:picMkLst>
            <pc:docMk/>
            <pc:sldMk cId="3528939462" sldId="258"/>
            <ac:picMk id="13" creationId="{DCB9DB7B-ABC8-51BD-CB0E-3AB87D150689}"/>
          </ac:picMkLst>
        </pc:picChg>
        <pc:picChg chg="add mod">
          <ac:chgData name="Marta Klopotowska" userId="eac6eb22-5f14-46b4-a4ea-a86e6e8c4acc" providerId="ADAL" clId="{227E0D36-9F2D-45A8-88B7-D42B313B3D55}" dt="2024-05-13T14:47:15.156" v="438" actId="1036"/>
          <ac:picMkLst>
            <pc:docMk/>
            <pc:sldMk cId="3528939462" sldId="258"/>
            <ac:picMk id="15" creationId="{BECDC699-286D-7956-6ABD-3268C47B3AE6}"/>
          </ac:picMkLst>
        </pc:picChg>
        <pc:picChg chg="add del mod ord modCrop">
          <ac:chgData name="Marta Klopotowska" userId="eac6eb22-5f14-46b4-a4ea-a86e6e8c4acc" providerId="ADAL" clId="{227E0D36-9F2D-45A8-88B7-D42B313B3D55}" dt="2024-05-21T15:12:51.566" v="788" actId="478"/>
          <ac:picMkLst>
            <pc:docMk/>
            <pc:sldMk cId="3528939462" sldId="258"/>
            <ac:picMk id="17" creationId="{47C9188E-C0D6-C3AE-A517-0646E96E0FB3}"/>
          </ac:picMkLst>
        </pc:picChg>
        <pc:picChg chg="mod topLvl">
          <ac:chgData name="Marta Klopotowska" userId="eac6eb22-5f14-46b4-a4ea-a86e6e8c4acc" providerId="ADAL" clId="{227E0D36-9F2D-45A8-88B7-D42B313B3D55}" dt="2024-05-13T14:47:09.699" v="434" actId="1036"/>
          <ac:picMkLst>
            <pc:docMk/>
            <pc:sldMk cId="3528939462" sldId="258"/>
            <ac:picMk id="1030" creationId="{BC1CDA0F-89FC-4404-BC0A-2508774D138C}"/>
          </ac:picMkLst>
        </pc:picChg>
      </pc:sldChg>
      <pc:sldChg chg="add del">
        <pc:chgData name="Marta Klopotowska" userId="eac6eb22-5f14-46b4-a4ea-a86e6e8c4acc" providerId="ADAL" clId="{227E0D36-9F2D-45A8-88B7-D42B313B3D55}" dt="2024-05-13T14:38:05.272" v="36" actId="47"/>
        <pc:sldMkLst>
          <pc:docMk/>
          <pc:sldMk cId="65980272" sldId="443"/>
        </pc:sldMkLst>
      </pc:sldChg>
      <pc:sldChg chg="addSp delSp modSp mod">
        <pc:chgData name="Marta Klopotowska" userId="eac6eb22-5f14-46b4-a4ea-a86e6e8c4acc" providerId="ADAL" clId="{227E0D36-9F2D-45A8-88B7-D42B313B3D55}" dt="2024-05-13T15:00:17.514" v="695" actId="1076"/>
        <pc:sldMkLst>
          <pc:docMk/>
          <pc:sldMk cId="2693195115" sldId="461"/>
        </pc:sldMkLst>
        <pc:spChg chg="add del">
          <ac:chgData name="Marta Klopotowska" userId="eac6eb22-5f14-46b4-a4ea-a86e6e8c4acc" providerId="ADAL" clId="{227E0D36-9F2D-45A8-88B7-D42B313B3D55}" dt="2024-05-13T14:59:17.592" v="668" actId="22"/>
          <ac:spMkLst>
            <pc:docMk/>
            <pc:sldMk cId="2693195115" sldId="461"/>
            <ac:spMk id="6" creationId="{82415761-6716-DFAF-8495-5D385BB1DC27}"/>
          </ac:spMkLst>
        </pc:spChg>
        <pc:picChg chg="add del mod">
          <ac:chgData name="Marta Klopotowska" userId="eac6eb22-5f14-46b4-a4ea-a86e6e8c4acc" providerId="ADAL" clId="{227E0D36-9F2D-45A8-88B7-D42B313B3D55}" dt="2024-05-13T14:56:00.961" v="666" actId="478"/>
          <ac:picMkLst>
            <pc:docMk/>
            <pc:sldMk cId="2693195115" sldId="461"/>
            <ac:picMk id="4" creationId="{929FC3FC-EFF1-AAB9-AEDA-ADC36FC3D5E3}"/>
          </ac:picMkLst>
        </pc:picChg>
        <pc:picChg chg="add mod">
          <ac:chgData name="Marta Klopotowska" userId="eac6eb22-5f14-46b4-a4ea-a86e6e8c4acc" providerId="ADAL" clId="{227E0D36-9F2D-45A8-88B7-D42B313B3D55}" dt="2024-05-13T15:00:17.514" v="695" actId="1076"/>
          <ac:picMkLst>
            <pc:docMk/>
            <pc:sldMk cId="2693195115" sldId="461"/>
            <ac:picMk id="8" creationId="{DF29C12C-D467-2F4D-CDEE-3F4C5D1355A6}"/>
          </ac:picMkLst>
        </pc:picChg>
        <pc:picChg chg="del">
          <ac:chgData name="Marta Klopotowska" userId="eac6eb22-5f14-46b4-a4ea-a86e6e8c4acc" providerId="ADAL" clId="{227E0D36-9F2D-45A8-88B7-D42B313B3D55}" dt="2024-05-13T14:59:59.378" v="676" actId="478"/>
          <ac:picMkLst>
            <pc:docMk/>
            <pc:sldMk cId="2693195115" sldId="461"/>
            <ac:picMk id="11" creationId="{EE21D0A3-D791-2216-9DF2-3BBD665B387A}"/>
          </ac:picMkLst>
        </pc:picChg>
      </pc:sldChg>
      <pc:sldChg chg="modSp mod">
        <pc:chgData name="Marta Klopotowska" userId="eac6eb22-5f14-46b4-a4ea-a86e6e8c4acc" providerId="ADAL" clId="{227E0D36-9F2D-45A8-88B7-D42B313B3D55}" dt="2024-05-13T15:01:18.725" v="703" actId="6549"/>
        <pc:sldMkLst>
          <pc:docMk/>
          <pc:sldMk cId="2932444859" sldId="756"/>
        </pc:sldMkLst>
        <pc:spChg chg="mod">
          <ac:chgData name="Marta Klopotowska" userId="eac6eb22-5f14-46b4-a4ea-a86e6e8c4acc" providerId="ADAL" clId="{227E0D36-9F2D-45A8-88B7-D42B313B3D55}" dt="2024-05-13T15:01:18.725" v="703" actId="6549"/>
          <ac:spMkLst>
            <pc:docMk/>
            <pc:sldMk cId="2932444859" sldId="756"/>
            <ac:spMk id="6" creationId="{832B9D9E-C85C-8453-E9EE-FFC06FE2CF2F}"/>
          </ac:spMkLst>
        </pc:spChg>
      </pc:sldChg>
      <pc:sldChg chg="addSp delSp modSp mod">
        <pc:chgData name="Marta Klopotowska" userId="eac6eb22-5f14-46b4-a4ea-a86e6e8c4acc" providerId="ADAL" clId="{227E0D36-9F2D-45A8-88B7-D42B313B3D55}" dt="2024-05-13T14:35:06.582" v="28" actId="6549"/>
        <pc:sldMkLst>
          <pc:docMk/>
          <pc:sldMk cId="4279644075" sldId="759"/>
        </pc:sldMkLst>
        <pc:spChg chg="add del mod">
          <ac:chgData name="Marta Klopotowska" userId="eac6eb22-5f14-46b4-a4ea-a86e6e8c4acc" providerId="ADAL" clId="{227E0D36-9F2D-45A8-88B7-D42B313B3D55}" dt="2024-05-13T14:34:54.679" v="16" actId="478"/>
          <ac:spMkLst>
            <pc:docMk/>
            <pc:sldMk cId="4279644075" sldId="759"/>
            <ac:spMk id="5" creationId="{4B51D981-B330-1956-C797-FF4CA7273A19}"/>
          </ac:spMkLst>
        </pc:spChg>
        <pc:spChg chg="add mod">
          <ac:chgData name="Marta Klopotowska" userId="eac6eb22-5f14-46b4-a4ea-a86e6e8c4acc" providerId="ADAL" clId="{227E0D36-9F2D-45A8-88B7-D42B313B3D55}" dt="2024-05-13T14:35:06.582" v="28" actId="6549"/>
          <ac:spMkLst>
            <pc:docMk/>
            <pc:sldMk cId="4279644075" sldId="759"/>
            <ac:spMk id="6" creationId="{77E466F3-FC3D-CA83-9533-2B7D8C785418}"/>
          </ac:spMkLst>
        </pc:spChg>
        <pc:spChg chg="del mod">
          <ac:chgData name="Marta Klopotowska" userId="eac6eb22-5f14-46b4-a4ea-a86e6e8c4acc" providerId="ADAL" clId="{227E0D36-9F2D-45A8-88B7-D42B313B3D55}" dt="2024-05-13T14:34:51.774" v="15" actId="478"/>
          <ac:spMkLst>
            <pc:docMk/>
            <pc:sldMk cId="4279644075" sldId="759"/>
            <ac:spMk id="9" creationId="{5EB1A567-6EC8-4912-9C2F-000067B6D567}"/>
          </ac:spMkLst>
        </pc:spChg>
        <pc:picChg chg="add mod">
          <ac:chgData name="Marta Klopotowska" userId="eac6eb22-5f14-46b4-a4ea-a86e6e8c4acc" providerId="ADAL" clId="{227E0D36-9F2D-45A8-88B7-D42B313B3D55}" dt="2024-05-13T14:35:01.570" v="17"/>
          <ac:picMkLst>
            <pc:docMk/>
            <pc:sldMk cId="4279644075" sldId="759"/>
            <ac:picMk id="7" creationId="{3863F65D-2768-E267-4B14-33A877C3D7DA}"/>
          </ac:picMkLst>
        </pc:picChg>
      </pc:sldChg>
      <pc:sldChg chg="modSp mod">
        <pc:chgData name="Marta Klopotowska" userId="eac6eb22-5f14-46b4-a4ea-a86e6e8c4acc" providerId="ADAL" clId="{227E0D36-9F2D-45A8-88B7-D42B313B3D55}" dt="2024-05-13T16:43:53.721" v="768" actId="1036"/>
        <pc:sldMkLst>
          <pc:docMk/>
          <pc:sldMk cId="644561616" sldId="901"/>
        </pc:sldMkLst>
        <pc:spChg chg="mod">
          <ac:chgData name="Marta Klopotowska" userId="eac6eb22-5f14-46b4-a4ea-a86e6e8c4acc" providerId="ADAL" clId="{227E0D36-9F2D-45A8-88B7-D42B313B3D55}" dt="2024-05-13T16:43:53.721" v="768" actId="1036"/>
          <ac:spMkLst>
            <pc:docMk/>
            <pc:sldMk cId="644561616" sldId="901"/>
            <ac:spMk id="13" creationId="{2943B40F-5F94-6A3F-EAB6-22BB08B2C496}"/>
          </ac:spMkLst>
        </pc:spChg>
        <pc:spChg chg="mod">
          <ac:chgData name="Marta Klopotowska" userId="eac6eb22-5f14-46b4-a4ea-a86e6e8c4acc" providerId="ADAL" clId="{227E0D36-9F2D-45A8-88B7-D42B313B3D55}" dt="2024-05-13T16:43:53.721" v="768" actId="1036"/>
          <ac:spMkLst>
            <pc:docMk/>
            <pc:sldMk cId="644561616" sldId="901"/>
            <ac:spMk id="14" creationId="{57BAAC83-A25D-94C8-01E8-334A7F148AAA}"/>
          </ac:spMkLst>
        </pc:spChg>
        <pc:picChg chg="mod">
          <ac:chgData name="Marta Klopotowska" userId="eac6eb22-5f14-46b4-a4ea-a86e6e8c4acc" providerId="ADAL" clId="{227E0D36-9F2D-45A8-88B7-D42B313B3D55}" dt="2024-05-13T16:07:20.167" v="716" actId="1076"/>
          <ac:picMkLst>
            <pc:docMk/>
            <pc:sldMk cId="644561616" sldId="901"/>
            <ac:picMk id="15" creationId="{7490E1F8-C5F4-C8B4-BDDF-B4EB31F20F19}"/>
          </ac:picMkLst>
        </pc:picChg>
      </pc:sldChg>
      <pc:sldChg chg="del">
        <pc:chgData name="Marta Klopotowska" userId="eac6eb22-5f14-46b4-a4ea-a86e6e8c4acc" providerId="ADAL" clId="{227E0D36-9F2D-45A8-88B7-D42B313B3D55}" dt="2024-05-13T14:38:44.775" v="40" actId="47"/>
        <pc:sldMkLst>
          <pc:docMk/>
          <pc:sldMk cId="198001124" sldId="940"/>
        </pc:sldMkLst>
      </pc:sldChg>
      <pc:sldChg chg="del">
        <pc:chgData name="Marta Klopotowska" userId="eac6eb22-5f14-46b4-a4ea-a86e6e8c4acc" providerId="ADAL" clId="{227E0D36-9F2D-45A8-88B7-D42B313B3D55}" dt="2024-05-13T14:54:18.751" v="658" actId="47"/>
        <pc:sldMkLst>
          <pc:docMk/>
          <pc:sldMk cId="930545106" sldId="942"/>
        </pc:sldMkLst>
      </pc:sldChg>
      <pc:sldChg chg="modSp mod">
        <pc:chgData name="Marta Klopotowska" userId="eac6eb22-5f14-46b4-a4ea-a86e6e8c4acc" providerId="ADAL" clId="{227E0D36-9F2D-45A8-88B7-D42B313B3D55}" dt="2024-05-21T16:32:53.969" v="801" actId="1076"/>
        <pc:sldMkLst>
          <pc:docMk/>
          <pc:sldMk cId="1084230889" sldId="943"/>
        </pc:sldMkLst>
        <pc:spChg chg="mod">
          <ac:chgData name="Marta Klopotowska" userId="eac6eb22-5f14-46b4-a4ea-a86e6e8c4acc" providerId="ADAL" clId="{227E0D36-9F2D-45A8-88B7-D42B313B3D55}" dt="2024-05-21T16:32:53.969" v="801" actId="1076"/>
          <ac:spMkLst>
            <pc:docMk/>
            <pc:sldMk cId="1084230889" sldId="943"/>
            <ac:spMk id="10" creationId="{51AAC08B-4238-4647-17EC-41FAD992610E}"/>
          </ac:spMkLst>
        </pc:spChg>
      </pc:sldChg>
      <pc:sldChg chg="del">
        <pc:chgData name="Marta Klopotowska" userId="eac6eb22-5f14-46b4-a4ea-a86e6e8c4acc" providerId="ADAL" clId="{227E0D36-9F2D-45A8-88B7-D42B313B3D55}" dt="2024-05-13T14:38:13.735" v="38" actId="47"/>
        <pc:sldMkLst>
          <pc:docMk/>
          <pc:sldMk cId="1308667555" sldId="944"/>
        </pc:sldMkLst>
      </pc:sldChg>
      <pc:sldChg chg="addSp delSp modSp add mod">
        <pc:chgData name="Marta Klopotowska" userId="eac6eb22-5f14-46b4-a4ea-a86e6e8c4acc" providerId="ADAL" clId="{227E0D36-9F2D-45A8-88B7-D42B313B3D55}" dt="2024-05-21T15:13:07.927" v="790" actId="478"/>
        <pc:sldMkLst>
          <pc:docMk/>
          <pc:sldMk cId="1359235187" sldId="945"/>
        </pc:sldMkLst>
        <pc:spChg chg="add mod">
          <ac:chgData name="Marta Klopotowska" userId="eac6eb22-5f14-46b4-a4ea-a86e6e8c4acc" providerId="ADAL" clId="{227E0D36-9F2D-45A8-88B7-D42B313B3D55}" dt="2024-05-13T14:50:20.597" v="539" actId="1036"/>
          <ac:spMkLst>
            <pc:docMk/>
            <pc:sldMk cId="1359235187" sldId="945"/>
            <ac:spMk id="4" creationId="{1C109045-3A3F-69A5-4F0E-DF340C8D535F}"/>
          </ac:spMkLst>
        </pc:spChg>
        <pc:spChg chg="mod">
          <ac:chgData name="Marta Klopotowska" userId="eac6eb22-5f14-46b4-a4ea-a86e6e8c4acc" providerId="ADAL" clId="{227E0D36-9F2D-45A8-88B7-D42B313B3D55}" dt="2024-05-13T14:50:05.683" v="521" actId="1035"/>
          <ac:spMkLst>
            <pc:docMk/>
            <pc:sldMk cId="1359235187" sldId="945"/>
            <ac:spMk id="13" creationId="{B13245E8-79C0-7D6C-314C-F70665163C7F}"/>
          </ac:spMkLst>
        </pc:spChg>
        <pc:spChg chg="mod">
          <ac:chgData name="Marta Klopotowska" userId="eac6eb22-5f14-46b4-a4ea-a86e6e8c4acc" providerId="ADAL" clId="{227E0D36-9F2D-45A8-88B7-D42B313B3D55}" dt="2024-05-13T14:50:11.740" v="526" actId="1035"/>
          <ac:spMkLst>
            <pc:docMk/>
            <pc:sldMk cId="1359235187" sldId="945"/>
            <ac:spMk id="14" creationId="{EF45100D-513A-4F70-108B-0AC48B0C6EAB}"/>
          </ac:spMkLst>
        </pc:spChg>
        <pc:spChg chg="del">
          <ac:chgData name="Marta Klopotowska" userId="eac6eb22-5f14-46b4-a4ea-a86e6e8c4acc" providerId="ADAL" clId="{227E0D36-9F2D-45A8-88B7-D42B313B3D55}" dt="2024-05-13T14:47:41.732" v="440" actId="478"/>
          <ac:spMkLst>
            <pc:docMk/>
            <pc:sldMk cId="1359235187" sldId="945"/>
            <ac:spMk id="16" creationId="{DB515E89-5035-BCAB-BF6C-6767613DE428}"/>
          </ac:spMkLst>
        </pc:spChg>
        <pc:picChg chg="add del mod">
          <ac:chgData name="Marta Klopotowska" userId="eac6eb22-5f14-46b4-a4ea-a86e6e8c4acc" providerId="ADAL" clId="{227E0D36-9F2D-45A8-88B7-D42B313B3D55}" dt="2024-05-21T15:13:07.927" v="790" actId="478"/>
          <ac:picMkLst>
            <pc:docMk/>
            <pc:sldMk cId="1359235187" sldId="945"/>
            <ac:picMk id="3" creationId="{09FDC230-5E68-4B34-632C-B9B906D3753F}"/>
          </ac:picMkLst>
        </pc:picChg>
        <pc:picChg chg="add del mod">
          <ac:chgData name="Marta Klopotowska" userId="eac6eb22-5f14-46b4-a4ea-a86e6e8c4acc" providerId="ADAL" clId="{227E0D36-9F2D-45A8-88B7-D42B313B3D55}" dt="2024-05-13T14:51:41.061" v="555" actId="478"/>
          <ac:picMkLst>
            <pc:docMk/>
            <pc:sldMk cId="1359235187" sldId="945"/>
            <ac:picMk id="3" creationId="{C9D44135-ED31-006F-F021-90B821DC6441}"/>
          </ac:picMkLst>
        </pc:picChg>
        <pc:picChg chg="add mod">
          <ac:chgData name="Marta Klopotowska" userId="eac6eb22-5f14-46b4-a4ea-a86e6e8c4acc" providerId="ADAL" clId="{227E0D36-9F2D-45A8-88B7-D42B313B3D55}" dt="2024-05-13T14:50:17.558" v="534" actId="1036"/>
          <ac:picMkLst>
            <pc:docMk/>
            <pc:sldMk cId="1359235187" sldId="945"/>
            <ac:picMk id="5" creationId="{ED1633D5-D133-AAD6-60BA-915F8C4DC253}"/>
          </ac:picMkLst>
        </pc:picChg>
        <pc:picChg chg="add mod ord">
          <ac:chgData name="Marta Klopotowska" userId="eac6eb22-5f14-46b4-a4ea-a86e6e8c4acc" providerId="ADAL" clId="{227E0D36-9F2D-45A8-88B7-D42B313B3D55}" dt="2024-05-13T14:51:38.908" v="554" actId="171"/>
          <ac:picMkLst>
            <pc:docMk/>
            <pc:sldMk cId="1359235187" sldId="945"/>
            <ac:picMk id="7" creationId="{0F507171-BA32-B15D-BEB4-A46E1736BC63}"/>
          </ac:picMkLst>
        </pc:picChg>
        <pc:picChg chg="del">
          <ac:chgData name="Marta Klopotowska" userId="eac6eb22-5f14-46b4-a4ea-a86e6e8c4acc" providerId="ADAL" clId="{227E0D36-9F2D-45A8-88B7-D42B313B3D55}" dt="2024-05-13T14:47:41.732" v="440" actId="478"/>
          <ac:picMkLst>
            <pc:docMk/>
            <pc:sldMk cId="1359235187" sldId="945"/>
            <ac:picMk id="15" creationId="{E40241D8-B2C7-5CDF-3F74-C5D89A647B6A}"/>
          </ac:picMkLst>
        </pc:picChg>
        <pc:picChg chg="del">
          <ac:chgData name="Marta Klopotowska" userId="eac6eb22-5f14-46b4-a4ea-a86e6e8c4acc" providerId="ADAL" clId="{227E0D36-9F2D-45A8-88B7-D42B313B3D55}" dt="2024-05-13T14:47:41.732" v="440" actId="478"/>
          <ac:picMkLst>
            <pc:docMk/>
            <pc:sldMk cId="1359235187" sldId="945"/>
            <ac:picMk id="17" creationId="{4729CDF9-B47D-464E-AF93-54CC7AE73EE7}"/>
          </ac:picMkLst>
        </pc:picChg>
      </pc:sldChg>
      <pc:sldChg chg="modSp add mod">
        <pc:chgData name="Marta Klopotowska" userId="eac6eb22-5f14-46b4-a4ea-a86e6e8c4acc" providerId="ADAL" clId="{227E0D36-9F2D-45A8-88B7-D42B313B3D55}" dt="2024-05-13T15:02:50.227" v="709"/>
        <pc:sldMkLst>
          <pc:docMk/>
          <pc:sldMk cId="163868776" sldId="946"/>
        </pc:sldMkLst>
        <pc:spChg chg="mod">
          <ac:chgData name="Marta Klopotowska" userId="eac6eb22-5f14-46b4-a4ea-a86e6e8c4acc" providerId="ADAL" clId="{227E0D36-9F2D-45A8-88B7-D42B313B3D55}" dt="2024-05-13T15:02:50.227" v="709"/>
          <ac:spMkLst>
            <pc:docMk/>
            <pc:sldMk cId="163868776" sldId="946"/>
            <ac:spMk id="6" creationId="{00000000-0000-0000-0000-000000000000}"/>
          </ac:spMkLst>
        </pc:spChg>
      </pc:sldChg>
      <pc:sldChg chg="modSp add mod">
        <pc:chgData name="Marta Klopotowska" userId="eac6eb22-5f14-46b4-a4ea-a86e6e8c4acc" providerId="ADAL" clId="{227E0D36-9F2D-45A8-88B7-D42B313B3D55}" dt="2024-05-13T15:02:53.842" v="710"/>
        <pc:sldMkLst>
          <pc:docMk/>
          <pc:sldMk cId="64444890" sldId="947"/>
        </pc:sldMkLst>
        <pc:spChg chg="mod">
          <ac:chgData name="Marta Klopotowska" userId="eac6eb22-5f14-46b4-a4ea-a86e6e8c4acc" providerId="ADAL" clId="{227E0D36-9F2D-45A8-88B7-D42B313B3D55}" dt="2024-05-13T15:02:53.842" v="710"/>
          <ac:spMkLst>
            <pc:docMk/>
            <pc:sldMk cId="64444890" sldId="947"/>
            <ac:spMk id="6" creationId="{00000000-0000-0000-0000-000000000000}"/>
          </ac:spMkLst>
        </pc:spChg>
      </pc:sldChg>
      <pc:sldChg chg="modSp add mod">
        <pc:chgData name="Marta Klopotowska" userId="eac6eb22-5f14-46b4-a4ea-a86e6e8c4acc" providerId="ADAL" clId="{227E0D36-9F2D-45A8-88B7-D42B313B3D55}" dt="2024-05-13T14:38:55.736" v="52" actId="1036"/>
        <pc:sldMkLst>
          <pc:docMk/>
          <pc:sldMk cId="2989778967" sldId="952"/>
        </pc:sldMkLst>
        <pc:spChg chg="mod">
          <ac:chgData name="Marta Klopotowska" userId="eac6eb22-5f14-46b4-a4ea-a86e6e8c4acc" providerId="ADAL" clId="{227E0D36-9F2D-45A8-88B7-D42B313B3D55}" dt="2024-05-13T14:38:55.736" v="52" actId="1036"/>
          <ac:spMkLst>
            <pc:docMk/>
            <pc:sldMk cId="2989778967" sldId="952"/>
            <ac:spMk id="5" creationId="{E3B8E8E1-4A2D-4783-AFCA-5F22F296D0E1}"/>
          </ac:spMkLst>
        </pc:spChg>
      </pc:sldChg>
      <pc:sldChg chg="add">
        <pc:chgData name="Marta Klopotowska" userId="eac6eb22-5f14-46b4-a4ea-a86e6e8c4acc" providerId="ADAL" clId="{227E0D36-9F2D-45A8-88B7-D42B313B3D55}" dt="2024-05-21T16:59:16.574" v="803"/>
        <pc:sldMkLst>
          <pc:docMk/>
          <pc:sldMk cId="166273956" sldId="953"/>
        </pc:sldMkLst>
      </pc:sldChg>
      <pc:sldChg chg="add">
        <pc:chgData name="Marta Klopotowska" userId="eac6eb22-5f14-46b4-a4ea-a86e6e8c4acc" providerId="ADAL" clId="{227E0D36-9F2D-45A8-88B7-D42B313B3D55}" dt="2024-05-21T16:59:16.574" v="803"/>
        <pc:sldMkLst>
          <pc:docMk/>
          <pc:sldMk cId="2101616573" sldId="954"/>
        </pc:sldMkLst>
      </pc:sldChg>
      <pc:sldChg chg="add">
        <pc:chgData name="Marta Klopotowska" userId="eac6eb22-5f14-46b4-a4ea-a86e6e8c4acc" providerId="ADAL" clId="{227E0D36-9F2D-45A8-88B7-D42B313B3D55}" dt="2024-05-21T16:59:16.574" v="803"/>
        <pc:sldMkLst>
          <pc:docMk/>
          <pc:sldMk cId="1276495724" sldId="955"/>
        </pc:sldMkLst>
      </pc:sldChg>
      <pc:sldChg chg="add">
        <pc:chgData name="Marta Klopotowska" userId="eac6eb22-5f14-46b4-a4ea-a86e6e8c4acc" providerId="ADAL" clId="{227E0D36-9F2D-45A8-88B7-D42B313B3D55}" dt="2024-05-21T16:59:16.574" v="803"/>
        <pc:sldMkLst>
          <pc:docMk/>
          <pc:sldMk cId="2922176768" sldId="956"/>
        </pc:sldMkLst>
      </pc:sldChg>
      <pc:sldChg chg="add">
        <pc:chgData name="Marta Klopotowska" userId="eac6eb22-5f14-46b4-a4ea-a86e6e8c4acc" providerId="ADAL" clId="{227E0D36-9F2D-45A8-88B7-D42B313B3D55}" dt="2024-05-21T16:59:16.574" v="803"/>
        <pc:sldMkLst>
          <pc:docMk/>
          <pc:sldMk cId="218549409" sldId="957"/>
        </pc:sldMkLst>
      </pc:sldChg>
      <pc:sldChg chg="add">
        <pc:chgData name="Marta Klopotowska" userId="eac6eb22-5f14-46b4-a4ea-a86e6e8c4acc" providerId="ADAL" clId="{227E0D36-9F2D-45A8-88B7-D42B313B3D55}" dt="2024-05-21T16:59:16.574" v="803"/>
        <pc:sldMkLst>
          <pc:docMk/>
          <pc:sldMk cId="172413264" sldId="958"/>
        </pc:sldMkLst>
      </pc:sldChg>
      <pc:sldChg chg="add">
        <pc:chgData name="Marta Klopotowska" userId="eac6eb22-5f14-46b4-a4ea-a86e6e8c4acc" providerId="ADAL" clId="{227E0D36-9F2D-45A8-88B7-D42B313B3D55}" dt="2024-05-21T16:59:16.574" v="803"/>
        <pc:sldMkLst>
          <pc:docMk/>
          <pc:sldMk cId="2637593190" sldId="959"/>
        </pc:sldMkLst>
      </pc:sldChg>
      <pc:sldChg chg="add">
        <pc:chgData name="Marta Klopotowska" userId="eac6eb22-5f14-46b4-a4ea-a86e6e8c4acc" providerId="ADAL" clId="{227E0D36-9F2D-45A8-88B7-D42B313B3D55}" dt="2024-05-21T16:59:16.574" v="803"/>
        <pc:sldMkLst>
          <pc:docMk/>
          <pc:sldMk cId="710109432" sldId="960"/>
        </pc:sldMkLst>
      </pc:sldChg>
      <pc:sldChg chg="add">
        <pc:chgData name="Marta Klopotowska" userId="eac6eb22-5f14-46b4-a4ea-a86e6e8c4acc" providerId="ADAL" clId="{227E0D36-9F2D-45A8-88B7-D42B313B3D55}" dt="2024-05-21T16:59:16.574" v="803"/>
        <pc:sldMkLst>
          <pc:docMk/>
          <pc:sldMk cId="1579168101" sldId="961"/>
        </pc:sldMkLst>
      </pc:sldChg>
      <pc:sldChg chg="add">
        <pc:chgData name="Marta Klopotowska" userId="eac6eb22-5f14-46b4-a4ea-a86e6e8c4acc" providerId="ADAL" clId="{227E0D36-9F2D-45A8-88B7-D42B313B3D55}" dt="2024-05-21T16:59:16.574" v="803"/>
        <pc:sldMkLst>
          <pc:docMk/>
          <pc:sldMk cId="1730713777" sldId="962"/>
        </pc:sldMkLst>
      </pc:sldChg>
      <pc:sldChg chg="add">
        <pc:chgData name="Marta Klopotowska" userId="eac6eb22-5f14-46b4-a4ea-a86e6e8c4acc" providerId="ADAL" clId="{227E0D36-9F2D-45A8-88B7-D42B313B3D55}" dt="2024-05-21T16:59:16.574" v="803"/>
        <pc:sldMkLst>
          <pc:docMk/>
          <pc:sldMk cId="1085748286" sldId="963"/>
        </pc:sldMkLst>
      </pc:sldChg>
      <pc:sldChg chg="add">
        <pc:chgData name="Marta Klopotowska" userId="eac6eb22-5f14-46b4-a4ea-a86e6e8c4acc" providerId="ADAL" clId="{227E0D36-9F2D-45A8-88B7-D42B313B3D55}" dt="2024-05-21T16:59:16.574" v="803"/>
        <pc:sldMkLst>
          <pc:docMk/>
          <pc:sldMk cId="1004687899" sldId="964"/>
        </pc:sldMkLst>
      </pc:sldChg>
      <pc:sldChg chg="add">
        <pc:chgData name="Marta Klopotowska" userId="eac6eb22-5f14-46b4-a4ea-a86e6e8c4acc" providerId="ADAL" clId="{227E0D36-9F2D-45A8-88B7-D42B313B3D55}" dt="2024-05-21T16:59:16.574" v="803"/>
        <pc:sldMkLst>
          <pc:docMk/>
          <pc:sldMk cId="2556257428" sldId="965"/>
        </pc:sldMkLst>
      </pc:sldChg>
      <pc:sldChg chg="add">
        <pc:chgData name="Marta Klopotowska" userId="eac6eb22-5f14-46b4-a4ea-a86e6e8c4acc" providerId="ADAL" clId="{227E0D36-9F2D-45A8-88B7-D42B313B3D55}" dt="2024-05-21T16:59:16.574" v="803"/>
        <pc:sldMkLst>
          <pc:docMk/>
          <pc:sldMk cId="2967944340" sldId="966"/>
        </pc:sldMkLst>
      </pc:sldChg>
      <pc:sldChg chg="add">
        <pc:chgData name="Marta Klopotowska" userId="eac6eb22-5f14-46b4-a4ea-a86e6e8c4acc" providerId="ADAL" clId="{227E0D36-9F2D-45A8-88B7-D42B313B3D55}" dt="2024-05-21T16:59:16.574" v="803"/>
        <pc:sldMkLst>
          <pc:docMk/>
          <pc:sldMk cId="1889928843" sldId="967"/>
        </pc:sldMkLst>
      </pc:sldChg>
      <pc:sldChg chg="add">
        <pc:chgData name="Marta Klopotowska" userId="eac6eb22-5f14-46b4-a4ea-a86e6e8c4acc" providerId="ADAL" clId="{227E0D36-9F2D-45A8-88B7-D42B313B3D55}" dt="2024-05-21T16:59:16.574" v="803"/>
        <pc:sldMkLst>
          <pc:docMk/>
          <pc:sldMk cId="3851090756" sldId="968"/>
        </pc:sldMkLst>
      </pc:sldChg>
      <pc:sldChg chg="add">
        <pc:chgData name="Marta Klopotowska" userId="eac6eb22-5f14-46b4-a4ea-a86e6e8c4acc" providerId="ADAL" clId="{227E0D36-9F2D-45A8-88B7-D42B313B3D55}" dt="2024-05-21T16:59:16.574" v="803"/>
        <pc:sldMkLst>
          <pc:docMk/>
          <pc:sldMk cId="3214320231" sldId="969"/>
        </pc:sldMkLst>
      </pc:sldChg>
      <pc:sldChg chg="add del">
        <pc:chgData name="Marta Klopotowska" userId="eac6eb22-5f14-46b4-a4ea-a86e6e8c4acc" providerId="ADAL" clId="{227E0D36-9F2D-45A8-88B7-D42B313B3D55}" dt="2024-05-21T16:59:36.963" v="804" actId="47"/>
        <pc:sldMkLst>
          <pc:docMk/>
          <pc:sldMk cId="1582500769" sldId="970"/>
        </pc:sldMkLst>
      </pc:sldChg>
      <pc:sldMasterChg chg="add addSldLayout">
        <pc:chgData name="Marta Klopotowska" userId="eac6eb22-5f14-46b4-a4ea-a86e6e8c4acc" providerId="ADAL" clId="{227E0D36-9F2D-45A8-88B7-D42B313B3D55}" dt="2024-05-21T16:59:16.494" v="802" actId="27028"/>
        <pc:sldMasterMkLst>
          <pc:docMk/>
          <pc:sldMasterMk cId="1017640765" sldId="2147483648"/>
        </pc:sldMasterMkLst>
        <pc:sldLayoutChg chg="add">
          <pc:chgData name="Marta Klopotowska" userId="eac6eb22-5f14-46b4-a4ea-a86e6e8c4acc" providerId="ADAL" clId="{227E0D36-9F2D-45A8-88B7-D42B313B3D55}" dt="2024-05-21T16:59:16.494" v="802" actId="27028"/>
          <pc:sldLayoutMkLst>
            <pc:docMk/>
            <pc:sldMasterMk cId="1017640765" sldId="2147483648"/>
            <pc:sldLayoutMk cId="3110621259" sldId="2147483649"/>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371360897" sldId="2147483650"/>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2342527362" sldId="2147483651"/>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1762260031" sldId="2147483652"/>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1919471426" sldId="2147483653"/>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895053491" sldId="2147483654"/>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1953451213" sldId="2147483655"/>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618882321" sldId="2147483656"/>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3090991987" sldId="2147483657"/>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959618062" sldId="2147483658"/>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3763379637" sldId="2147483659"/>
          </pc:sldLayoutMkLst>
        </pc:sldLayoutChg>
        <pc:sldLayoutChg chg="add">
          <pc:chgData name="Marta Klopotowska" userId="eac6eb22-5f14-46b4-a4ea-a86e6e8c4acc" providerId="ADAL" clId="{227E0D36-9F2D-45A8-88B7-D42B313B3D55}" dt="2024-05-21T16:59:16.494" v="802" actId="27028"/>
          <pc:sldLayoutMkLst>
            <pc:docMk/>
            <pc:sldMasterMk cId="1017640765" sldId="2147483648"/>
            <pc:sldLayoutMk cId="1717185609" sldId="2147483660"/>
          </pc:sldLayoutMkLst>
        </pc:sldLayoutChg>
      </pc:sldMasterChg>
    </pc:docChg>
  </pc:docChgLst>
  <pc:docChgLst>
    <pc:chgData name="Marta Klopotowska" userId="eac6eb22-5f14-46b4-a4ea-a86e6e8c4acc" providerId="ADAL" clId="{14385B87-743D-402A-B52A-A1930EC57B07}"/>
    <pc:docChg chg="modSld">
      <pc:chgData name="Marta Klopotowska" userId="eac6eb22-5f14-46b4-a4ea-a86e6e8c4acc" providerId="ADAL" clId="{14385B87-743D-402A-B52A-A1930EC57B07}" dt="2024-02-15T19:45:44.894" v="9" actId="478"/>
      <pc:docMkLst>
        <pc:docMk/>
      </pc:docMkLst>
      <pc:sldChg chg="addSp delSp modSp mod">
        <pc:chgData name="Marta Klopotowska" userId="eac6eb22-5f14-46b4-a4ea-a86e6e8c4acc" providerId="ADAL" clId="{14385B87-743D-402A-B52A-A1930EC57B07}" dt="2024-02-15T19:45:44.894" v="9" actId="478"/>
        <pc:sldMkLst>
          <pc:docMk/>
          <pc:sldMk cId="3528939462" sldId="258"/>
        </pc:sldMkLst>
        <pc:spChg chg="mod">
          <ac:chgData name="Marta Klopotowska" userId="eac6eb22-5f14-46b4-a4ea-a86e6e8c4acc" providerId="ADAL" clId="{14385B87-743D-402A-B52A-A1930EC57B07}" dt="2024-02-15T19:45:44.894" v="9" actId="478"/>
          <ac:spMkLst>
            <pc:docMk/>
            <pc:sldMk cId="3528939462" sldId="258"/>
            <ac:spMk id="3" creationId="{EE65FA61-F967-42F3-A89E-0B7E77091DE4}"/>
          </ac:spMkLst>
        </pc:spChg>
        <pc:spChg chg="mod">
          <ac:chgData name="Marta Klopotowska" userId="eac6eb22-5f14-46b4-a4ea-a86e6e8c4acc" providerId="ADAL" clId="{14385B87-743D-402A-B52A-A1930EC57B07}" dt="2024-02-15T19:45:44.894" v="9" actId="478"/>
          <ac:spMkLst>
            <pc:docMk/>
            <pc:sldMk cId="3528939462" sldId="258"/>
            <ac:spMk id="12" creationId="{D8D4964C-B75D-9FEE-5D62-C1EB0DAD85FE}"/>
          </ac:spMkLst>
        </pc:spChg>
        <pc:grpChg chg="mod">
          <ac:chgData name="Marta Klopotowska" userId="eac6eb22-5f14-46b4-a4ea-a86e6e8c4acc" providerId="ADAL" clId="{14385B87-743D-402A-B52A-A1930EC57B07}" dt="2024-02-15T19:45:44.894" v="9" actId="478"/>
          <ac:grpSpMkLst>
            <pc:docMk/>
            <pc:sldMk cId="3528939462" sldId="258"/>
            <ac:grpSpMk id="14" creationId="{7065EE01-7A95-68A7-607D-3B2467942450}"/>
          </ac:grpSpMkLst>
        </pc:grpChg>
        <pc:picChg chg="add mod ord modCrop">
          <ac:chgData name="Marta Klopotowska" userId="eac6eb22-5f14-46b4-a4ea-a86e6e8c4acc" providerId="ADAL" clId="{14385B87-743D-402A-B52A-A1930EC57B07}" dt="2024-02-15T19:45:42.292" v="8" actId="171"/>
          <ac:picMkLst>
            <pc:docMk/>
            <pc:sldMk cId="3528939462" sldId="258"/>
            <ac:picMk id="7" creationId="{9B7E7C82-6484-8B5E-DEEF-F8490C791B15}"/>
          </ac:picMkLst>
        </pc:picChg>
        <pc:picChg chg="mod">
          <ac:chgData name="Marta Klopotowska" userId="eac6eb22-5f14-46b4-a4ea-a86e6e8c4acc" providerId="ADAL" clId="{14385B87-743D-402A-B52A-A1930EC57B07}" dt="2024-02-15T19:45:44.894" v="9" actId="478"/>
          <ac:picMkLst>
            <pc:docMk/>
            <pc:sldMk cId="3528939462" sldId="258"/>
            <ac:picMk id="11" creationId="{48A5093F-6367-E938-A77A-7D8B01AAF1AF}"/>
          </ac:picMkLst>
        </pc:picChg>
        <pc:picChg chg="mod">
          <ac:chgData name="Marta Klopotowska" userId="eac6eb22-5f14-46b4-a4ea-a86e6e8c4acc" providerId="ADAL" clId="{14385B87-743D-402A-B52A-A1930EC57B07}" dt="2024-02-15T19:45:44.894" v="9" actId="478"/>
          <ac:picMkLst>
            <pc:docMk/>
            <pc:sldMk cId="3528939462" sldId="258"/>
            <ac:picMk id="13" creationId="{DCB9DB7B-ABC8-51BD-CB0E-3AB87D150689}"/>
          </ac:picMkLst>
        </pc:picChg>
        <pc:picChg chg="del">
          <ac:chgData name="Marta Klopotowska" userId="eac6eb22-5f14-46b4-a4ea-a86e6e8c4acc" providerId="ADAL" clId="{14385B87-743D-402A-B52A-A1930EC57B07}" dt="2024-02-15T19:45:44.894" v="9" actId="478"/>
          <ac:picMkLst>
            <pc:docMk/>
            <pc:sldMk cId="3528939462" sldId="258"/>
            <ac:picMk id="1026" creationId="{3BBB4D25-9F5E-4ED7-953E-ECB6F64C1D36}"/>
          </ac:picMkLst>
        </pc:picChg>
        <pc:picChg chg="mod">
          <ac:chgData name="Marta Klopotowska" userId="eac6eb22-5f14-46b4-a4ea-a86e6e8c4acc" providerId="ADAL" clId="{14385B87-743D-402A-B52A-A1930EC57B07}" dt="2024-02-15T19:45:44.894" v="9" actId="478"/>
          <ac:picMkLst>
            <pc:docMk/>
            <pc:sldMk cId="3528939462" sldId="258"/>
            <ac:picMk id="1030" creationId="{BC1CDA0F-89FC-4404-BC0A-2508774D138C}"/>
          </ac:picMkLst>
        </pc:picChg>
      </pc:sldChg>
    </pc:docChg>
  </pc:docChgLst>
  <pc:docChgLst>
    <pc:chgData name="Marta" userId="eac6eb22-5f14-46b4-a4ea-a86e6e8c4acc" providerId="ADAL" clId="{956CDA98-37F4-42B6-B422-C264C89E7DE6}"/>
    <pc:docChg chg="undo custSel addSld delSld modSld delMainMaster modSection">
      <pc:chgData name="Marta" userId="eac6eb22-5f14-46b4-a4ea-a86e6e8c4acc" providerId="ADAL" clId="{956CDA98-37F4-42B6-B422-C264C89E7DE6}" dt="2023-06-07T12:26:04.163" v="68" actId="478"/>
      <pc:docMkLst>
        <pc:docMk/>
      </pc:docMkLst>
      <pc:sldChg chg="delSp modSp add mod">
        <pc:chgData name="Marta" userId="eac6eb22-5f14-46b4-a4ea-a86e6e8c4acc" providerId="ADAL" clId="{956CDA98-37F4-42B6-B422-C264C89E7DE6}" dt="2023-06-07T12:26:04.163" v="68" actId="478"/>
        <pc:sldMkLst>
          <pc:docMk/>
          <pc:sldMk cId="3793507808" sldId="941"/>
        </pc:sldMkLst>
        <pc:spChg chg="mod">
          <ac:chgData name="Marta" userId="eac6eb22-5f14-46b4-a4ea-a86e6e8c4acc" providerId="ADAL" clId="{956CDA98-37F4-42B6-B422-C264C89E7DE6}" dt="2023-06-07T12:25:55.895" v="63" actId="20577"/>
          <ac:spMkLst>
            <pc:docMk/>
            <pc:sldMk cId="3793507808" sldId="941"/>
            <ac:spMk id="6" creationId="{00000000-0000-0000-0000-000000000000}"/>
          </ac:spMkLst>
        </pc:spChg>
        <pc:spChg chg="del">
          <ac:chgData name="Marta" userId="eac6eb22-5f14-46b4-a4ea-a86e6e8c4acc" providerId="ADAL" clId="{956CDA98-37F4-42B6-B422-C264C89E7DE6}" dt="2023-06-07T12:26:00.599" v="66" actId="478"/>
          <ac:spMkLst>
            <pc:docMk/>
            <pc:sldMk cId="3793507808" sldId="941"/>
            <ac:spMk id="16" creationId="{8DAC8DFA-B94A-4ECD-8472-6276C0F015E4}"/>
          </ac:spMkLst>
        </pc:spChg>
        <pc:spChg chg="del">
          <ac:chgData name="Marta" userId="eac6eb22-5f14-46b4-a4ea-a86e6e8c4acc" providerId="ADAL" clId="{956CDA98-37F4-42B6-B422-C264C89E7DE6}" dt="2023-06-07T12:26:02.224" v="67" actId="478"/>
          <ac:spMkLst>
            <pc:docMk/>
            <pc:sldMk cId="3793507808" sldId="941"/>
            <ac:spMk id="18" creationId="{0BA0956C-E97B-40B5-B6A6-314946729EE3}"/>
          </ac:spMkLst>
        </pc:spChg>
        <pc:spChg chg="del">
          <ac:chgData name="Marta" userId="eac6eb22-5f14-46b4-a4ea-a86e6e8c4acc" providerId="ADAL" clId="{956CDA98-37F4-42B6-B422-C264C89E7DE6}" dt="2023-06-07T12:26:04.163" v="68" actId="478"/>
          <ac:spMkLst>
            <pc:docMk/>
            <pc:sldMk cId="3793507808" sldId="941"/>
            <ac:spMk id="20" creationId="{9A5B8236-1DEC-4099-8440-0120734D500C}"/>
          </ac:spMkLst>
        </pc:spChg>
        <pc:picChg chg="del mod">
          <ac:chgData name="Marta" userId="eac6eb22-5f14-46b4-a4ea-a86e6e8c4acc" providerId="ADAL" clId="{956CDA98-37F4-42B6-B422-C264C89E7DE6}" dt="2023-06-07T12:25:57.406" v="65" actId="478"/>
          <ac:picMkLst>
            <pc:docMk/>
            <pc:sldMk cId="3793507808" sldId="941"/>
            <ac:picMk id="2" creationId="{3F6386AA-8410-42EE-AFB3-618FE74FF7EA}"/>
          </ac:picMkLst>
        </pc:picChg>
        <pc:picChg chg="del">
          <ac:chgData name="Marta" userId="eac6eb22-5f14-46b4-a4ea-a86e6e8c4acc" providerId="ADAL" clId="{956CDA98-37F4-42B6-B422-C264C89E7DE6}" dt="2023-06-07T12:26:00.599" v="66" actId="478"/>
          <ac:picMkLst>
            <pc:docMk/>
            <pc:sldMk cId="3793507808" sldId="941"/>
            <ac:picMk id="4" creationId="{1716F5C8-E7D8-41D2-8E56-339356520358}"/>
          </ac:picMkLst>
        </pc:picChg>
        <pc:picChg chg="del">
          <ac:chgData name="Marta" userId="eac6eb22-5f14-46b4-a4ea-a86e6e8c4acc" providerId="ADAL" clId="{956CDA98-37F4-42B6-B422-C264C89E7DE6}" dt="2023-06-07T12:26:00.599" v="66" actId="478"/>
          <ac:picMkLst>
            <pc:docMk/>
            <pc:sldMk cId="3793507808" sldId="941"/>
            <ac:picMk id="14" creationId="{80CFA803-2ADE-40A3-BE5A-0B92C1713BB2}"/>
          </ac:picMkLst>
        </pc:picChg>
      </pc:sldChg>
      <pc:sldChg chg="del">
        <pc:chgData name="Marta" userId="eac6eb22-5f14-46b4-a4ea-a86e6e8c4acc" providerId="ADAL" clId="{956CDA98-37F4-42B6-B422-C264C89E7DE6}" dt="2023-06-07T12:25:13.765" v="0" actId="47"/>
        <pc:sldMkLst>
          <pc:docMk/>
          <pc:sldMk cId="1373869356" sldId="944"/>
        </pc:sldMkLst>
      </pc:sldChg>
      <pc:sldChg chg="add del">
        <pc:chgData name="Marta" userId="eac6eb22-5f14-46b4-a4ea-a86e6e8c4acc" providerId="ADAL" clId="{956CDA98-37F4-42B6-B422-C264C89E7DE6}" dt="2023-06-07T12:25:17.742" v="3" actId="47"/>
        <pc:sldMkLst>
          <pc:docMk/>
          <pc:sldMk cId="270197497" sldId="945"/>
        </pc:sldMkLst>
      </pc:sldChg>
      <pc:sldChg chg="del">
        <pc:chgData name="Marta" userId="eac6eb22-5f14-46b4-a4ea-a86e6e8c4acc" providerId="ADAL" clId="{956CDA98-37F4-42B6-B422-C264C89E7DE6}" dt="2023-06-07T12:25:18.771" v="4" actId="47"/>
        <pc:sldMkLst>
          <pc:docMk/>
          <pc:sldMk cId="1596509196" sldId="946"/>
        </pc:sldMkLst>
      </pc:sldChg>
      <pc:sldChg chg="del">
        <pc:chgData name="Marta" userId="eac6eb22-5f14-46b4-a4ea-a86e6e8c4acc" providerId="ADAL" clId="{956CDA98-37F4-42B6-B422-C264C89E7DE6}" dt="2023-06-07T12:25:19.295" v="5" actId="47"/>
        <pc:sldMkLst>
          <pc:docMk/>
          <pc:sldMk cId="1448390404" sldId="947"/>
        </pc:sldMkLst>
      </pc:sldChg>
      <pc:sldChg chg="del">
        <pc:chgData name="Marta" userId="eac6eb22-5f14-46b4-a4ea-a86e6e8c4acc" providerId="ADAL" clId="{956CDA98-37F4-42B6-B422-C264C89E7DE6}" dt="2023-06-07T12:25:19.458" v="6" actId="47"/>
        <pc:sldMkLst>
          <pc:docMk/>
          <pc:sldMk cId="3604357332" sldId="948"/>
        </pc:sldMkLst>
      </pc:sldChg>
      <pc:sldChg chg="del">
        <pc:chgData name="Marta" userId="eac6eb22-5f14-46b4-a4ea-a86e6e8c4acc" providerId="ADAL" clId="{956CDA98-37F4-42B6-B422-C264C89E7DE6}" dt="2023-06-07T12:25:19.844" v="7" actId="47"/>
        <pc:sldMkLst>
          <pc:docMk/>
          <pc:sldMk cId="3302105229" sldId="949"/>
        </pc:sldMkLst>
      </pc:sldChg>
      <pc:sldChg chg="del">
        <pc:chgData name="Marta" userId="eac6eb22-5f14-46b4-a4ea-a86e6e8c4acc" providerId="ADAL" clId="{956CDA98-37F4-42B6-B422-C264C89E7DE6}" dt="2023-06-07T12:25:20.718" v="8" actId="47"/>
        <pc:sldMkLst>
          <pc:docMk/>
          <pc:sldMk cId="2064254892" sldId="950"/>
        </pc:sldMkLst>
      </pc:sldChg>
      <pc:sldChg chg="del">
        <pc:chgData name="Marta" userId="eac6eb22-5f14-46b4-a4ea-a86e6e8c4acc" providerId="ADAL" clId="{956CDA98-37F4-42B6-B422-C264C89E7DE6}" dt="2023-06-07T12:25:20.910" v="9" actId="47"/>
        <pc:sldMkLst>
          <pc:docMk/>
          <pc:sldMk cId="3039952592" sldId="951"/>
        </pc:sldMkLst>
      </pc:sldChg>
      <pc:sldChg chg="del">
        <pc:chgData name="Marta" userId="eac6eb22-5f14-46b4-a4ea-a86e6e8c4acc" providerId="ADAL" clId="{956CDA98-37F4-42B6-B422-C264C89E7DE6}" dt="2023-06-07T12:25:21.875" v="10" actId="47"/>
        <pc:sldMkLst>
          <pc:docMk/>
          <pc:sldMk cId="3786838006" sldId="952"/>
        </pc:sldMkLst>
      </pc:sldChg>
      <pc:sldChg chg="del">
        <pc:chgData name="Marta" userId="eac6eb22-5f14-46b4-a4ea-a86e6e8c4acc" providerId="ADAL" clId="{956CDA98-37F4-42B6-B422-C264C89E7DE6}" dt="2023-06-07T12:25:22.226" v="11" actId="47"/>
        <pc:sldMkLst>
          <pc:docMk/>
          <pc:sldMk cId="2708058289" sldId="953"/>
        </pc:sldMkLst>
      </pc:sldChg>
      <pc:sldChg chg="del">
        <pc:chgData name="Marta" userId="eac6eb22-5f14-46b4-a4ea-a86e6e8c4acc" providerId="ADAL" clId="{956CDA98-37F4-42B6-B422-C264C89E7DE6}" dt="2023-06-07T12:25:23.069" v="12" actId="47"/>
        <pc:sldMkLst>
          <pc:docMk/>
          <pc:sldMk cId="1991617333" sldId="954"/>
        </pc:sldMkLst>
      </pc:sldChg>
      <pc:sldChg chg="del">
        <pc:chgData name="Marta" userId="eac6eb22-5f14-46b4-a4ea-a86e6e8c4acc" providerId="ADAL" clId="{956CDA98-37F4-42B6-B422-C264C89E7DE6}" dt="2023-06-07T12:25:24.248" v="14" actId="47"/>
        <pc:sldMkLst>
          <pc:docMk/>
          <pc:sldMk cId="2258485276" sldId="955"/>
        </pc:sldMkLst>
      </pc:sldChg>
      <pc:sldChg chg="del">
        <pc:chgData name="Marta" userId="eac6eb22-5f14-46b4-a4ea-a86e6e8c4acc" providerId="ADAL" clId="{956CDA98-37F4-42B6-B422-C264C89E7DE6}" dt="2023-06-07T12:25:23.367" v="13" actId="47"/>
        <pc:sldMkLst>
          <pc:docMk/>
          <pc:sldMk cId="2600036999" sldId="956"/>
        </pc:sldMkLst>
      </pc:sldChg>
      <pc:sldChg chg="del">
        <pc:chgData name="Marta" userId="eac6eb22-5f14-46b4-a4ea-a86e6e8c4acc" providerId="ADAL" clId="{956CDA98-37F4-42B6-B422-C264C89E7DE6}" dt="2023-06-07T12:25:25.441" v="16" actId="47"/>
        <pc:sldMkLst>
          <pc:docMk/>
          <pc:sldMk cId="1567630724" sldId="957"/>
        </pc:sldMkLst>
      </pc:sldChg>
      <pc:sldChg chg="del">
        <pc:chgData name="Marta" userId="eac6eb22-5f14-46b4-a4ea-a86e6e8c4acc" providerId="ADAL" clId="{956CDA98-37F4-42B6-B422-C264C89E7DE6}" dt="2023-06-07T12:25:26.228" v="17" actId="47"/>
        <pc:sldMkLst>
          <pc:docMk/>
          <pc:sldMk cId="2940565315" sldId="958"/>
        </pc:sldMkLst>
      </pc:sldChg>
      <pc:sldChg chg="del">
        <pc:chgData name="Marta" userId="eac6eb22-5f14-46b4-a4ea-a86e6e8c4acc" providerId="ADAL" clId="{956CDA98-37F4-42B6-B422-C264C89E7DE6}" dt="2023-06-07T12:25:24.552" v="15" actId="47"/>
        <pc:sldMkLst>
          <pc:docMk/>
          <pc:sldMk cId="3084335516" sldId="959"/>
        </pc:sldMkLst>
      </pc:sldChg>
      <pc:sldMasterChg chg="del delSldLayout">
        <pc:chgData name="Marta" userId="eac6eb22-5f14-46b4-a4ea-a86e6e8c4acc" providerId="ADAL" clId="{956CDA98-37F4-42B6-B422-C264C89E7DE6}" dt="2023-06-07T12:25:26.228" v="17" actId="47"/>
        <pc:sldMasterMkLst>
          <pc:docMk/>
          <pc:sldMasterMk cId="760433660" sldId="2147483860"/>
        </pc:sldMasterMkLst>
        <pc:sldLayoutChg chg="del">
          <pc:chgData name="Marta" userId="eac6eb22-5f14-46b4-a4ea-a86e6e8c4acc" providerId="ADAL" clId="{956CDA98-37F4-42B6-B422-C264C89E7DE6}" dt="2023-06-07T12:25:26.228" v="17" actId="47"/>
          <pc:sldLayoutMkLst>
            <pc:docMk/>
            <pc:sldMasterMk cId="760433660" sldId="2147483860"/>
            <pc:sldLayoutMk cId="2171797097" sldId="2147483861"/>
          </pc:sldLayoutMkLst>
        </pc:sldLayoutChg>
      </pc:sldMasterChg>
      <pc:sldMasterChg chg="del addSldLayout delSldLayout">
        <pc:chgData name="Marta" userId="eac6eb22-5f14-46b4-a4ea-a86e6e8c4acc" providerId="ADAL" clId="{956CDA98-37F4-42B6-B422-C264C89E7DE6}" dt="2023-06-07T12:25:25.441" v="16" actId="47"/>
        <pc:sldMasterMkLst>
          <pc:docMk/>
          <pc:sldMasterMk cId="788415606" sldId="2147484000"/>
        </pc:sldMasterMkLst>
        <pc:sldLayoutChg chg="add del">
          <pc:chgData name="Marta" userId="eac6eb22-5f14-46b4-a4ea-a86e6e8c4acc" providerId="ADAL" clId="{956CDA98-37F4-42B6-B422-C264C89E7DE6}" dt="2023-06-07T12:25:17.742" v="3" actId="47"/>
          <pc:sldLayoutMkLst>
            <pc:docMk/>
            <pc:sldMasterMk cId="788415606" sldId="2147484000"/>
            <pc:sldLayoutMk cId="2802805007" sldId="2147484001"/>
          </pc:sldLayoutMkLst>
        </pc:sldLayoutChg>
        <pc:sldLayoutChg chg="del">
          <pc:chgData name="Marta" userId="eac6eb22-5f14-46b4-a4ea-a86e6e8c4acc" providerId="ADAL" clId="{956CDA98-37F4-42B6-B422-C264C89E7DE6}" dt="2023-06-07T12:25:25.441" v="16" actId="47"/>
          <pc:sldLayoutMkLst>
            <pc:docMk/>
            <pc:sldMasterMk cId="788415606" sldId="2147484000"/>
            <pc:sldLayoutMk cId="738847573" sldId="2147484015"/>
          </pc:sldLayoutMkLst>
        </pc:sldLayoutChg>
      </pc:sldMasterChg>
    </pc:docChg>
  </pc:docChgLst>
  <pc:docChgLst>
    <pc:chgData name="Marta Klopotowska" userId="eac6eb22-5f14-46b4-a4ea-a86e6e8c4acc" providerId="ADAL" clId="{ABC8853C-A073-4ABF-8D34-267689DB383C}"/>
    <pc:docChg chg="undo custSel addSld delSld modSld delMainMaster modMainMaster modSection">
      <pc:chgData name="Marta Klopotowska" userId="eac6eb22-5f14-46b4-a4ea-a86e6e8c4acc" providerId="ADAL" clId="{ABC8853C-A073-4ABF-8D34-267689DB383C}" dt="2023-12-04T14:18:09.418" v="1276" actId="478"/>
      <pc:docMkLst>
        <pc:docMk/>
      </pc:docMkLst>
      <pc:sldChg chg="modSp mod">
        <pc:chgData name="Marta Klopotowska" userId="eac6eb22-5f14-46b4-a4ea-a86e6e8c4acc" providerId="ADAL" clId="{ABC8853C-A073-4ABF-8D34-267689DB383C}" dt="2023-11-28T13:38:21.039" v="251" actId="6549"/>
        <pc:sldMkLst>
          <pc:docMk/>
          <pc:sldMk cId="573922979" sldId="256"/>
        </pc:sldMkLst>
        <pc:spChg chg="mod">
          <ac:chgData name="Marta Klopotowska" userId="eac6eb22-5f14-46b4-a4ea-a86e6e8c4acc" providerId="ADAL" clId="{ABC8853C-A073-4ABF-8D34-267689DB383C}" dt="2023-11-28T13:36:23.395" v="204" actId="5793"/>
          <ac:spMkLst>
            <pc:docMk/>
            <pc:sldMk cId="573922979" sldId="256"/>
            <ac:spMk id="3" creationId="{00000000-0000-0000-0000-000000000000}"/>
          </ac:spMkLst>
        </pc:spChg>
        <pc:spChg chg="mod">
          <ac:chgData name="Marta Klopotowska" userId="eac6eb22-5f14-46b4-a4ea-a86e6e8c4acc" providerId="ADAL" clId="{ABC8853C-A073-4ABF-8D34-267689DB383C}" dt="2023-11-28T13:38:21.039" v="251" actId="6549"/>
          <ac:spMkLst>
            <pc:docMk/>
            <pc:sldMk cId="573922979" sldId="256"/>
            <ac:spMk id="4" creationId="{00000000-0000-0000-0000-000000000000}"/>
          </ac:spMkLst>
        </pc:spChg>
      </pc:sldChg>
      <pc:sldChg chg="addSp delSp modSp mod">
        <pc:chgData name="Marta Klopotowska" userId="eac6eb22-5f14-46b4-a4ea-a86e6e8c4acc" providerId="ADAL" clId="{ABC8853C-A073-4ABF-8D34-267689DB383C}" dt="2023-11-28T13:59:02.611" v="904" actId="6549"/>
        <pc:sldMkLst>
          <pc:docMk/>
          <pc:sldMk cId="2325718728" sldId="257"/>
        </pc:sldMkLst>
        <pc:spChg chg="del">
          <ac:chgData name="Marta Klopotowska" userId="eac6eb22-5f14-46b4-a4ea-a86e6e8c4acc" providerId="ADAL" clId="{ABC8853C-A073-4ABF-8D34-267689DB383C}" dt="2023-11-28T13:32:01.934" v="128" actId="478"/>
          <ac:spMkLst>
            <pc:docMk/>
            <pc:sldMk cId="2325718728" sldId="257"/>
            <ac:spMk id="2" creationId="{03E6F4FB-BF07-48AE-AFF6-D4E572C2D504}"/>
          </ac:spMkLst>
        </pc:spChg>
        <pc:spChg chg="mod">
          <ac:chgData name="Marta Klopotowska" userId="eac6eb22-5f14-46b4-a4ea-a86e6e8c4acc" providerId="ADAL" clId="{ABC8853C-A073-4ABF-8D34-267689DB383C}" dt="2023-11-28T13:48:57.049" v="608"/>
          <ac:spMkLst>
            <pc:docMk/>
            <pc:sldMk cId="2325718728" sldId="257"/>
            <ac:spMk id="4" creationId="{00000000-0000-0000-0000-000000000000}"/>
          </ac:spMkLst>
        </pc:spChg>
        <pc:spChg chg="mod">
          <ac:chgData name="Marta Klopotowska" userId="eac6eb22-5f14-46b4-a4ea-a86e6e8c4acc" providerId="ADAL" clId="{ABC8853C-A073-4ABF-8D34-267689DB383C}" dt="2023-11-28T13:59:02.611" v="904" actId="6549"/>
          <ac:spMkLst>
            <pc:docMk/>
            <pc:sldMk cId="2325718728" sldId="257"/>
            <ac:spMk id="5" creationId="{00000000-0000-0000-0000-000000000000}"/>
          </ac:spMkLst>
        </pc:spChg>
        <pc:spChg chg="add mod">
          <ac:chgData name="Marta Klopotowska" userId="eac6eb22-5f14-46b4-a4ea-a86e6e8c4acc" providerId="ADAL" clId="{ABC8853C-A073-4ABF-8D34-267689DB383C}" dt="2023-11-28T13:32:02.912" v="129"/>
          <ac:spMkLst>
            <pc:docMk/>
            <pc:sldMk cId="2325718728" sldId="257"/>
            <ac:spMk id="7" creationId="{6A1D5A77-61D1-9A82-E417-5B443DD286B9}"/>
          </ac:spMkLst>
        </pc:spChg>
        <pc:picChg chg="del">
          <ac:chgData name="Marta Klopotowska" userId="eac6eb22-5f14-46b4-a4ea-a86e6e8c4acc" providerId="ADAL" clId="{ABC8853C-A073-4ABF-8D34-267689DB383C}" dt="2023-11-28T13:40:30.149" v="271" actId="478"/>
          <ac:picMkLst>
            <pc:docMk/>
            <pc:sldMk cId="2325718728" sldId="257"/>
            <ac:picMk id="3" creationId="{B7C8E147-0753-4CE0-AFEF-9DC7AB03098B}"/>
          </ac:picMkLst>
        </pc:picChg>
        <pc:picChg chg="del">
          <ac:chgData name="Marta Klopotowska" userId="eac6eb22-5f14-46b4-a4ea-a86e6e8c4acc" providerId="ADAL" clId="{ABC8853C-A073-4ABF-8D34-267689DB383C}" dt="2023-11-28T13:40:32.556" v="272" actId="478"/>
          <ac:picMkLst>
            <pc:docMk/>
            <pc:sldMk cId="2325718728" sldId="257"/>
            <ac:picMk id="6" creationId="{00000000-0000-0000-0000-000000000000}"/>
          </ac:picMkLst>
        </pc:picChg>
      </pc:sldChg>
      <pc:sldChg chg="addSp delSp modSp mod">
        <pc:chgData name="Marta Klopotowska" userId="eac6eb22-5f14-46b4-a4ea-a86e6e8c4acc" providerId="ADAL" clId="{ABC8853C-A073-4ABF-8D34-267689DB383C}" dt="2023-11-28T14:18:47.592" v="1236" actId="164"/>
        <pc:sldMkLst>
          <pc:docMk/>
          <pc:sldMk cId="3528939462" sldId="258"/>
        </pc:sldMkLst>
        <pc:spChg chg="mod topLvl">
          <ac:chgData name="Marta Klopotowska" userId="eac6eb22-5f14-46b4-a4ea-a86e6e8c4acc" providerId="ADAL" clId="{ABC8853C-A073-4ABF-8D34-267689DB383C}" dt="2023-11-28T14:18:47.592" v="1236" actId="164"/>
          <ac:spMkLst>
            <pc:docMk/>
            <pc:sldMk cId="3528939462" sldId="258"/>
            <ac:spMk id="3" creationId="{EE65FA61-F967-42F3-A89E-0B7E77091DE4}"/>
          </ac:spMkLst>
        </pc:spChg>
        <pc:spChg chg="mod">
          <ac:chgData name="Marta Klopotowska" userId="eac6eb22-5f14-46b4-a4ea-a86e6e8c4acc" providerId="ADAL" clId="{ABC8853C-A073-4ABF-8D34-267689DB383C}" dt="2023-11-28T14:15:00.544" v="1235" actId="108"/>
          <ac:spMkLst>
            <pc:docMk/>
            <pc:sldMk cId="3528939462" sldId="258"/>
            <ac:spMk id="4" creationId="{00000000-0000-0000-0000-000000000000}"/>
          </ac:spMkLst>
        </pc:spChg>
        <pc:spChg chg="mod">
          <ac:chgData name="Marta Klopotowska" userId="eac6eb22-5f14-46b4-a4ea-a86e6e8c4acc" providerId="ADAL" clId="{ABC8853C-A073-4ABF-8D34-267689DB383C}" dt="2023-11-28T13:41:12.989" v="308" actId="20577"/>
          <ac:spMkLst>
            <pc:docMk/>
            <pc:sldMk cId="3528939462" sldId="258"/>
            <ac:spMk id="5" creationId="{00000000-0000-0000-0000-000000000000}"/>
          </ac:spMkLst>
        </pc:spChg>
        <pc:spChg chg="add mod">
          <ac:chgData name="Marta Klopotowska" userId="eac6eb22-5f14-46b4-a4ea-a86e6e8c4acc" providerId="ADAL" clId="{ABC8853C-A073-4ABF-8D34-267689DB383C}" dt="2023-11-28T13:31:58.949" v="127"/>
          <ac:spMkLst>
            <pc:docMk/>
            <pc:sldMk cId="3528939462" sldId="258"/>
            <ac:spMk id="6" creationId="{6A2BFF98-6956-252D-D7C9-8313DD09AFB4}"/>
          </ac:spMkLst>
        </pc:spChg>
        <pc:spChg chg="add del">
          <ac:chgData name="Marta Klopotowska" userId="eac6eb22-5f14-46b4-a4ea-a86e6e8c4acc" providerId="ADAL" clId="{ABC8853C-A073-4ABF-8D34-267689DB383C}" dt="2023-11-28T13:51:53.498" v="690" actId="22"/>
          <ac:spMkLst>
            <pc:docMk/>
            <pc:sldMk cId="3528939462" sldId="258"/>
            <ac:spMk id="9" creationId="{FFC37912-C767-1A88-E92B-4F65C1EDAD34}"/>
          </ac:spMkLst>
        </pc:spChg>
        <pc:spChg chg="add mod">
          <ac:chgData name="Marta Klopotowska" userId="eac6eb22-5f14-46b4-a4ea-a86e6e8c4acc" providerId="ADAL" clId="{ABC8853C-A073-4ABF-8D34-267689DB383C}" dt="2023-11-28T14:18:47.592" v="1236" actId="164"/>
          <ac:spMkLst>
            <pc:docMk/>
            <pc:sldMk cId="3528939462" sldId="258"/>
            <ac:spMk id="12" creationId="{D8D4964C-B75D-9FEE-5D62-C1EB0DAD85FE}"/>
          </ac:spMkLst>
        </pc:spChg>
        <pc:spChg chg="del mod topLvl">
          <ac:chgData name="Marta Klopotowska" userId="eac6eb22-5f14-46b4-a4ea-a86e6e8c4acc" providerId="ADAL" clId="{ABC8853C-A073-4ABF-8D34-267689DB383C}" dt="2023-11-28T13:35:33.245" v="168" actId="478"/>
          <ac:spMkLst>
            <pc:docMk/>
            <pc:sldMk cId="3528939462" sldId="258"/>
            <ac:spMk id="19" creationId="{7A3DD77C-F4D1-4545-9802-4D2A6BDBF7AD}"/>
          </ac:spMkLst>
        </pc:spChg>
        <pc:spChg chg="del">
          <ac:chgData name="Marta Klopotowska" userId="eac6eb22-5f14-46b4-a4ea-a86e6e8c4acc" providerId="ADAL" clId="{ABC8853C-A073-4ABF-8D34-267689DB383C}" dt="2023-11-28T13:31:58.039" v="126" actId="478"/>
          <ac:spMkLst>
            <pc:docMk/>
            <pc:sldMk cId="3528939462" sldId="258"/>
            <ac:spMk id="20" creationId="{45BC6615-33AD-4DC5-84E4-625EBEF7687D}"/>
          </ac:spMkLst>
        </pc:spChg>
        <pc:grpChg chg="del">
          <ac:chgData name="Marta Klopotowska" userId="eac6eb22-5f14-46b4-a4ea-a86e6e8c4acc" providerId="ADAL" clId="{ABC8853C-A073-4ABF-8D34-267689DB383C}" dt="2023-11-28T13:35:29.596" v="167" actId="165"/>
          <ac:grpSpMkLst>
            <pc:docMk/>
            <pc:sldMk cId="3528939462" sldId="258"/>
            <ac:grpSpMk id="2" creationId="{7B7451F3-33C0-4577-BBD4-75275FFD0139}"/>
          </ac:grpSpMkLst>
        </pc:grpChg>
        <pc:grpChg chg="add mod">
          <ac:chgData name="Marta Klopotowska" userId="eac6eb22-5f14-46b4-a4ea-a86e6e8c4acc" providerId="ADAL" clId="{ABC8853C-A073-4ABF-8D34-267689DB383C}" dt="2023-11-28T14:18:47.592" v="1236" actId="164"/>
          <ac:grpSpMkLst>
            <pc:docMk/>
            <pc:sldMk cId="3528939462" sldId="258"/>
            <ac:grpSpMk id="14" creationId="{7065EE01-7A95-68A7-607D-3B2467942450}"/>
          </ac:grpSpMkLst>
        </pc:grpChg>
        <pc:picChg chg="del mod topLvl">
          <ac:chgData name="Marta Klopotowska" userId="eac6eb22-5f14-46b4-a4ea-a86e6e8c4acc" providerId="ADAL" clId="{ABC8853C-A073-4ABF-8D34-267689DB383C}" dt="2023-11-28T13:53:13.588" v="801" actId="478"/>
          <ac:picMkLst>
            <pc:docMk/>
            <pc:sldMk cId="3528939462" sldId="258"/>
            <ac:picMk id="7" creationId="{286A5F57-8EBE-4ABB-9A26-EB426B491561}"/>
          </ac:picMkLst>
        </pc:picChg>
        <pc:picChg chg="add mod">
          <ac:chgData name="Marta Klopotowska" userId="eac6eb22-5f14-46b4-a4ea-a86e6e8c4acc" providerId="ADAL" clId="{ABC8853C-A073-4ABF-8D34-267689DB383C}" dt="2023-11-28T14:18:47.592" v="1236" actId="164"/>
          <ac:picMkLst>
            <pc:docMk/>
            <pc:sldMk cId="3528939462" sldId="258"/>
            <ac:picMk id="11" creationId="{48A5093F-6367-E938-A77A-7D8B01AAF1AF}"/>
          </ac:picMkLst>
        </pc:picChg>
        <pc:picChg chg="add mod">
          <ac:chgData name="Marta Klopotowska" userId="eac6eb22-5f14-46b4-a4ea-a86e6e8c4acc" providerId="ADAL" clId="{ABC8853C-A073-4ABF-8D34-267689DB383C}" dt="2023-11-28T14:18:47.592" v="1236" actId="164"/>
          <ac:picMkLst>
            <pc:docMk/>
            <pc:sldMk cId="3528939462" sldId="258"/>
            <ac:picMk id="13" creationId="{DCB9DB7B-ABC8-51BD-CB0E-3AB87D150689}"/>
          </ac:picMkLst>
        </pc:picChg>
        <pc:picChg chg="del mod topLvl">
          <ac:chgData name="Marta Klopotowska" userId="eac6eb22-5f14-46b4-a4ea-a86e6e8c4acc" providerId="ADAL" clId="{ABC8853C-A073-4ABF-8D34-267689DB383C}" dt="2023-11-28T13:35:33.245" v="168" actId="478"/>
          <ac:picMkLst>
            <pc:docMk/>
            <pc:sldMk cId="3528939462" sldId="258"/>
            <ac:picMk id="31" creationId="{0594B47B-8C54-445C-9E42-7850FCDAF133}"/>
          </ac:picMkLst>
        </pc:picChg>
        <pc:picChg chg="del mod topLvl">
          <ac:chgData name="Marta Klopotowska" userId="eac6eb22-5f14-46b4-a4ea-a86e6e8c4acc" providerId="ADAL" clId="{ABC8853C-A073-4ABF-8D34-267689DB383C}" dt="2023-11-28T13:35:33.245" v="168" actId="478"/>
          <ac:picMkLst>
            <pc:docMk/>
            <pc:sldMk cId="3528939462" sldId="258"/>
            <ac:picMk id="35" creationId="{81F8D405-DC8B-4918-95E3-7B172FAD1A3C}"/>
          </ac:picMkLst>
        </pc:picChg>
        <pc:picChg chg="mod topLvl">
          <ac:chgData name="Marta Klopotowska" userId="eac6eb22-5f14-46b4-a4ea-a86e6e8c4acc" providerId="ADAL" clId="{ABC8853C-A073-4ABF-8D34-267689DB383C}" dt="2023-11-28T14:18:47.592" v="1236" actId="164"/>
          <ac:picMkLst>
            <pc:docMk/>
            <pc:sldMk cId="3528939462" sldId="258"/>
            <ac:picMk id="1026" creationId="{3BBB4D25-9F5E-4ED7-953E-ECB6F64C1D36}"/>
          </ac:picMkLst>
        </pc:picChg>
        <pc:picChg chg="mod topLvl">
          <ac:chgData name="Marta Klopotowska" userId="eac6eb22-5f14-46b4-a4ea-a86e6e8c4acc" providerId="ADAL" clId="{ABC8853C-A073-4ABF-8D34-267689DB383C}" dt="2023-11-28T14:18:47.592" v="1236" actId="164"/>
          <ac:picMkLst>
            <pc:docMk/>
            <pc:sldMk cId="3528939462" sldId="258"/>
            <ac:picMk id="1030" creationId="{BC1CDA0F-89FC-4404-BC0A-2508774D138C}"/>
          </ac:picMkLst>
        </pc:picChg>
      </pc:sldChg>
      <pc:sldChg chg="addSp delSp modSp mod">
        <pc:chgData name="Marta Klopotowska" userId="eac6eb22-5f14-46b4-a4ea-a86e6e8c4acc" providerId="ADAL" clId="{ABC8853C-A073-4ABF-8D34-267689DB383C}" dt="2023-12-04T14:18:09.418" v="1276" actId="478"/>
        <pc:sldMkLst>
          <pc:docMk/>
          <pc:sldMk cId="2693195115" sldId="461"/>
        </pc:sldMkLst>
        <pc:spChg chg="add mod">
          <ac:chgData name="Marta Klopotowska" userId="eac6eb22-5f14-46b4-a4ea-a86e6e8c4acc" providerId="ADAL" clId="{ABC8853C-A073-4ABF-8D34-267689DB383C}" dt="2023-11-28T13:31:47.925" v="119"/>
          <ac:spMkLst>
            <pc:docMk/>
            <pc:sldMk cId="2693195115" sldId="461"/>
            <ac:spMk id="2" creationId="{85407AF9-03CB-883C-D282-51EF1022F2F5}"/>
          </ac:spMkLst>
        </pc:spChg>
        <pc:spChg chg="add mod">
          <ac:chgData name="Marta Klopotowska" userId="eac6eb22-5f14-46b4-a4ea-a86e6e8c4acc" providerId="ADAL" clId="{ABC8853C-A073-4ABF-8D34-267689DB383C}" dt="2023-11-28T13:47:12.876" v="524" actId="1076"/>
          <ac:spMkLst>
            <pc:docMk/>
            <pc:sldMk cId="2693195115" sldId="461"/>
            <ac:spMk id="7" creationId="{70E840A1-C854-48CC-07CC-BAFB2B95131A}"/>
          </ac:spMkLst>
        </pc:spChg>
        <pc:spChg chg="del mod">
          <ac:chgData name="Marta Klopotowska" userId="eac6eb22-5f14-46b4-a4ea-a86e6e8c4acc" providerId="ADAL" clId="{ABC8853C-A073-4ABF-8D34-267689DB383C}" dt="2023-12-04T14:18:09.418" v="1276" actId="478"/>
          <ac:spMkLst>
            <pc:docMk/>
            <pc:sldMk cId="2693195115" sldId="461"/>
            <ac:spMk id="11" creationId="{4B37742C-E7B3-4B6F-B7F7-41C69047103B}"/>
          </ac:spMkLst>
        </pc:spChg>
        <pc:spChg chg="del">
          <ac:chgData name="Marta Klopotowska" userId="eac6eb22-5f14-46b4-a4ea-a86e6e8c4acc" providerId="ADAL" clId="{ABC8853C-A073-4ABF-8D34-267689DB383C}" dt="2023-11-28T13:31:47.074" v="118" actId="478"/>
          <ac:spMkLst>
            <pc:docMk/>
            <pc:sldMk cId="2693195115" sldId="461"/>
            <ac:spMk id="12" creationId="{A4C188D6-C668-457F-BA58-96D8FFB09230}"/>
          </ac:spMkLst>
        </pc:spChg>
        <pc:spChg chg="mod">
          <ac:chgData name="Marta Klopotowska" userId="eac6eb22-5f14-46b4-a4ea-a86e6e8c4acc" providerId="ADAL" clId="{ABC8853C-A073-4ABF-8D34-267689DB383C}" dt="2023-11-28T14:08:47.437" v="1191" actId="20577"/>
          <ac:spMkLst>
            <pc:docMk/>
            <pc:sldMk cId="2693195115" sldId="461"/>
            <ac:spMk id="16" creationId="{A188A548-96A8-4D2F-8179-7CB96D16B0F5}"/>
          </ac:spMkLst>
        </pc:spChg>
        <pc:picChg chg="add mod">
          <ac:chgData name="Marta Klopotowska" userId="eac6eb22-5f14-46b4-a4ea-a86e6e8c4acc" providerId="ADAL" clId="{ABC8853C-A073-4ABF-8D34-267689DB383C}" dt="2023-11-28T13:46:11.666" v="464" actId="1076"/>
          <ac:picMkLst>
            <pc:docMk/>
            <pc:sldMk cId="2693195115" sldId="461"/>
            <ac:picMk id="4" creationId="{60945DC5-121B-A127-C182-F81207EA71A6}"/>
          </ac:picMkLst>
        </pc:picChg>
        <pc:picChg chg="del">
          <ac:chgData name="Marta Klopotowska" userId="eac6eb22-5f14-46b4-a4ea-a86e6e8c4acc" providerId="ADAL" clId="{ABC8853C-A073-4ABF-8D34-267689DB383C}" dt="2023-11-28T13:46:07.620" v="460" actId="478"/>
          <ac:picMkLst>
            <pc:docMk/>
            <pc:sldMk cId="2693195115" sldId="461"/>
            <ac:picMk id="6" creationId="{3B8FEEB8-E0C6-28B0-A7A3-7B65863460B7}"/>
          </ac:picMkLst>
        </pc:picChg>
      </pc:sldChg>
      <pc:sldChg chg="addSp delSp modSp mod">
        <pc:chgData name="Marta Klopotowska" userId="eac6eb22-5f14-46b4-a4ea-a86e6e8c4acc" providerId="ADAL" clId="{ABC8853C-A073-4ABF-8D34-267689DB383C}" dt="2023-11-28T14:09:06.187" v="1205" actId="20577"/>
        <pc:sldMkLst>
          <pc:docMk/>
          <pc:sldMk cId="1484635905" sldId="753"/>
        </pc:sldMkLst>
        <pc:spChg chg="add mod">
          <ac:chgData name="Marta Klopotowska" userId="eac6eb22-5f14-46b4-a4ea-a86e6e8c4acc" providerId="ADAL" clId="{ABC8853C-A073-4ABF-8D34-267689DB383C}" dt="2023-11-28T13:31:35.168" v="113"/>
          <ac:spMkLst>
            <pc:docMk/>
            <pc:sldMk cId="1484635905" sldId="753"/>
            <ac:spMk id="2" creationId="{4FE18E3E-693D-F4A2-F5B6-8231BBA4FA6D}"/>
          </ac:spMkLst>
        </pc:spChg>
        <pc:spChg chg="del">
          <ac:chgData name="Marta Klopotowska" userId="eac6eb22-5f14-46b4-a4ea-a86e6e8c4acc" providerId="ADAL" clId="{ABC8853C-A073-4ABF-8D34-267689DB383C}" dt="2023-11-28T13:34:02.371" v="159" actId="478"/>
          <ac:spMkLst>
            <pc:docMk/>
            <pc:sldMk cId="1484635905" sldId="753"/>
            <ac:spMk id="3" creationId="{49BBA79F-5F7E-4DC1-BE4A-E43D184D8E06}"/>
          </ac:spMkLst>
        </pc:spChg>
        <pc:spChg chg="add del mod">
          <ac:chgData name="Marta Klopotowska" userId="eac6eb22-5f14-46b4-a4ea-a86e6e8c4acc" providerId="ADAL" clId="{ABC8853C-A073-4ABF-8D34-267689DB383C}" dt="2023-11-28T13:34:04.180" v="160" actId="478"/>
          <ac:spMkLst>
            <pc:docMk/>
            <pc:sldMk cId="1484635905" sldId="753"/>
            <ac:spMk id="4" creationId="{FE4B9C32-67C6-636C-DCA8-B03350455CBA}"/>
          </ac:spMkLst>
        </pc:spChg>
        <pc:spChg chg="add mod">
          <ac:chgData name="Marta Klopotowska" userId="eac6eb22-5f14-46b4-a4ea-a86e6e8c4acc" providerId="ADAL" clId="{ABC8853C-A073-4ABF-8D34-267689DB383C}" dt="2023-11-28T13:34:07.897" v="165" actId="20577"/>
          <ac:spMkLst>
            <pc:docMk/>
            <pc:sldMk cId="1484635905" sldId="753"/>
            <ac:spMk id="5" creationId="{EF69D164-948A-70F8-E9D4-4FD9403BCBBE}"/>
          </ac:spMkLst>
        </pc:spChg>
        <pc:spChg chg="mod">
          <ac:chgData name="Marta Klopotowska" userId="eac6eb22-5f14-46b4-a4ea-a86e6e8c4acc" providerId="ADAL" clId="{ABC8853C-A073-4ABF-8D34-267689DB383C}" dt="2023-11-28T14:09:06.187" v="1205" actId="20577"/>
          <ac:spMkLst>
            <pc:docMk/>
            <pc:sldMk cId="1484635905" sldId="753"/>
            <ac:spMk id="6" creationId="{00000000-0000-0000-0000-000000000000}"/>
          </ac:spMkLst>
        </pc:spChg>
        <pc:spChg chg="del">
          <ac:chgData name="Marta Klopotowska" userId="eac6eb22-5f14-46b4-a4ea-a86e6e8c4acc" providerId="ADAL" clId="{ABC8853C-A073-4ABF-8D34-267689DB383C}" dt="2023-11-28T13:31:34.101" v="112" actId="478"/>
          <ac:spMkLst>
            <pc:docMk/>
            <pc:sldMk cId="1484635905" sldId="753"/>
            <ac:spMk id="14" creationId="{403C2238-44E2-4B09-B926-64244BC2204E}"/>
          </ac:spMkLst>
        </pc:spChg>
        <pc:picChg chg="del">
          <ac:chgData name="Marta Klopotowska" userId="eac6eb22-5f14-46b4-a4ea-a86e6e8c4acc" providerId="ADAL" clId="{ABC8853C-A073-4ABF-8D34-267689DB383C}" dt="2023-11-28T13:34:02.371" v="159" actId="478"/>
          <ac:picMkLst>
            <pc:docMk/>
            <pc:sldMk cId="1484635905" sldId="753"/>
            <ac:picMk id="7" creationId="{74250A0E-168D-406B-B86D-D4B7B22AB135}"/>
          </ac:picMkLst>
        </pc:picChg>
        <pc:picChg chg="add mod">
          <ac:chgData name="Marta Klopotowska" userId="eac6eb22-5f14-46b4-a4ea-a86e6e8c4acc" providerId="ADAL" clId="{ABC8853C-A073-4ABF-8D34-267689DB383C}" dt="2023-11-28T13:34:05.235" v="161"/>
          <ac:picMkLst>
            <pc:docMk/>
            <pc:sldMk cId="1484635905" sldId="753"/>
            <ac:picMk id="8" creationId="{C20D10C0-06D5-8D19-1DFC-FF4C20266450}"/>
          </ac:picMkLst>
        </pc:picChg>
      </pc:sldChg>
      <pc:sldChg chg="addSp delSp modSp mod">
        <pc:chgData name="Marta Klopotowska" userId="eac6eb22-5f14-46b4-a4ea-a86e6e8c4acc" providerId="ADAL" clId="{ABC8853C-A073-4ABF-8D34-267689DB383C}" dt="2023-11-28T14:09:12.939" v="1212" actId="20577"/>
        <pc:sldMkLst>
          <pc:docMk/>
          <pc:sldMk cId="2932444859" sldId="756"/>
        </pc:sldMkLst>
        <pc:spChg chg="add mod">
          <ac:chgData name="Marta Klopotowska" userId="eac6eb22-5f14-46b4-a4ea-a86e6e8c4acc" providerId="ADAL" clId="{ABC8853C-A073-4ABF-8D34-267689DB383C}" dt="2023-11-28T13:30:02.700" v="96" actId="6549"/>
          <ac:spMkLst>
            <pc:docMk/>
            <pc:sldMk cId="2932444859" sldId="756"/>
            <ac:spMk id="2" creationId="{49820B62-F6B1-1709-69EE-020360F05DA7}"/>
          </ac:spMkLst>
        </pc:spChg>
        <pc:spChg chg="del">
          <ac:chgData name="Marta Klopotowska" userId="eac6eb22-5f14-46b4-a4ea-a86e6e8c4acc" providerId="ADAL" clId="{ABC8853C-A073-4ABF-8D34-267689DB383C}" dt="2023-11-28T13:29:51.260" v="85" actId="478"/>
          <ac:spMkLst>
            <pc:docMk/>
            <pc:sldMk cId="2932444859" sldId="756"/>
            <ac:spMk id="3" creationId="{00000000-0000-0000-0000-000000000000}"/>
          </ac:spMkLst>
        </pc:spChg>
        <pc:spChg chg="mod">
          <ac:chgData name="Marta Klopotowska" userId="eac6eb22-5f14-46b4-a4ea-a86e6e8c4acc" providerId="ADAL" clId="{ABC8853C-A073-4ABF-8D34-267689DB383C}" dt="2023-11-28T14:09:12.939" v="1212" actId="20577"/>
          <ac:spMkLst>
            <pc:docMk/>
            <pc:sldMk cId="2932444859" sldId="756"/>
            <ac:spMk id="4" creationId="{00000000-0000-0000-0000-000000000000}"/>
          </ac:spMkLst>
        </pc:spChg>
        <pc:spChg chg="add mod">
          <ac:chgData name="Marta Klopotowska" userId="eac6eb22-5f14-46b4-a4ea-a86e6e8c4acc" providerId="ADAL" clId="{ABC8853C-A073-4ABF-8D34-267689DB383C}" dt="2023-11-28T13:29:55.294" v="90" actId="20577"/>
          <ac:spMkLst>
            <pc:docMk/>
            <pc:sldMk cId="2932444859" sldId="756"/>
            <ac:spMk id="6" creationId="{832B9D9E-C85C-8453-E9EE-FFC06FE2CF2F}"/>
          </ac:spMkLst>
        </pc:spChg>
        <pc:spChg chg="del">
          <ac:chgData name="Marta Klopotowska" userId="eac6eb22-5f14-46b4-a4ea-a86e6e8c4acc" providerId="ADAL" clId="{ABC8853C-A073-4ABF-8D34-267689DB383C}" dt="2023-11-28T13:29:51.260" v="85" actId="478"/>
          <ac:spMkLst>
            <pc:docMk/>
            <pc:sldMk cId="2932444859" sldId="756"/>
            <ac:spMk id="8" creationId="{994CAA25-984D-4484-838B-9B092E7155F2}"/>
          </ac:spMkLst>
        </pc:spChg>
        <pc:spChg chg="mod">
          <ac:chgData name="Marta Klopotowska" userId="eac6eb22-5f14-46b4-a4ea-a86e6e8c4acc" providerId="ADAL" clId="{ABC8853C-A073-4ABF-8D34-267689DB383C}" dt="2023-11-28T13:31:25.411" v="109" actId="1036"/>
          <ac:spMkLst>
            <pc:docMk/>
            <pc:sldMk cId="2932444859" sldId="756"/>
            <ac:spMk id="10" creationId="{41FD3999-A86A-4BBE-9C18-3124923FD008}"/>
          </ac:spMkLst>
        </pc:spChg>
        <pc:picChg chg="del">
          <ac:chgData name="Marta Klopotowska" userId="eac6eb22-5f14-46b4-a4ea-a86e6e8c4acc" providerId="ADAL" clId="{ABC8853C-A073-4ABF-8D34-267689DB383C}" dt="2023-11-28T13:29:51.260" v="85" actId="478"/>
          <ac:picMkLst>
            <pc:docMk/>
            <pc:sldMk cId="2932444859" sldId="756"/>
            <ac:picMk id="5" creationId="{00000000-0000-0000-0000-000000000000}"/>
          </ac:picMkLst>
        </pc:picChg>
        <pc:picChg chg="add del mod">
          <ac:chgData name="Marta Klopotowska" userId="eac6eb22-5f14-46b4-a4ea-a86e6e8c4acc" providerId="ADAL" clId="{ABC8853C-A073-4ABF-8D34-267689DB383C}" dt="2023-11-28T13:31:00.925" v="106" actId="478"/>
          <ac:picMkLst>
            <pc:docMk/>
            <pc:sldMk cId="2932444859" sldId="756"/>
            <ac:picMk id="7" creationId="{2F8FA30A-1FC4-1378-ED7C-D7CD7972B88B}"/>
          </ac:picMkLst>
        </pc:picChg>
        <pc:picChg chg="add mod ord">
          <ac:chgData name="Marta Klopotowska" userId="eac6eb22-5f14-46b4-a4ea-a86e6e8c4acc" providerId="ADAL" clId="{ABC8853C-A073-4ABF-8D34-267689DB383C}" dt="2023-11-28T13:30:59.167" v="105" actId="171"/>
          <ac:picMkLst>
            <pc:docMk/>
            <pc:sldMk cId="2932444859" sldId="756"/>
            <ac:picMk id="11" creationId="{8108AB8F-8DF0-4C54-FD60-5F950E2970CF}"/>
          </ac:picMkLst>
        </pc:picChg>
      </pc:sldChg>
      <pc:sldChg chg="addSp delSp modSp mod">
        <pc:chgData name="Marta Klopotowska" userId="eac6eb22-5f14-46b4-a4ea-a86e6e8c4acc" providerId="ADAL" clId="{ABC8853C-A073-4ABF-8D34-267689DB383C}" dt="2023-11-28T14:08:40.858" v="1187" actId="20577"/>
        <pc:sldMkLst>
          <pc:docMk/>
          <pc:sldMk cId="4279644075" sldId="759"/>
        </pc:sldMkLst>
        <pc:spChg chg="add mod">
          <ac:chgData name="Marta Klopotowska" userId="eac6eb22-5f14-46b4-a4ea-a86e6e8c4acc" providerId="ADAL" clId="{ABC8853C-A073-4ABF-8D34-267689DB383C}" dt="2023-11-28T13:31:56.391" v="125"/>
          <ac:spMkLst>
            <pc:docMk/>
            <pc:sldMk cId="4279644075" sldId="759"/>
            <ac:spMk id="2" creationId="{03DD6B7C-534D-7B5F-86DB-2580CA28F1AB}"/>
          </ac:spMkLst>
        </pc:spChg>
        <pc:spChg chg="mod">
          <ac:chgData name="Marta Klopotowska" userId="eac6eb22-5f14-46b4-a4ea-a86e6e8c4acc" providerId="ADAL" clId="{ABC8853C-A073-4ABF-8D34-267689DB383C}" dt="2023-11-28T14:08:35.867" v="1183" actId="20577"/>
          <ac:spMkLst>
            <pc:docMk/>
            <pc:sldMk cId="4279644075" sldId="759"/>
            <ac:spMk id="3" creationId="{00000000-0000-0000-0000-000000000000}"/>
          </ac:spMkLst>
        </pc:spChg>
        <pc:spChg chg="mod">
          <ac:chgData name="Marta Klopotowska" userId="eac6eb22-5f14-46b4-a4ea-a86e6e8c4acc" providerId="ADAL" clId="{ABC8853C-A073-4ABF-8D34-267689DB383C}" dt="2023-11-28T14:08:40.858" v="1187" actId="20577"/>
          <ac:spMkLst>
            <pc:docMk/>
            <pc:sldMk cId="4279644075" sldId="759"/>
            <ac:spMk id="9" creationId="{5EB1A567-6EC8-4912-9C2F-000067B6D567}"/>
          </ac:spMkLst>
        </pc:spChg>
        <pc:spChg chg="del">
          <ac:chgData name="Marta Klopotowska" userId="eac6eb22-5f14-46b4-a4ea-a86e6e8c4acc" providerId="ADAL" clId="{ABC8853C-A073-4ABF-8D34-267689DB383C}" dt="2023-11-28T13:31:55.539" v="124" actId="478"/>
          <ac:spMkLst>
            <pc:docMk/>
            <pc:sldMk cId="4279644075" sldId="759"/>
            <ac:spMk id="10" creationId="{3D090CF6-5C1B-4BE3-A615-3C0228981C66}"/>
          </ac:spMkLst>
        </pc:spChg>
      </pc:sldChg>
      <pc:sldChg chg="addSp delSp modSp mod">
        <pc:chgData name="Marta Klopotowska" userId="eac6eb22-5f14-46b4-a4ea-a86e6e8c4acc" providerId="ADAL" clId="{ABC8853C-A073-4ABF-8D34-267689DB383C}" dt="2023-11-28T14:27:54.653" v="1272" actId="20577"/>
        <pc:sldMkLst>
          <pc:docMk/>
          <pc:sldMk cId="644561616" sldId="901"/>
        </pc:sldMkLst>
        <pc:spChg chg="del mod">
          <ac:chgData name="Marta Klopotowska" userId="eac6eb22-5f14-46b4-a4ea-a86e6e8c4acc" providerId="ADAL" clId="{ABC8853C-A073-4ABF-8D34-267689DB383C}" dt="2023-11-28T13:32:44.204" v="137" actId="478"/>
          <ac:spMkLst>
            <pc:docMk/>
            <pc:sldMk cId="644561616" sldId="901"/>
            <ac:spMk id="2" creationId="{F49F4E2B-EEB0-4736-A001-E9CD8947E750}"/>
          </ac:spMkLst>
        </pc:spChg>
        <pc:spChg chg="del">
          <ac:chgData name="Marta Klopotowska" userId="eac6eb22-5f14-46b4-a4ea-a86e6e8c4acc" providerId="ADAL" clId="{ABC8853C-A073-4ABF-8D34-267689DB383C}" dt="2023-11-28T13:32:32.923" v="134" actId="478"/>
          <ac:spMkLst>
            <pc:docMk/>
            <pc:sldMk cId="644561616" sldId="901"/>
            <ac:spMk id="3" creationId="{436C595F-2E16-4F94-A9C6-30F81D6198AD}"/>
          </ac:spMkLst>
        </pc:spChg>
        <pc:spChg chg="add mod">
          <ac:chgData name="Marta Klopotowska" userId="eac6eb22-5f14-46b4-a4ea-a86e6e8c4acc" providerId="ADAL" clId="{ABC8853C-A073-4ABF-8D34-267689DB383C}" dt="2023-11-28T13:31:31.150" v="111"/>
          <ac:spMkLst>
            <pc:docMk/>
            <pc:sldMk cId="644561616" sldId="901"/>
            <ac:spMk id="4" creationId="{B53FCA44-002D-8DF8-BE94-E54221B3E515}"/>
          </ac:spMkLst>
        </pc:spChg>
        <pc:spChg chg="del mod">
          <ac:chgData name="Marta Klopotowska" userId="eac6eb22-5f14-46b4-a4ea-a86e6e8c4acc" providerId="ADAL" clId="{ABC8853C-A073-4ABF-8D34-267689DB383C}" dt="2023-11-28T13:33:44.707" v="158" actId="478"/>
          <ac:spMkLst>
            <pc:docMk/>
            <pc:sldMk cId="644561616" sldId="901"/>
            <ac:spMk id="5" creationId="{FB99C0ED-DA5F-4C36-9B0A-4723CE52A93D}"/>
          </ac:spMkLst>
        </pc:spChg>
        <pc:spChg chg="mod">
          <ac:chgData name="Marta Klopotowska" userId="eac6eb22-5f14-46b4-a4ea-a86e6e8c4acc" providerId="ADAL" clId="{ABC8853C-A073-4ABF-8D34-267689DB383C}" dt="2023-11-28T14:09:09.330" v="1208" actId="20577"/>
          <ac:spMkLst>
            <pc:docMk/>
            <pc:sldMk cId="644561616" sldId="901"/>
            <ac:spMk id="6" creationId="{00000000-0000-0000-0000-000000000000}"/>
          </ac:spMkLst>
        </pc:spChg>
        <pc:spChg chg="del">
          <ac:chgData name="Marta Klopotowska" userId="eac6eb22-5f14-46b4-a4ea-a86e6e8c4acc" providerId="ADAL" clId="{ABC8853C-A073-4ABF-8D34-267689DB383C}" dt="2023-11-28T13:31:30.347" v="110" actId="478"/>
          <ac:spMkLst>
            <pc:docMk/>
            <pc:sldMk cId="644561616" sldId="901"/>
            <ac:spMk id="8" creationId="{8E23BF81-B67C-4C10-B4AA-C00F62941424}"/>
          </ac:spMkLst>
        </pc:spChg>
        <pc:spChg chg="del">
          <ac:chgData name="Marta Klopotowska" userId="eac6eb22-5f14-46b4-a4ea-a86e6e8c4acc" providerId="ADAL" clId="{ABC8853C-A073-4ABF-8D34-267689DB383C}" dt="2023-11-28T13:32:29.646" v="132" actId="478"/>
          <ac:spMkLst>
            <pc:docMk/>
            <pc:sldMk cId="644561616" sldId="901"/>
            <ac:spMk id="10" creationId="{66421E13-941D-487E-9F8E-DCFA3FE9C646}"/>
          </ac:spMkLst>
        </pc:spChg>
        <pc:spChg chg="mod">
          <ac:chgData name="Marta Klopotowska" userId="eac6eb22-5f14-46b4-a4ea-a86e6e8c4acc" providerId="ADAL" clId="{ABC8853C-A073-4ABF-8D34-267689DB383C}" dt="2023-11-28T13:32:49.835" v="138" actId="21"/>
          <ac:spMkLst>
            <pc:docMk/>
            <pc:sldMk cId="644561616" sldId="901"/>
            <ac:spMk id="11" creationId="{4135F822-054C-43E5-83F5-7761E6D45034}"/>
          </ac:spMkLst>
        </pc:spChg>
        <pc:spChg chg="add del mod">
          <ac:chgData name="Marta Klopotowska" userId="eac6eb22-5f14-46b4-a4ea-a86e6e8c4acc" providerId="ADAL" clId="{ABC8853C-A073-4ABF-8D34-267689DB383C}" dt="2023-11-28T13:32:31.454" v="133" actId="478"/>
          <ac:spMkLst>
            <pc:docMk/>
            <pc:sldMk cId="644561616" sldId="901"/>
            <ac:spMk id="12" creationId="{180F5308-5AB0-E7E3-9DCD-984703A95857}"/>
          </ac:spMkLst>
        </pc:spChg>
        <pc:spChg chg="add mod">
          <ac:chgData name="Marta Klopotowska" userId="eac6eb22-5f14-46b4-a4ea-a86e6e8c4acc" providerId="ADAL" clId="{ABC8853C-A073-4ABF-8D34-267689DB383C}" dt="2023-11-28T14:05:16.219" v="1155" actId="1038"/>
          <ac:spMkLst>
            <pc:docMk/>
            <pc:sldMk cId="644561616" sldId="901"/>
            <ac:spMk id="13" creationId="{2943B40F-5F94-6A3F-EAB6-22BB08B2C496}"/>
          </ac:spMkLst>
        </pc:spChg>
        <pc:spChg chg="add mod">
          <ac:chgData name="Marta Klopotowska" userId="eac6eb22-5f14-46b4-a4ea-a86e6e8c4acc" providerId="ADAL" clId="{ABC8853C-A073-4ABF-8D34-267689DB383C}" dt="2023-11-28T14:27:54.653" v="1272" actId="20577"/>
          <ac:spMkLst>
            <pc:docMk/>
            <pc:sldMk cId="644561616" sldId="901"/>
            <ac:spMk id="14" creationId="{57BAAC83-A25D-94C8-01E8-334A7F148AAA}"/>
          </ac:spMkLst>
        </pc:spChg>
        <pc:picChg chg="del">
          <ac:chgData name="Marta Klopotowska" userId="eac6eb22-5f14-46b4-a4ea-a86e6e8c4acc" providerId="ADAL" clId="{ABC8853C-A073-4ABF-8D34-267689DB383C}" dt="2023-11-28T13:33:03.141" v="142" actId="478"/>
          <ac:picMkLst>
            <pc:docMk/>
            <pc:sldMk cId="644561616" sldId="901"/>
            <ac:picMk id="9" creationId="{B8D64328-8E47-45C4-B0B5-5CD2B02F6B83}"/>
          </ac:picMkLst>
        </pc:picChg>
        <pc:picChg chg="add mod">
          <ac:chgData name="Marta Klopotowska" userId="eac6eb22-5f14-46b4-a4ea-a86e6e8c4acc" providerId="ADAL" clId="{ABC8853C-A073-4ABF-8D34-267689DB383C}" dt="2023-11-28T14:05:54.266" v="1170" actId="1035"/>
          <ac:picMkLst>
            <pc:docMk/>
            <pc:sldMk cId="644561616" sldId="901"/>
            <ac:picMk id="15" creationId="{7490E1F8-C5F4-C8B4-BDDF-B4EB31F20F19}"/>
          </ac:picMkLst>
        </pc:picChg>
      </pc:sldChg>
      <pc:sldChg chg="modSp mod">
        <pc:chgData name="Marta Klopotowska" userId="eac6eb22-5f14-46b4-a4ea-a86e6e8c4acc" providerId="ADAL" clId="{ABC8853C-A073-4ABF-8D34-267689DB383C}" dt="2023-11-29T16:30:25.963" v="1274" actId="5793"/>
        <pc:sldMkLst>
          <pc:docMk/>
          <pc:sldMk cId="2429168279" sldId="937"/>
        </pc:sldMkLst>
        <pc:spChg chg="mod">
          <ac:chgData name="Marta Klopotowska" userId="eac6eb22-5f14-46b4-a4ea-a86e6e8c4acc" providerId="ADAL" clId="{ABC8853C-A073-4ABF-8D34-267689DB383C}" dt="2023-11-29T16:30:25.963" v="1274" actId="5793"/>
          <ac:spMkLst>
            <pc:docMk/>
            <pc:sldMk cId="2429168279" sldId="937"/>
            <ac:spMk id="3" creationId="{27525ADB-5296-404C-BB05-A6A0E26586F5}"/>
          </ac:spMkLst>
        </pc:spChg>
      </pc:sldChg>
      <pc:sldChg chg="addSp delSp modSp del mod">
        <pc:chgData name="Marta Klopotowska" userId="eac6eb22-5f14-46b4-a4ea-a86e6e8c4acc" providerId="ADAL" clId="{ABC8853C-A073-4ABF-8D34-267689DB383C}" dt="2023-11-28T13:34:47.934" v="166" actId="47"/>
        <pc:sldMkLst>
          <pc:docMk/>
          <pc:sldMk cId="3712657699" sldId="939"/>
        </pc:sldMkLst>
        <pc:spChg chg="add mod">
          <ac:chgData name="Marta Klopotowska" userId="eac6eb22-5f14-46b4-a4ea-a86e6e8c4acc" providerId="ADAL" clId="{ABC8853C-A073-4ABF-8D34-267689DB383C}" dt="2023-11-28T13:31:53.729" v="123"/>
          <ac:spMkLst>
            <pc:docMk/>
            <pc:sldMk cId="3712657699" sldId="939"/>
            <ac:spMk id="3" creationId="{19113B94-04DD-669A-6867-A6B7829DB1CC}"/>
          </ac:spMkLst>
        </pc:spChg>
        <pc:spChg chg="del">
          <ac:chgData name="Marta Klopotowska" userId="eac6eb22-5f14-46b4-a4ea-a86e6e8c4acc" providerId="ADAL" clId="{ABC8853C-A073-4ABF-8D34-267689DB383C}" dt="2023-11-28T13:31:52.924" v="122" actId="478"/>
          <ac:spMkLst>
            <pc:docMk/>
            <pc:sldMk cId="3712657699" sldId="939"/>
            <ac:spMk id="16" creationId="{94C294CD-5CFA-4E9C-B2CD-01EA80417467}"/>
          </ac:spMkLst>
        </pc:spChg>
      </pc:sldChg>
      <pc:sldChg chg="addSp delSp modSp mod">
        <pc:chgData name="Marta Klopotowska" userId="eac6eb22-5f14-46b4-a4ea-a86e6e8c4acc" providerId="ADAL" clId="{ABC8853C-A073-4ABF-8D34-267689DB383C}" dt="2023-11-28T14:09:02.883" v="1203" actId="20577"/>
        <pc:sldMkLst>
          <pc:docMk/>
          <pc:sldMk cId="198001124" sldId="940"/>
        </pc:sldMkLst>
        <pc:spChg chg="add mod">
          <ac:chgData name="Marta Klopotowska" userId="eac6eb22-5f14-46b4-a4ea-a86e6e8c4acc" providerId="ADAL" clId="{ABC8853C-A073-4ABF-8D34-267689DB383C}" dt="2023-11-28T13:31:39.833" v="115"/>
          <ac:spMkLst>
            <pc:docMk/>
            <pc:sldMk cId="198001124" sldId="940"/>
            <ac:spMk id="3" creationId="{AA7DF8C3-4C20-E78F-1297-1E5462B45F5D}"/>
          </ac:spMkLst>
        </pc:spChg>
        <pc:spChg chg="mod">
          <ac:chgData name="Marta Klopotowska" userId="eac6eb22-5f14-46b4-a4ea-a86e6e8c4acc" providerId="ADAL" clId="{ABC8853C-A073-4ABF-8D34-267689DB383C}" dt="2023-11-28T14:09:02.883" v="1203" actId="20577"/>
          <ac:spMkLst>
            <pc:docMk/>
            <pc:sldMk cId="198001124" sldId="940"/>
            <ac:spMk id="6" creationId="{00000000-0000-0000-0000-000000000000}"/>
          </ac:spMkLst>
        </pc:spChg>
        <pc:spChg chg="add mod">
          <ac:chgData name="Marta Klopotowska" userId="eac6eb22-5f14-46b4-a4ea-a86e6e8c4acc" providerId="ADAL" clId="{ABC8853C-A073-4ABF-8D34-267689DB383C}" dt="2023-11-28T13:48:09.797" v="595" actId="1036"/>
          <ac:spMkLst>
            <pc:docMk/>
            <pc:sldMk cId="198001124" sldId="940"/>
            <ac:spMk id="9" creationId="{EF4B5898-80D2-8B02-64EA-AFF89CE1B337}"/>
          </ac:spMkLst>
        </pc:spChg>
        <pc:spChg chg="add mod">
          <ac:chgData name="Marta Klopotowska" userId="eac6eb22-5f14-46b4-a4ea-a86e6e8c4acc" providerId="ADAL" clId="{ABC8853C-A073-4ABF-8D34-267689DB383C}" dt="2023-11-28T13:48:07.201" v="588" actId="1035"/>
          <ac:spMkLst>
            <pc:docMk/>
            <pc:sldMk cId="198001124" sldId="940"/>
            <ac:spMk id="10" creationId="{B8678A8F-D037-3C3A-4D51-CF6F02AFECB5}"/>
          </ac:spMkLst>
        </pc:spChg>
        <pc:spChg chg="del">
          <ac:chgData name="Marta Klopotowska" userId="eac6eb22-5f14-46b4-a4ea-a86e6e8c4acc" providerId="ADAL" clId="{ABC8853C-A073-4ABF-8D34-267689DB383C}" dt="2023-11-28T13:31:37.804" v="114" actId="478"/>
          <ac:spMkLst>
            <pc:docMk/>
            <pc:sldMk cId="198001124" sldId="940"/>
            <ac:spMk id="11" creationId="{219D3A4E-8555-4A64-98D2-F567A51A6D8E}"/>
          </ac:spMkLst>
        </pc:spChg>
        <pc:spChg chg="del">
          <ac:chgData name="Marta Klopotowska" userId="eac6eb22-5f14-46b4-a4ea-a86e6e8c4acc" providerId="ADAL" clId="{ABC8853C-A073-4ABF-8D34-267689DB383C}" dt="2023-11-28T13:47:42.968" v="525" actId="478"/>
          <ac:spMkLst>
            <pc:docMk/>
            <pc:sldMk cId="198001124" sldId="940"/>
            <ac:spMk id="16" creationId="{8DAC8DFA-B94A-4ECD-8472-6276C0F015E4}"/>
          </ac:spMkLst>
        </pc:spChg>
        <pc:spChg chg="del">
          <ac:chgData name="Marta Klopotowska" userId="eac6eb22-5f14-46b4-a4ea-a86e6e8c4acc" providerId="ADAL" clId="{ABC8853C-A073-4ABF-8D34-267689DB383C}" dt="2023-11-28T13:47:42.968" v="525" actId="478"/>
          <ac:spMkLst>
            <pc:docMk/>
            <pc:sldMk cId="198001124" sldId="940"/>
            <ac:spMk id="18" creationId="{0BA0956C-E97B-40B5-B6A6-314946729EE3}"/>
          </ac:spMkLst>
        </pc:spChg>
        <pc:picChg chg="del">
          <ac:chgData name="Marta Klopotowska" userId="eac6eb22-5f14-46b4-a4ea-a86e6e8c4acc" providerId="ADAL" clId="{ABC8853C-A073-4ABF-8D34-267689DB383C}" dt="2023-11-28T13:47:42.968" v="525" actId="478"/>
          <ac:picMkLst>
            <pc:docMk/>
            <pc:sldMk cId="198001124" sldId="940"/>
            <ac:picMk id="2" creationId="{3F6386AA-8410-42EE-AFB3-618FE74FF7EA}"/>
          </ac:picMkLst>
        </pc:picChg>
        <pc:picChg chg="del">
          <ac:chgData name="Marta Klopotowska" userId="eac6eb22-5f14-46b4-a4ea-a86e6e8c4acc" providerId="ADAL" clId="{ABC8853C-A073-4ABF-8D34-267689DB383C}" dt="2023-11-28T13:47:42.968" v="525" actId="478"/>
          <ac:picMkLst>
            <pc:docMk/>
            <pc:sldMk cId="198001124" sldId="940"/>
            <ac:picMk id="4" creationId="{1716F5C8-E7D8-41D2-8E56-339356520358}"/>
          </ac:picMkLst>
        </pc:picChg>
        <pc:picChg chg="add mod">
          <ac:chgData name="Marta Klopotowska" userId="eac6eb22-5f14-46b4-a4ea-a86e6e8c4acc" providerId="ADAL" clId="{ABC8853C-A073-4ABF-8D34-267689DB383C}" dt="2023-11-28T13:47:46.802" v="547" actId="1036"/>
          <ac:picMkLst>
            <pc:docMk/>
            <pc:sldMk cId="198001124" sldId="940"/>
            <ac:picMk id="5" creationId="{11292DFC-23EB-B10C-3211-C9705BF408CC}"/>
          </ac:picMkLst>
        </pc:picChg>
        <pc:picChg chg="add mod">
          <ac:chgData name="Marta Klopotowska" userId="eac6eb22-5f14-46b4-a4ea-a86e6e8c4acc" providerId="ADAL" clId="{ABC8853C-A073-4ABF-8D34-267689DB383C}" dt="2023-11-28T13:47:46.802" v="547" actId="1036"/>
          <ac:picMkLst>
            <pc:docMk/>
            <pc:sldMk cId="198001124" sldId="940"/>
            <ac:picMk id="7" creationId="{4D9860BD-915D-1820-7C10-EEE0099E712D}"/>
          </ac:picMkLst>
        </pc:picChg>
        <pc:picChg chg="add mod">
          <ac:chgData name="Marta Klopotowska" userId="eac6eb22-5f14-46b4-a4ea-a86e6e8c4acc" providerId="ADAL" clId="{ABC8853C-A073-4ABF-8D34-267689DB383C}" dt="2023-11-28T13:47:46.802" v="547" actId="1036"/>
          <ac:picMkLst>
            <pc:docMk/>
            <pc:sldMk cId="198001124" sldId="940"/>
            <ac:picMk id="8" creationId="{CD8464F0-30F1-2D6D-3397-B8EF65A275F1}"/>
          </ac:picMkLst>
        </pc:picChg>
        <pc:picChg chg="del">
          <ac:chgData name="Marta Klopotowska" userId="eac6eb22-5f14-46b4-a4ea-a86e6e8c4acc" providerId="ADAL" clId="{ABC8853C-A073-4ABF-8D34-267689DB383C}" dt="2023-11-28T13:47:42.968" v="525" actId="478"/>
          <ac:picMkLst>
            <pc:docMk/>
            <pc:sldMk cId="198001124" sldId="940"/>
            <ac:picMk id="14" creationId="{80CFA803-2ADE-40A3-BE5A-0B92C1713BB2}"/>
          </ac:picMkLst>
        </pc:picChg>
      </pc:sldChg>
      <pc:sldChg chg="addSp delSp modSp mod">
        <pc:chgData name="Marta Klopotowska" userId="eac6eb22-5f14-46b4-a4ea-a86e6e8c4acc" providerId="ADAL" clId="{ABC8853C-A073-4ABF-8D34-267689DB383C}" dt="2023-11-28T14:08:55.611" v="1197" actId="20577"/>
        <pc:sldMkLst>
          <pc:docMk/>
          <pc:sldMk cId="3793507808" sldId="941"/>
        </pc:sldMkLst>
        <pc:spChg chg="add mod">
          <ac:chgData name="Marta Klopotowska" userId="eac6eb22-5f14-46b4-a4ea-a86e6e8c4acc" providerId="ADAL" clId="{ABC8853C-A073-4ABF-8D34-267689DB383C}" dt="2023-11-28T13:31:43.348" v="117"/>
          <ac:spMkLst>
            <pc:docMk/>
            <pc:sldMk cId="3793507808" sldId="941"/>
            <ac:spMk id="2" creationId="{160F41FE-0291-D1E0-7113-AC67A0417978}"/>
          </ac:spMkLst>
        </pc:spChg>
        <pc:spChg chg="add mod">
          <ac:chgData name="Marta Klopotowska" userId="eac6eb22-5f14-46b4-a4ea-a86e6e8c4acc" providerId="ADAL" clId="{ABC8853C-A073-4ABF-8D34-267689DB383C}" dt="2023-11-28T13:37:35.991" v="208"/>
          <ac:spMkLst>
            <pc:docMk/>
            <pc:sldMk cId="3793507808" sldId="941"/>
            <ac:spMk id="3" creationId="{99DB0124-5D7C-F35E-6C74-C42589130FFF}"/>
          </ac:spMkLst>
        </pc:spChg>
        <pc:spChg chg="mod">
          <ac:chgData name="Marta Klopotowska" userId="eac6eb22-5f14-46b4-a4ea-a86e6e8c4acc" providerId="ADAL" clId="{ABC8853C-A073-4ABF-8D34-267689DB383C}" dt="2023-11-28T13:37:15.337" v="206"/>
          <ac:spMkLst>
            <pc:docMk/>
            <pc:sldMk cId="3793507808" sldId="941"/>
            <ac:spMk id="5" creationId="{7A601A3A-A75C-0531-969D-8D777AEFF51B}"/>
          </ac:spMkLst>
        </pc:spChg>
        <pc:spChg chg="mod">
          <ac:chgData name="Marta Klopotowska" userId="eac6eb22-5f14-46b4-a4ea-a86e6e8c4acc" providerId="ADAL" clId="{ABC8853C-A073-4ABF-8D34-267689DB383C}" dt="2023-11-28T14:08:55.611" v="1197" actId="20577"/>
          <ac:spMkLst>
            <pc:docMk/>
            <pc:sldMk cId="3793507808" sldId="941"/>
            <ac:spMk id="6" creationId="{00000000-0000-0000-0000-000000000000}"/>
          </ac:spMkLst>
        </pc:spChg>
        <pc:spChg chg="del">
          <ac:chgData name="Marta Klopotowska" userId="eac6eb22-5f14-46b4-a4ea-a86e6e8c4acc" providerId="ADAL" clId="{ABC8853C-A073-4ABF-8D34-267689DB383C}" dt="2023-11-28T13:37:34.822" v="207" actId="478"/>
          <ac:spMkLst>
            <pc:docMk/>
            <pc:sldMk cId="3793507808" sldId="941"/>
            <ac:spMk id="9" creationId="{5EFB35D4-77B7-CA41-13E1-BDB4E6690271}"/>
          </ac:spMkLst>
        </pc:spChg>
        <pc:spChg chg="del">
          <ac:chgData name="Marta Klopotowska" userId="eac6eb22-5f14-46b4-a4ea-a86e6e8c4acc" providerId="ADAL" clId="{ABC8853C-A073-4ABF-8D34-267689DB383C}" dt="2023-11-28T13:31:41.471" v="116" actId="478"/>
          <ac:spMkLst>
            <pc:docMk/>
            <pc:sldMk cId="3793507808" sldId="941"/>
            <ac:spMk id="11" creationId="{219D3A4E-8555-4A64-98D2-F567A51A6D8E}"/>
          </ac:spMkLst>
        </pc:spChg>
        <pc:picChg chg="add mod">
          <ac:chgData name="Marta Klopotowska" userId="eac6eb22-5f14-46b4-a4ea-a86e6e8c4acc" providerId="ADAL" clId="{ABC8853C-A073-4ABF-8D34-267689DB383C}" dt="2023-11-28T13:37:35.991" v="208"/>
          <ac:picMkLst>
            <pc:docMk/>
            <pc:sldMk cId="3793507808" sldId="941"/>
            <ac:picMk id="4" creationId="{E3EA755E-F8A7-8622-12E7-80B38297FD53}"/>
          </ac:picMkLst>
        </pc:picChg>
        <pc:picChg chg="del">
          <ac:chgData name="Marta Klopotowska" userId="eac6eb22-5f14-46b4-a4ea-a86e6e8c4acc" providerId="ADAL" clId="{ABC8853C-A073-4ABF-8D34-267689DB383C}" dt="2023-11-28T13:37:34.822" v="207" actId="478"/>
          <ac:picMkLst>
            <pc:docMk/>
            <pc:sldMk cId="3793507808" sldId="941"/>
            <ac:picMk id="10" creationId="{FFE8FEC6-21D7-175A-7BE3-3B5A7403971D}"/>
          </ac:picMkLst>
        </pc:picChg>
      </pc:sldChg>
      <pc:sldChg chg="addSp delSp modSp mod">
        <pc:chgData name="Marta Klopotowska" userId="eac6eb22-5f14-46b4-a4ea-a86e6e8c4acc" providerId="ADAL" clId="{ABC8853C-A073-4ABF-8D34-267689DB383C}" dt="2023-11-28T14:08:44.453" v="1189" actId="20577"/>
        <pc:sldMkLst>
          <pc:docMk/>
          <pc:sldMk cId="930545106" sldId="942"/>
        </pc:sldMkLst>
        <pc:spChg chg="mod">
          <ac:chgData name="Marta Klopotowska" userId="eac6eb22-5f14-46b4-a4ea-a86e6e8c4acc" providerId="ADAL" clId="{ABC8853C-A073-4ABF-8D34-267689DB383C}" dt="2023-11-28T14:08:44.453" v="1189" actId="20577"/>
          <ac:spMkLst>
            <pc:docMk/>
            <pc:sldMk cId="930545106" sldId="942"/>
            <ac:spMk id="2" creationId="{91383D11-DEC4-4BFF-88BB-8FB2206CEB37}"/>
          </ac:spMkLst>
        </pc:spChg>
        <pc:spChg chg="add mod">
          <ac:chgData name="Marta Klopotowska" userId="eac6eb22-5f14-46b4-a4ea-a86e6e8c4acc" providerId="ADAL" clId="{ABC8853C-A073-4ABF-8D34-267689DB383C}" dt="2023-11-28T13:31:50.756" v="121"/>
          <ac:spMkLst>
            <pc:docMk/>
            <pc:sldMk cId="930545106" sldId="942"/>
            <ac:spMk id="3" creationId="{52C07626-4C57-C8AB-EC01-B79A93127D2D}"/>
          </ac:spMkLst>
        </pc:spChg>
        <pc:spChg chg="del">
          <ac:chgData name="Marta Klopotowska" userId="eac6eb22-5f14-46b4-a4ea-a86e6e8c4acc" providerId="ADAL" clId="{ABC8853C-A073-4ABF-8D34-267689DB383C}" dt="2023-11-28T13:31:50.021" v="120" actId="478"/>
          <ac:spMkLst>
            <pc:docMk/>
            <pc:sldMk cId="930545106" sldId="942"/>
            <ac:spMk id="16" creationId="{94C294CD-5CFA-4E9C-B2CD-01EA80417467}"/>
          </ac:spMkLst>
        </pc:spChg>
        <pc:grpChg chg="add del mod">
          <ac:chgData name="Marta Klopotowska" userId="eac6eb22-5f14-46b4-a4ea-a86e6e8c4acc" providerId="ADAL" clId="{ABC8853C-A073-4ABF-8D34-267689DB383C}" dt="2023-11-28T13:42:28.070" v="311" actId="478"/>
          <ac:grpSpMkLst>
            <pc:docMk/>
            <pc:sldMk cId="930545106" sldId="942"/>
            <ac:grpSpMk id="4" creationId="{B40490A4-5B08-FFCF-5AD5-56443E060A73}"/>
          </ac:grpSpMkLst>
        </pc:grpChg>
        <pc:picChg chg="mod">
          <ac:chgData name="Marta Klopotowska" userId="eac6eb22-5f14-46b4-a4ea-a86e6e8c4acc" providerId="ADAL" clId="{ABC8853C-A073-4ABF-8D34-267689DB383C}" dt="2023-11-28T13:42:25.319" v="310"/>
          <ac:picMkLst>
            <pc:docMk/>
            <pc:sldMk cId="930545106" sldId="942"/>
            <ac:picMk id="5" creationId="{F4D466D7-101F-A7F6-8BD1-6A76B82DEBAF}"/>
          </ac:picMkLst>
        </pc:picChg>
        <pc:picChg chg="mod">
          <ac:chgData name="Marta Klopotowska" userId="eac6eb22-5f14-46b4-a4ea-a86e6e8c4acc" providerId="ADAL" clId="{ABC8853C-A073-4ABF-8D34-267689DB383C}" dt="2023-11-28T13:49:25.796" v="616" actId="1036"/>
          <ac:picMkLst>
            <pc:docMk/>
            <pc:sldMk cId="930545106" sldId="942"/>
            <ac:picMk id="6" creationId="{513603CF-D642-9DCB-CCBD-2ED7836787EC}"/>
          </ac:picMkLst>
        </pc:picChg>
        <pc:picChg chg="mod">
          <ac:chgData name="Marta Klopotowska" userId="eac6eb22-5f14-46b4-a4ea-a86e6e8c4acc" providerId="ADAL" clId="{ABC8853C-A073-4ABF-8D34-267689DB383C}" dt="2023-11-28T13:42:25.319" v="310"/>
          <ac:picMkLst>
            <pc:docMk/>
            <pc:sldMk cId="930545106" sldId="942"/>
            <ac:picMk id="7" creationId="{0D3BBA54-D7C7-B837-E065-E4EF6C787509}"/>
          </ac:picMkLst>
        </pc:picChg>
        <pc:picChg chg="mod">
          <ac:chgData name="Marta Klopotowska" userId="eac6eb22-5f14-46b4-a4ea-a86e6e8c4acc" providerId="ADAL" clId="{ABC8853C-A073-4ABF-8D34-267689DB383C}" dt="2023-11-28T13:42:25.319" v="310"/>
          <ac:picMkLst>
            <pc:docMk/>
            <pc:sldMk cId="930545106" sldId="942"/>
            <ac:picMk id="8" creationId="{99B71417-A9FF-E7E6-D08A-8E9C3AE9AF51}"/>
          </ac:picMkLst>
        </pc:picChg>
        <pc:picChg chg="mod">
          <ac:chgData name="Marta Klopotowska" userId="eac6eb22-5f14-46b4-a4ea-a86e6e8c4acc" providerId="ADAL" clId="{ABC8853C-A073-4ABF-8D34-267689DB383C}" dt="2023-11-28T13:42:25.319" v="310"/>
          <ac:picMkLst>
            <pc:docMk/>
            <pc:sldMk cId="930545106" sldId="942"/>
            <ac:picMk id="9" creationId="{E962320B-12EE-8143-39BB-47B60074801F}"/>
          </ac:picMkLst>
        </pc:picChg>
        <pc:picChg chg="mod">
          <ac:chgData name="Marta Klopotowska" userId="eac6eb22-5f14-46b4-a4ea-a86e6e8c4acc" providerId="ADAL" clId="{ABC8853C-A073-4ABF-8D34-267689DB383C}" dt="2023-11-28T13:42:25.319" v="310"/>
          <ac:picMkLst>
            <pc:docMk/>
            <pc:sldMk cId="930545106" sldId="942"/>
            <ac:picMk id="11" creationId="{76580945-3BA2-0F59-9715-65162A5D8ABA}"/>
          </ac:picMkLst>
        </pc:picChg>
        <pc:picChg chg="del">
          <ac:chgData name="Marta Klopotowska" userId="eac6eb22-5f14-46b4-a4ea-a86e6e8c4acc" providerId="ADAL" clId="{ABC8853C-A073-4ABF-8D34-267689DB383C}" dt="2023-11-28T13:42:18.122" v="309" actId="478"/>
          <ac:picMkLst>
            <pc:docMk/>
            <pc:sldMk cId="930545106" sldId="942"/>
            <ac:picMk id="12" creationId="{7965FD81-2322-F336-155E-AC37E3E3090F}"/>
          </ac:picMkLst>
        </pc:picChg>
        <pc:picChg chg="del">
          <ac:chgData name="Marta Klopotowska" userId="eac6eb22-5f14-46b4-a4ea-a86e6e8c4acc" providerId="ADAL" clId="{ABC8853C-A073-4ABF-8D34-267689DB383C}" dt="2023-11-28T13:42:18.122" v="309" actId="478"/>
          <ac:picMkLst>
            <pc:docMk/>
            <pc:sldMk cId="930545106" sldId="942"/>
            <ac:picMk id="13" creationId="{8940701F-FF1E-5186-B64E-CF2360D1EB5F}"/>
          </ac:picMkLst>
        </pc:picChg>
        <pc:picChg chg="del">
          <ac:chgData name="Marta Klopotowska" userId="eac6eb22-5f14-46b4-a4ea-a86e6e8c4acc" providerId="ADAL" clId="{ABC8853C-A073-4ABF-8D34-267689DB383C}" dt="2023-11-28T13:42:18.122" v="309" actId="478"/>
          <ac:picMkLst>
            <pc:docMk/>
            <pc:sldMk cId="930545106" sldId="942"/>
            <ac:picMk id="14" creationId="{F9CB104D-C29B-02E9-11BC-5A2B518A850D}"/>
          </ac:picMkLst>
        </pc:picChg>
        <pc:picChg chg="del">
          <ac:chgData name="Marta Klopotowska" userId="eac6eb22-5f14-46b4-a4ea-a86e6e8c4acc" providerId="ADAL" clId="{ABC8853C-A073-4ABF-8D34-267689DB383C}" dt="2023-11-28T13:42:18.122" v="309" actId="478"/>
          <ac:picMkLst>
            <pc:docMk/>
            <pc:sldMk cId="930545106" sldId="942"/>
            <ac:picMk id="15" creationId="{A79EDE17-66DA-08CB-FB7E-06C15A0C89B9}"/>
          </ac:picMkLst>
        </pc:picChg>
        <pc:picChg chg="del">
          <ac:chgData name="Marta Klopotowska" userId="eac6eb22-5f14-46b4-a4ea-a86e6e8c4acc" providerId="ADAL" clId="{ABC8853C-A073-4ABF-8D34-267689DB383C}" dt="2023-11-28T13:42:18.122" v="309" actId="478"/>
          <ac:picMkLst>
            <pc:docMk/>
            <pc:sldMk cId="930545106" sldId="942"/>
            <ac:picMk id="17" creationId="{970CAF06-4B3C-FEFA-2E74-B42B77661614}"/>
          </ac:picMkLst>
        </pc:picChg>
        <pc:picChg chg="mod">
          <ac:chgData name="Marta Klopotowska" userId="eac6eb22-5f14-46b4-a4ea-a86e6e8c4acc" providerId="ADAL" clId="{ABC8853C-A073-4ABF-8D34-267689DB383C}" dt="2023-11-28T13:42:25.319" v="310"/>
          <ac:picMkLst>
            <pc:docMk/>
            <pc:sldMk cId="930545106" sldId="942"/>
            <ac:picMk id="18" creationId="{91270A30-5EA1-3684-EAD7-5EB302716DC2}"/>
          </ac:picMkLst>
        </pc:picChg>
        <pc:picChg chg="mod">
          <ac:chgData name="Marta Klopotowska" userId="eac6eb22-5f14-46b4-a4ea-a86e6e8c4acc" providerId="ADAL" clId="{ABC8853C-A073-4ABF-8D34-267689DB383C}" dt="2023-11-28T13:42:25.319" v="310"/>
          <ac:picMkLst>
            <pc:docMk/>
            <pc:sldMk cId="930545106" sldId="942"/>
            <ac:picMk id="19" creationId="{85859B80-7509-1232-B197-1013D224B134}"/>
          </ac:picMkLst>
        </pc:picChg>
        <pc:picChg chg="add mod">
          <ac:chgData name="Marta Klopotowska" userId="eac6eb22-5f14-46b4-a4ea-a86e6e8c4acc" providerId="ADAL" clId="{ABC8853C-A073-4ABF-8D34-267689DB383C}" dt="2023-11-28T13:45:23.944" v="439" actId="1076"/>
          <ac:picMkLst>
            <pc:docMk/>
            <pc:sldMk cId="930545106" sldId="942"/>
            <ac:picMk id="20" creationId="{C222A3E8-620B-FBE7-DDF4-73063C0E2DF8}"/>
          </ac:picMkLst>
        </pc:picChg>
        <pc:picChg chg="add mod">
          <ac:chgData name="Marta Klopotowska" userId="eac6eb22-5f14-46b4-a4ea-a86e6e8c4acc" providerId="ADAL" clId="{ABC8853C-A073-4ABF-8D34-267689DB383C}" dt="2023-11-28T13:45:03.278" v="429" actId="1076"/>
          <ac:picMkLst>
            <pc:docMk/>
            <pc:sldMk cId="930545106" sldId="942"/>
            <ac:picMk id="21" creationId="{3E5393C5-233C-3F9E-0238-9D142B153A2C}"/>
          </ac:picMkLst>
        </pc:picChg>
        <pc:picChg chg="add mod">
          <ac:chgData name="Marta Klopotowska" userId="eac6eb22-5f14-46b4-a4ea-a86e6e8c4acc" providerId="ADAL" clId="{ABC8853C-A073-4ABF-8D34-267689DB383C}" dt="2023-11-28T13:45:00.978" v="428" actId="1076"/>
          <ac:picMkLst>
            <pc:docMk/>
            <pc:sldMk cId="930545106" sldId="942"/>
            <ac:picMk id="22" creationId="{B53F2829-EDDB-0EA9-47B7-63F7718D1B9C}"/>
          </ac:picMkLst>
        </pc:picChg>
        <pc:picChg chg="add del mod">
          <ac:chgData name="Marta Klopotowska" userId="eac6eb22-5f14-46b4-a4ea-a86e6e8c4acc" providerId="ADAL" clId="{ABC8853C-A073-4ABF-8D34-267689DB383C}" dt="2023-11-28T13:45:28.164" v="448" actId="1035"/>
          <ac:picMkLst>
            <pc:docMk/>
            <pc:sldMk cId="930545106" sldId="942"/>
            <ac:picMk id="23" creationId="{3402A1E2-D455-5294-B390-35AC9F158DFC}"/>
          </ac:picMkLst>
        </pc:picChg>
        <pc:picChg chg="add mod">
          <ac:chgData name="Marta Klopotowska" userId="eac6eb22-5f14-46b4-a4ea-a86e6e8c4acc" providerId="ADAL" clId="{ABC8853C-A073-4ABF-8D34-267689DB383C}" dt="2023-11-28T13:44:56.027" v="425" actId="1076"/>
          <ac:picMkLst>
            <pc:docMk/>
            <pc:sldMk cId="930545106" sldId="942"/>
            <ac:picMk id="24" creationId="{33B8C8C6-1D90-994B-B8C4-1747EB464155}"/>
          </ac:picMkLst>
        </pc:picChg>
        <pc:picChg chg="add mod">
          <ac:chgData name="Marta Klopotowska" userId="eac6eb22-5f14-46b4-a4ea-a86e6e8c4acc" providerId="ADAL" clId="{ABC8853C-A073-4ABF-8D34-267689DB383C}" dt="2023-11-28T13:45:35.794" v="459" actId="1036"/>
          <ac:picMkLst>
            <pc:docMk/>
            <pc:sldMk cId="930545106" sldId="942"/>
            <ac:picMk id="25" creationId="{FD36F9C2-0D70-A3F5-BE71-D9DC8136E463}"/>
          </ac:picMkLst>
        </pc:picChg>
        <pc:picChg chg="add del mod">
          <ac:chgData name="Marta Klopotowska" userId="eac6eb22-5f14-46b4-a4ea-a86e6e8c4acc" providerId="ADAL" clId="{ABC8853C-A073-4ABF-8D34-267689DB383C}" dt="2023-11-28T13:45:32.330" v="455" actId="1036"/>
          <ac:picMkLst>
            <pc:docMk/>
            <pc:sldMk cId="930545106" sldId="942"/>
            <ac:picMk id="26" creationId="{4F1FF72D-3C57-0664-A922-1F84185DECB8}"/>
          </ac:picMkLst>
        </pc:picChg>
      </pc:sldChg>
      <pc:sldChg chg="addSp delSp modSp add mod">
        <pc:chgData name="Marta Klopotowska" userId="eac6eb22-5f14-46b4-a4ea-a86e6e8c4acc" providerId="ADAL" clId="{ABC8853C-A073-4ABF-8D34-267689DB383C}" dt="2023-11-28T14:06:53.443" v="1175" actId="404"/>
        <pc:sldMkLst>
          <pc:docMk/>
          <pc:sldMk cId="1359235187" sldId="943"/>
        </pc:sldMkLst>
        <pc:spChg chg="add mod">
          <ac:chgData name="Marta Klopotowska" userId="eac6eb22-5f14-46b4-a4ea-a86e6e8c4acc" providerId="ADAL" clId="{ABC8853C-A073-4ABF-8D34-267689DB383C}" dt="2023-11-28T13:52:54.551" v="795" actId="20577"/>
          <ac:spMkLst>
            <pc:docMk/>
            <pc:sldMk cId="1359235187" sldId="943"/>
            <ac:spMk id="2" creationId="{D2E41272-3BCA-C509-36D6-499B842BA6C1}"/>
          </ac:spMkLst>
        </pc:spChg>
        <pc:spChg chg="del">
          <ac:chgData name="Marta Klopotowska" userId="eac6eb22-5f14-46b4-a4ea-a86e6e8c4acc" providerId="ADAL" clId="{ABC8853C-A073-4ABF-8D34-267689DB383C}" dt="2023-11-28T13:53:02.187" v="799" actId="478"/>
          <ac:spMkLst>
            <pc:docMk/>
            <pc:sldMk cId="1359235187" sldId="943"/>
            <ac:spMk id="3" creationId="{EE65FA61-F967-42F3-A89E-0B7E77091DE4}"/>
          </ac:spMkLst>
        </pc:spChg>
        <pc:spChg chg="del mod">
          <ac:chgData name="Marta Klopotowska" userId="eac6eb22-5f14-46b4-a4ea-a86e6e8c4acc" providerId="ADAL" clId="{ABC8853C-A073-4ABF-8D34-267689DB383C}" dt="2023-11-28T13:52:57.491" v="796" actId="478"/>
          <ac:spMkLst>
            <pc:docMk/>
            <pc:sldMk cId="1359235187" sldId="943"/>
            <ac:spMk id="4" creationId="{00000000-0000-0000-0000-000000000000}"/>
          </ac:spMkLst>
        </pc:spChg>
        <pc:spChg chg="del">
          <ac:chgData name="Marta Klopotowska" userId="eac6eb22-5f14-46b4-a4ea-a86e6e8c4acc" providerId="ADAL" clId="{ABC8853C-A073-4ABF-8D34-267689DB383C}" dt="2023-11-28T13:53:02.187" v="799" actId="478"/>
          <ac:spMkLst>
            <pc:docMk/>
            <pc:sldMk cId="1359235187" sldId="943"/>
            <ac:spMk id="5" creationId="{00000000-0000-0000-0000-000000000000}"/>
          </ac:spMkLst>
        </pc:spChg>
        <pc:spChg chg="add del mod">
          <ac:chgData name="Marta Klopotowska" userId="eac6eb22-5f14-46b4-a4ea-a86e6e8c4acc" providerId="ADAL" clId="{ABC8853C-A073-4ABF-8D34-267689DB383C}" dt="2023-11-28T13:53:27.992" v="803" actId="478"/>
          <ac:spMkLst>
            <pc:docMk/>
            <pc:sldMk cId="1359235187" sldId="943"/>
            <ac:spMk id="9" creationId="{2F56EE39-DF3B-87D8-710C-3340EAC2CBAF}"/>
          </ac:spMkLst>
        </pc:spChg>
        <pc:spChg chg="add del mod">
          <ac:chgData name="Marta Klopotowska" userId="eac6eb22-5f14-46b4-a4ea-a86e6e8c4acc" providerId="ADAL" clId="{ABC8853C-A073-4ABF-8D34-267689DB383C}" dt="2023-11-28T13:59:31.961" v="911" actId="478"/>
          <ac:spMkLst>
            <pc:docMk/>
            <pc:sldMk cId="1359235187" sldId="943"/>
            <ac:spMk id="10" creationId="{EA209EB3-9FBD-1091-7720-E6A2EFBC0867}"/>
          </ac:spMkLst>
        </pc:spChg>
        <pc:spChg chg="add mod">
          <ac:chgData name="Marta Klopotowska" userId="eac6eb22-5f14-46b4-a4ea-a86e6e8c4acc" providerId="ADAL" clId="{ABC8853C-A073-4ABF-8D34-267689DB383C}" dt="2023-11-28T13:53:34.022" v="811" actId="20577"/>
          <ac:spMkLst>
            <pc:docMk/>
            <pc:sldMk cId="1359235187" sldId="943"/>
            <ac:spMk id="13" creationId="{B13245E8-79C0-7D6C-314C-F70665163C7F}"/>
          </ac:spMkLst>
        </pc:spChg>
        <pc:spChg chg="add mod">
          <ac:chgData name="Marta Klopotowska" userId="eac6eb22-5f14-46b4-a4ea-a86e6e8c4acc" providerId="ADAL" clId="{ABC8853C-A073-4ABF-8D34-267689DB383C}" dt="2023-11-28T14:06:53.443" v="1175" actId="404"/>
          <ac:spMkLst>
            <pc:docMk/>
            <pc:sldMk cId="1359235187" sldId="943"/>
            <ac:spMk id="14" creationId="{EF45100D-513A-4F70-108B-0AC48B0C6EAB}"/>
          </ac:spMkLst>
        </pc:spChg>
        <pc:spChg chg="add del mod">
          <ac:chgData name="Marta Klopotowska" userId="eac6eb22-5f14-46b4-a4ea-a86e6e8c4acc" providerId="ADAL" clId="{ABC8853C-A073-4ABF-8D34-267689DB383C}" dt="2023-11-28T14:00:31.626" v="1051" actId="1037"/>
          <ac:spMkLst>
            <pc:docMk/>
            <pc:sldMk cId="1359235187" sldId="943"/>
            <ac:spMk id="16" creationId="{DB515E89-5035-BCAB-BF6C-6767613DE428}"/>
          </ac:spMkLst>
        </pc:spChg>
        <pc:picChg chg="del">
          <ac:chgData name="Marta Klopotowska" userId="eac6eb22-5f14-46b4-a4ea-a86e6e8c4acc" providerId="ADAL" clId="{ABC8853C-A073-4ABF-8D34-267689DB383C}" dt="2023-11-28T13:52:59.731" v="798" actId="478"/>
          <ac:picMkLst>
            <pc:docMk/>
            <pc:sldMk cId="1359235187" sldId="943"/>
            <ac:picMk id="7" creationId="{286A5F57-8EBE-4ABB-9A26-EB426B491561}"/>
          </ac:picMkLst>
        </pc:picChg>
        <pc:picChg chg="add del mod">
          <ac:chgData name="Marta Klopotowska" userId="eac6eb22-5f14-46b4-a4ea-a86e6e8c4acc" providerId="ADAL" clId="{ABC8853C-A073-4ABF-8D34-267689DB383C}" dt="2023-11-28T13:59:31.961" v="911" actId="478"/>
          <ac:picMkLst>
            <pc:docMk/>
            <pc:sldMk cId="1359235187" sldId="943"/>
            <ac:picMk id="11" creationId="{EF4CCC85-765B-0322-57E4-B5B6076C3E20}"/>
          </ac:picMkLst>
        </pc:picChg>
        <pc:picChg chg="add del mod">
          <ac:chgData name="Marta Klopotowska" userId="eac6eb22-5f14-46b4-a4ea-a86e6e8c4acc" providerId="ADAL" clId="{ABC8853C-A073-4ABF-8D34-267689DB383C}" dt="2023-11-28T13:59:31.961" v="911" actId="478"/>
          <ac:picMkLst>
            <pc:docMk/>
            <pc:sldMk cId="1359235187" sldId="943"/>
            <ac:picMk id="12" creationId="{18473E29-E4C0-929D-E026-117400D16AD8}"/>
          </ac:picMkLst>
        </pc:picChg>
        <pc:picChg chg="add del mod">
          <ac:chgData name="Marta Klopotowska" userId="eac6eb22-5f14-46b4-a4ea-a86e6e8c4acc" providerId="ADAL" clId="{ABC8853C-A073-4ABF-8D34-267689DB383C}" dt="2023-11-28T14:00:31.626" v="1051" actId="1037"/>
          <ac:picMkLst>
            <pc:docMk/>
            <pc:sldMk cId="1359235187" sldId="943"/>
            <ac:picMk id="15" creationId="{E40241D8-B2C7-5CDF-3F74-C5D89A647B6A}"/>
          </ac:picMkLst>
        </pc:picChg>
        <pc:picChg chg="add del mod">
          <ac:chgData name="Marta Klopotowska" userId="eac6eb22-5f14-46b4-a4ea-a86e6e8c4acc" providerId="ADAL" clId="{ABC8853C-A073-4ABF-8D34-267689DB383C}" dt="2023-11-28T14:00:31.626" v="1051" actId="1037"/>
          <ac:picMkLst>
            <pc:docMk/>
            <pc:sldMk cId="1359235187" sldId="943"/>
            <ac:picMk id="17" creationId="{4729CDF9-B47D-464E-AF93-54CC7AE73EE7}"/>
          </ac:picMkLst>
        </pc:picChg>
        <pc:picChg chg="del">
          <ac:chgData name="Marta Klopotowska" userId="eac6eb22-5f14-46b4-a4ea-a86e6e8c4acc" providerId="ADAL" clId="{ABC8853C-A073-4ABF-8D34-267689DB383C}" dt="2023-11-28T13:52:58.447" v="797" actId="478"/>
          <ac:picMkLst>
            <pc:docMk/>
            <pc:sldMk cId="1359235187" sldId="943"/>
            <ac:picMk id="1026" creationId="{3BBB4D25-9F5E-4ED7-953E-ECB6F64C1D36}"/>
          </ac:picMkLst>
        </pc:picChg>
        <pc:picChg chg="del">
          <ac:chgData name="Marta Klopotowska" userId="eac6eb22-5f14-46b4-a4ea-a86e6e8c4acc" providerId="ADAL" clId="{ABC8853C-A073-4ABF-8D34-267689DB383C}" dt="2023-11-28T13:53:02.187" v="799" actId="478"/>
          <ac:picMkLst>
            <pc:docMk/>
            <pc:sldMk cId="1359235187" sldId="943"/>
            <ac:picMk id="1030" creationId="{BC1CDA0F-89FC-4404-BC0A-2508774D138C}"/>
          </ac:picMkLst>
        </pc:picChg>
      </pc:sldChg>
      <pc:sldChg chg="del">
        <pc:chgData name="Marta Klopotowska" userId="eac6eb22-5f14-46b4-a4ea-a86e6e8c4acc" providerId="ADAL" clId="{ABC8853C-A073-4ABF-8D34-267689DB383C}" dt="2023-11-28T13:22:01.576" v="1" actId="47"/>
        <pc:sldMkLst>
          <pc:docMk/>
          <pc:sldMk cId="4222863763" sldId="944"/>
        </pc:sldMkLst>
      </pc:sldChg>
      <pc:sldChg chg="del">
        <pc:chgData name="Marta Klopotowska" userId="eac6eb22-5f14-46b4-a4ea-a86e6e8c4acc" providerId="ADAL" clId="{ABC8853C-A073-4ABF-8D34-267689DB383C}" dt="2023-11-28T13:22:04.828" v="3" actId="47"/>
        <pc:sldMkLst>
          <pc:docMk/>
          <pc:sldMk cId="1455938346" sldId="945"/>
        </pc:sldMkLst>
      </pc:sldChg>
      <pc:sldChg chg="del">
        <pc:chgData name="Marta Klopotowska" userId="eac6eb22-5f14-46b4-a4ea-a86e6e8c4acc" providerId="ADAL" clId="{ABC8853C-A073-4ABF-8D34-267689DB383C}" dt="2023-11-28T13:22:07.928" v="5" actId="47"/>
        <pc:sldMkLst>
          <pc:docMk/>
          <pc:sldMk cId="1984550820" sldId="946"/>
        </pc:sldMkLst>
      </pc:sldChg>
      <pc:sldChg chg="del">
        <pc:chgData name="Marta Klopotowska" userId="eac6eb22-5f14-46b4-a4ea-a86e6e8c4acc" providerId="ADAL" clId="{ABC8853C-A073-4ABF-8D34-267689DB383C}" dt="2023-11-28T13:22:10.578" v="8" actId="47"/>
        <pc:sldMkLst>
          <pc:docMk/>
          <pc:sldMk cId="763686312" sldId="948"/>
        </pc:sldMkLst>
      </pc:sldChg>
      <pc:sldChg chg="del">
        <pc:chgData name="Marta Klopotowska" userId="eac6eb22-5f14-46b4-a4ea-a86e6e8c4acc" providerId="ADAL" clId="{ABC8853C-A073-4ABF-8D34-267689DB383C}" dt="2023-11-28T13:22:05.824" v="4" actId="47"/>
        <pc:sldMkLst>
          <pc:docMk/>
          <pc:sldMk cId="2420100037" sldId="949"/>
        </pc:sldMkLst>
      </pc:sldChg>
      <pc:sldChg chg="del">
        <pc:chgData name="Marta Klopotowska" userId="eac6eb22-5f14-46b4-a4ea-a86e6e8c4acc" providerId="ADAL" clId="{ABC8853C-A073-4ABF-8D34-267689DB383C}" dt="2023-11-28T13:22:11.205" v="9" actId="47"/>
        <pc:sldMkLst>
          <pc:docMk/>
          <pc:sldMk cId="1548037683" sldId="950"/>
        </pc:sldMkLst>
      </pc:sldChg>
      <pc:sldChg chg="del">
        <pc:chgData name="Marta Klopotowska" userId="eac6eb22-5f14-46b4-a4ea-a86e6e8c4acc" providerId="ADAL" clId="{ABC8853C-A073-4ABF-8D34-267689DB383C}" dt="2023-11-28T13:22:11.769" v="10" actId="47"/>
        <pc:sldMkLst>
          <pc:docMk/>
          <pc:sldMk cId="3737817485" sldId="951"/>
        </pc:sldMkLst>
      </pc:sldChg>
      <pc:sldChg chg="del">
        <pc:chgData name="Marta Klopotowska" userId="eac6eb22-5f14-46b4-a4ea-a86e6e8c4acc" providerId="ADAL" clId="{ABC8853C-A073-4ABF-8D34-267689DB383C}" dt="2023-11-28T13:22:08.979" v="6" actId="47"/>
        <pc:sldMkLst>
          <pc:docMk/>
          <pc:sldMk cId="3452110401" sldId="952"/>
        </pc:sldMkLst>
      </pc:sldChg>
      <pc:sldChg chg="del">
        <pc:chgData name="Marta Klopotowska" userId="eac6eb22-5f14-46b4-a4ea-a86e6e8c4acc" providerId="ADAL" clId="{ABC8853C-A073-4ABF-8D34-267689DB383C}" dt="2023-11-28T13:22:12.303" v="11" actId="47"/>
        <pc:sldMkLst>
          <pc:docMk/>
          <pc:sldMk cId="501601909" sldId="953"/>
        </pc:sldMkLst>
      </pc:sldChg>
      <pc:sldChg chg="del">
        <pc:chgData name="Marta Klopotowska" userId="eac6eb22-5f14-46b4-a4ea-a86e6e8c4acc" providerId="ADAL" clId="{ABC8853C-A073-4ABF-8D34-267689DB383C}" dt="2023-11-28T13:22:13.523" v="13" actId="47"/>
        <pc:sldMkLst>
          <pc:docMk/>
          <pc:sldMk cId="3366616842" sldId="954"/>
        </pc:sldMkLst>
      </pc:sldChg>
      <pc:sldChg chg="del">
        <pc:chgData name="Marta Klopotowska" userId="eac6eb22-5f14-46b4-a4ea-a86e6e8c4acc" providerId="ADAL" clId="{ABC8853C-A073-4ABF-8D34-267689DB383C}" dt="2023-11-28T13:22:14.141" v="14" actId="47"/>
        <pc:sldMkLst>
          <pc:docMk/>
          <pc:sldMk cId="1708522703" sldId="955"/>
        </pc:sldMkLst>
      </pc:sldChg>
      <pc:sldChg chg="del">
        <pc:chgData name="Marta Klopotowska" userId="eac6eb22-5f14-46b4-a4ea-a86e6e8c4acc" providerId="ADAL" clId="{ABC8853C-A073-4ABF-8D34-267689DB383C}" dt="2023-11-28T13:22:15.281" v="16" actId="47"/>
        <pc:sldMkLst>
          <pc:docMk/>
          <pc:sldMk cId="2333910150" sldId="956"/>
        </pc:sldMkLst>
      </pc:sldChg>
      <pc:sldChg chg="del">
        <pc:chgData name="Marta Klopotowska" userId="eac6eb22-5f14-46b4-a4ea-a86e6e8c4acc" providerId="ADAL" clId="{ABC8853C-A073-4ABF-8D34-267689DB383C}" dt="2023-11-28T13:22:16.514" v="18" actId="47"/>
        <pc:sldMkLst>
          <pc:docMk/>
          <pc:sldMk cId="3315076383" sldId="957"/>
        </pc:sldMkLst>
      </pc:sldChg>
      <pc:sldChg chg="del">
        <pc:chgData name="Marta Klopotowska" userId="eac6eb22-5f14-46b4-a4ea-a86e6e8c4acc" providerId="ADAL" clId="{ABC8853C-A073-4ABF-8D34-267689DB383C}" dt="2023-11-28T13:22:15.896" v="17" actId="47"/>
        <pc:sldMkLst>
          <pc:docMk/>
          <pc:sldMk cId="2882630951" sldId="958"/>
        </pc:sldMkLst>
      </pc:sldChg>
      <pc:sldChg chg="del">
        <pc:chgData name="Marta Klopotowska" userId="eac6eb22-5f14-46b4-a4ea-a86e6e8c4acc" providerId="ADAL" clId="{ABC8853C-A073-4ABF-8D34-267689DB383C}" dt="2023-11-28T13:22:18.125" v="20" actId="47"/>
        <pc:sldMkLst>
          <pc:docMk/>
          <pc:sldMk cId="2811790200" sldId="959"/>
        </pc:sldMkLst>
      </pc:sldChg>
      <pc:sldChg chg="del">
        <pc:chgData name="Marta Klopotowska" userId="eac6eb22-5f14-46b4-a4ea-a86e6e8c4acc" providerId="ADAL" clId="{ABC8853C-A073-4ABF-8D34-267689DB383C}" dt="2023-11-28T13:22:12.945" v="12" actId="47"/>
        <pc:sldMkLst>
          <pc:docMk/>
          <pc:sldMk cId="423310434" sldId="960"/>
        </pc:sldMkLst>
      </pc:sldChg>
      <pc:sldChg chg="del">
        <pc:chgData name="Marta Klopotowska" userId="eac6eb22-5f14-46b4-a4ea-a86e6e8c4acc" providerId="ADAL" clId="{ABC8853C-A073-4ABF-8D34-267689DB383C}" dt="2023-11-28T13:22:14.680" v="15" actId="47"/>
        <pc:sldMkLst>
          <pc:docMk/>
          <pc:sldMk cId="2304380647" sldId="961"/>
        </pc:sldMkLst>
      </pc:sldChg>
      <pc:sldChg chg="del">
        <pc:chgData name="Marta Klopotowska" userId="eac6eb22-5f14-46b4-a4ea-a86e6e8c4acc" providerId="ADAL" clId="{ABC8853C-A073-4ABF-8D34-267689DB383C}" dt="2023-11-28T13:22:10.009" v="7" actId="47"/>
        <pc:sldMkLst>
          <pc:docMk/>
          <pc:sldMk cId="2326067737" sldId="962"/>
        </pc:sldMkLst>
      </pc:sldChg>
      <pc:sldChg chg="del">
        <pc:chgData name="Marta Klopotowska" userId="eac6eb22-5f14-46b4-a4ea-a86e6e8c4acc" providerId="ADAL" clId="{ABC8853C-A073-4ABF-8D34-267689DB383C}" dt="2023-11-28T13:22:17.115" v="19" actId="47"/>
        <pc:sldMkLst>
          <pc:docMk/>
          <pc:sldMk cId="547693919" sldId="963"/>
        </pc:sldMkLst>
      </pc:sldChg>
      <pc:sldChg chg="del">
        <pc:chgData name="Marta Klopotowska" userId="eac6eb22-5f14-46b4-a4ea-a86e6e8c4acc" providerId="ADAL" clId="{ABC8853C-A073-4ABF-8D34-267689DB383C}" dt="2023-11-28T13:22:03.270" v="2" actId="47"/>
        <pc:sldMkLst>
          <pc:docMk/>
          <pc:sldMk cId="1081760804" sldId="5367"/>
        </pc:sldMkLst>
      </pc:sldChg>
      <pc:sldChg chg="del">
        <pc:chgData name="Marta Klopotowska" userId="eac6eb22-5f14-46b4-a4ea-a86e6e8c4acc" providerId="ADAL" clId="{ABC8853C-A073-4ABF-8D34-267689DB383C}" dt="2023-11-28T13:22:00.175" v="0" actId="47"/>
        <pc:sldMkLst>
          <pc:docMk/>
          <pc:sldMk cId="585340983" sldId="5368"/>
        </pc:sldMkLst>
      </pc:sldChg>
      <pc:sldMasterChg chg="del delSldLayout">
        <pc:chgData name="Marta Klopotowska" userId="eac6eb22-5f14-46b4-a4ea-a86e6e8c4acc" providerId="ADAL" clId="{ABC8853C-A073-4ABF-8D34-267689DB383C}" dt="2023-11-28T13:22:18.125" v="20" actId="47"/>
        <pc:sldMasterMkLst>
          <pc:docMk/>
          <pc:sldMasterMk cId="810311947" sldId="2147483648"/>
        </pc:sldMasterMkLst>
        <pc:sldLayoutChg chg="del">
          <pc:chgData name="Marta Klopotowska" userId="eac6eb22-5f14-46b4-a4ea-a86e6e8c4acc" providerId="ADAL" clId="{ABC8853C-A073-4ABF-8D34-267689DB383C}" dt="2023-11-28T13:22:18.125" v="20" actId="47"/>
          <pc:sldLayoutMkLst>
            <pc:docMk/>
            <pc:sldMasterMk cId="810311947" sldId="2147483648"/>
            <pc:sldLayoutMk cId="3049527443" sldId="2147483649"/>
          </pc:sldLayoutMkLst>
        </pc:sldLayoutChg>
        <pc:sldLayoutChg chg="del">
          <pc:chgData name="Marta Klopotowska" userId="eac6eb22-5f14-46b4-a4ea-a86e6e8c4acc" providerId="ADAL" clId="{ABC8853C-A073-4ABF-8D34-267689DB383C}" dt="2023-11-28T13:22:18.125" v="20" actId="47"/>
          <pc:sldLayoutMkLst>
            <pc:docMk/>
            <pc:sldMasterMk cId="810311947" sldId="2147483648"/>
            <pc:sldLayoutMk cId="1099535946" sldId="2147483660"/>
          </pc:sldLayoutMkLst>
        </pc:sldLayoutChg>
        <pc:sldLayoutChg chg="del">
          <pc:chgData name="Marta Klopotowska" userId="eac6eb22-5f14-46b4-a4ea-a86e6e8c4acc" providerId="ADAL" clId="{ABC8853C-A073-4ABF-8D34-267689DB383C}" dt="2023-11-28T13:22:00.175" v="0" actId="47"/>
          <pc:sldLayoutMkLst>
            <pc:docMk/>
            <pc:sldMasterMk cId="810311947" sldId="2147483648"/>
            <pc:sldLayoutMk cId="1495894807" sldId="2147483663"/>
          </pc:sldLayoutMkLst>
        </pc:sldLayoutChg>
        <pc:sldLayoutChg chg="del">
          <pc:chgData name="Marta Klopotowska" userId="eac6eb22-5f14-46b4-a4ea-a86e6e8c4acc" providerId="ADAL" clId="{ABC8853C-A073-4ABF-8D34-267689DB383C}" dt="2023-11-28T13:22:18.125" v="20" actId="47"/>
          <pc:sldLayoutMkLst>
            <pc:docMk/>
            <pc:sldMasterMk cId="810311947" sldId="2147483648"/>
            <pc:sldLayoutMk cId="3303153342" sldId="2147483666"/>
          </pc:sldLayoutMkLst>
        </pc:sldLayoutChg>
        <pc:sldLayoutChg chg="del">
          <pc:chgData name="Marta Klopotowska" userId="eac6eb22-5f14-46b4-a4ea-a86e6e8c4acc" providerId="ADAL" clId="{ABC8853C-A073-4ABF-8D34-267689DB383C}" dt="2023-11-28T13:22:18.125" v="20" actId="47"/>
          <pc:sldLayoutMkLst>
            <pc:docMk/>
            <pc:sldMasterMk cId="810311947" sldId="2147483648"/>
            <pc:sldLayoutMk cId="3499775527" sldId="2147483667"/>
          </pc:sldLayoutMkLst>
        </pc:sldLayoutChg>
      </pc:sldMasterChg>
      <pc:sldMasterChg chg="del delSldLayout">
        <pc:chgData name="Marta Klopotowska" userId="eac6eb22-5f14-46b4-a4ea-a86e6e8c4acc" providerId="ADAL" clId="{ABC8853C-A073-4ABF-8D34-267689DB383C}" dt="2023-11-28T13:27:46.402" v="79" actId="2696"/>
        <pc:sldMasterMkLst>
          <pc:docMk/>
          <pc:sldMasterMk cId="3213887996" sldId="2147483807"/>
        </pc:sldMasterMkLst>
        <pc:sldLayoutChg chg="del">
          <pc:chgData name="Marta Klopotowska" userId="eac6eb22-5f14-46b4-a4ea-a86e6e8c4acc" providerId="ADAL" clId="{ABC8853C-A073-4ABF-8D34-267689DB383C}" dt="2023-11-28T13:27:46.377" v="77" actId="2696"/>
          <pc:sldLayoutMkLst>
            <pc:docMk/>
            <pc:sldMasterMk cId="3213887996" sldId="2147483807"/>
            <pc:sldLayoutMk cId="692701714" sldId="2147483678"/>
          </pc:sldLayoutMkLst>
        </pc:sldLayoutChg>
        <pc:sldLayoutChg chg="del">
          <pc:chgData name="Marta Klopotowska" userId="eac6eb22-5f14-46b4-a4ea-a86e6e8c4acc" providerId="ADAL" clId="{ABC8853C-A073-4ABF-8D34-267689DB383C}" dt="2023-11-28T13:27:46.383" v="78" actId="2696"/>
          <pc:sldLayoutMkLst>
            <pc:docMk/>
            <pc:sldMasterMk cId="3213887996" sldId="2147483807"/>
            <pc:sldLayoutMk cId="618554500" sldId="2147483808"/>
          </pc:sldLayoutMkLst>
        </pc:sldLayoutChg>
        <pc:sldLayoutChg chg="del">
          <pc:chgData name="Marta Klopotowska" userId="eac6eb22-5f14-46b4-a4ea-a86e6e8c4acc" providerId="ADAL" clId="{ABC8853C-A073-4ABF-8D34-267689DB383C}" dt="2023-11-28T13:27:46.359" v="76" actId="2696"/>
          <pc:sldLayoutMkLst>
            <pc:docMk/>
            <pc:sldMasterMk cId="3213887996" sldId="2147483807"/>
            <pc:sldLayoutMk cId="1855018528" sldId="2147483809"/>
          </pc:sldLayoutMkLst>
        </pc:sldLayoutChg>
      </pc:sldMasterChg>
      <pc:sldMasterChg chg="addSp delSp modSp mod modSldLayout">
        <pc:chgData name="Marta Klopotowska" userId="eac6eb22-5f14-46b4-a4ea-a86e6e8c4acc" providerId="ADAL" clId="{ABC8853C-A073-4ABF-8D34-267689DB383C}" dt="2023-11-28T13:27:22.625" v="72"/>
        <pc:sldMasterMkLst>
          <pc:docMk/>
          <pc:sldMasterMk cId="756595898" sldId="2147483863"/>
        </pc:sldMasterMkLst>
        <pc:spChg chg="mod">
          <ac:chgData name="Marta Klopotowska" userId="eac6eb22-5f14-46b4-a4ea-a86e6e8c4acc" providerId="ADAL" clId="{ABC8853C-A073-4ABF-8D34-267689DB383C}" dt="2023-11-28T13:24:13.980" v="29" actId="1076"/>
          <ac:spMkLst>
            <pc:docMk/>
            <pc:sldMasterMk cId="756595898" sldId="2147483863"/>
            <ac:spMk id="5" creationId="{CD570C52-4A05-1744-BCD2-0537DC4DCF4C}"/>
          </ac:spMkLst>
        </pc:spChg>
        <pc:spChg chg="mod">
          <ac:chgData name="Marta Klopotowska" userId="eac6eb22-5f14-46b4-a4ea-a86e6e8c4acc" providerId="ADAL" clId="{ABC8853C-A073-4ABF-8D34-267689DB383C}" dt="2023-11-28T13:24:19.788" v="30" actId="1076"/>
          <ac:spMkLst>
            <pc:docMk/>
            <pc:sldMasterMk cId="756595898" sldId="2147483863"/>
            <ac:spMk id="8" creationId="{E33FE46D-D6E4-4921-9DC5-84AC90E975E0}"/>
          </ac:spMkLst>
        </pc:spChg>
        <pc:spChg chg="del mod">
          <ac:chgData name="Marta Klopotowska" userId="eac6eb22-5f14-46b4-a4ea-a86e6e8c4acc" providerId="ADAL" clId="{ABC8853C-A073-4ABF-8D34-267689DB383C}" dt="2023-11-28T13:23:51.639" v="26" actId="478"/>
          <ac:spMkLst>
            <pc:docMk/>
            <pc:sldMasterMk cId="756595898" sldId="2147483863"/>
            <ac:spMk id="10" creationId="{7F3EF41C-5F87-4A4D-BBE6-D28B04D67907}"/>
          </ac:spMkLst>
        </pc:spChg>
        <pc:picChg chg="add mod">
          <ac:chgData name="Marta Klopotowska" userId="eac6eb22-5f14-46b4-a4ea-a86e6e8c4acc" providerId="ADAL" clId="{ABC8853C-A073-4ABF-8D34-267689DB383C}" dt="2023-11-28T13:24:32.045" v="39" actId="1037"/>
          <ac:picMkLst>
            <pc:docMk/>
            <pc:sldMasterMk cId="756595898" sldId="2147483863"/>
            <ac:picMk id="6" creationId="{4EE658FE-A317-FBA2-27A9-247FDEE8BE98}"/>
          </ac:picMkLst>
        </pc:picChg>
        <pc:picChg chg="del">
          <ac:chgData name="Marta Klopotowska" userId="eac6eb22-5f14-46b4-a4ea-a86e6e8c4acc" providerId="ADAL" clId="{ABC8853C-A073-4ABF-8D34-267689DB383C}" dt="2023-11-28T13:25:34.259" v="46" actId="478"/>
          <ac:picMkLst>
            <pc:docMk/>
            <pc:sldMasterMk cId="756595898" sldId="2147483863"/>
            <ac:picMk id="11" creationId="{F2F7D22C-B462-4FA5-80EF-2836B356C4D2}"/>
          </ac:picMkLst>
        </pc:picChg>
        <pc:picChg chg="del">
          <ac:chgData name="Marta Klopotowska" userId="eac6eb22-5f14-46b4-a4ea-a86e6e8c4acc" providerId="ADAL" clId="{ABC8853C-A073-4ABF-8D34-267689DB383C}" dt="2023-11-28T13:24:27.158" v="31" actId="478"/>
          <ac:picMkLst>
            <pc:docMk/>
            <pc:sldMasterMk cId="756595898" sldId="2147483863"/>
            <ac:picMk id="12" creationId="{60C65406-E82C-4117-AE2C-904DC697A858}"/>
          </ac:picMkLst>
        </pc:picChg>
        <pc:picChg chg="add mod modCrop">
          <ac:chgData name="Marta Klopotowska" userId="eac6eb22-5f14-46b4-a4ea-a86e6e8c4acc" providerId="ADAL" clId="{ABC8853C-A073-4ABF-8D34-267689DB383C}" dt="2023-11-28T13:25:52.003" v="64" actId="1038"/>
          <ac:picMkLst>
            <pc:docMk/>
            <pc:sldMasterMk cId="756595898" sldId="2147483863"/>
            <ac:picMk id="13" creationId="{BD6D1DD7-196E-81F1-3DD5-FCE0D592B8C9}"/>
          </ac:picMkLst>
        </pc:picChg>
        <pc:sldLayoutChg chg="addSp delSp modSp mod">
          <pc:chgData name="Marta Klopotowska" userId="eac6eb22-5f14-46b4-a4ea-a86e6e8c4acc" providerId="ADAL" clId="{ABC8853C-A073-4ABF-8D34-267689DB383C}" dt="2023-11-28T13:26:15.114" v="66"/>
          <pc:sldLayoutMkLst>
            <pc:docMk/>
            <pc:sldMasterMk cId="756595898" sldId="2147483863"/>
            <pc:sldLayoutMk cId="856583799" sldId="2147483864"/>
          </pc:sldLayoutMkLst>
          <pc:spChg chg="del">
            <ac:chgData name="Marta Klopotowska" userId="eac6eb22-5f14-46b4-a4ea-a86e6e8c4acc" providerId="ADAL" clId="{ABC8853C-A073-4ABF-8D34-267689DB383C}" dt="2023-11-28T13:26:14.508" v="65" actId="478"/>
            <ac:spMkLst>
              <pc:docMk/>
              <pc:sldMasterMk cId="756595898" sldId="2147483863"/>
              <pc:sldLayoutMk cId="856583799" sldId="2147483864"/>
              <ac:spMk id="2" creationId="{00000000-0000-0000-0000-000000000000}"/>
            </ac:spMkLst>
          </pc:spChg>
          <pc:spChg chg="del">
            <ac:chgData name="Marta Klopotowska" userId="eac6eb22-5f14-46b4-a4ea-a86e6e8c4acc" providerId="ADAL" clId="{ABC8853C-A073-4ABF-8D34-267689DB383C}" dt="2023-11-28T13:26:14.508" v="65" actId="478"/>
            <ac:spMkLst>
              <pc:docMk/>
              <pc:sldMasterMk cId="756595898" sldId="2147483863"/>
              <pc:sldLayoutMk cId="856583799" sldId="2147483864"/>
              <ac:spMk id="3" creationId="{00000000-0000-0000-0000-000000000000}"/>
            </ac:spMkLst>
          </pc:spChg>
          <pc:spChg chg="add mod">
            <ac:chgData name="Marta Klopotowska" userId="eac6eb22-5f14-46b4-a4ea-a86e6e8c4acc" providerId="ADAL" clId="{ABC8853C-A073-4ABF-8D34-267689DB383C}" dt="2023-11-28T13:26:15.114" v="66"/>
            <ac:spMkLst>
              <pc:docMk/>
              <pc:sldMasterMk cId="756595898" sldId="2147483863"/>
              <pc:sldLayoutMk cId="856583799" sldId="2147483864"/>
              <ac:spMk id="5" creationId="{F57D3DD2-5AE6-2009-B08D-226C5B6A8C48}"/>
            </ac:spMkLst>
          </pc:spChg>
          <pc:spChg chg="add mod">
            <ac:chgData name="Marta Klopotowska" userId="eac6eb22-5f14-46b4-a4ea-a86e6e8c4acc" providerId="ADAL" clId="{ABC8853C-A073-4ABF-8D34-267689DB383C}" dt="2023-11-28T13:26:15.114" v="66"/>
            <ac:spMkLst>
              <pc:docMk/>
              <pc:sldMasterMk cId="756595898" sldId="2147483863"/>
              <pc:sldLayoutMk cId="856583799" sldId="2147483864"/>
              <ac:spMk id="6" creationId="{FABB62CA-12D1-B3E3-261D-521971E9B1FB}"/>
            </ac:spMkLst>
          </pc:spChg>
          <pc:spChg chg="add mod">
            <ac:chgData name="Marta Klopotowska" userId="eac6eb22-5f14-46b4-a4ea-a86e6e8c4acc" providerId="ADAL" clId="{ABC8853C-A073-4ABF-8D34-267689DB383C}" dt="2023-11-28T13:26:15.114" v="66"/>
            <ac:spMkLst>
              <pc:docMk/>
              <pc:sldMasterMk cId="756595898" sldId="2147483863"/>
              <pc:sldLayoutMk cId="856583799" sldId="2147483864"/>
              <ac:spMk id="11" creationId="{8C41144B-6041-DA5E-E77C-EAA996C92760}"/>
            </ac:spMkLst>
          </pc:spChg>
          <pc:spChg chg="del">
            <ac:chgData name="Marta Klopotowska" userId="eac6eb22-5f14-46b4-a4ea-a86e6e8c4acc" providerId="ADAL" clId="{ABC8853C-A073-4ABF-8D34-267689DB383C}" dt="2023-11-28T13:26:14.508" v="65" actId="478"/>
            <ac:spMkLst>
              <pc:docMk/>
              <pc:sldMasterMk cId="756595898" sldId="2147483863"/>
              <pc:sldLayoutMk cId="856583799" sldId="2147483864"/>
              <ac:spMk id="17" creationId="{09403CD3-73B7-4C73-B45B-3E3F6B817136}"/>
            </ac:spMkLst>
          </pc:spChg>
          <pc:picChg chg="add mod">
            <ac:chgData name="Marta Klopotowska" userId="eac6eb22-5f14-46b4-a4ea-a86e6e8c4acc" providerId="ADAL" clId="{ABC8853C-A073-4ABF-8D34-267689DB383C}" dt="2023-11-28T13:26:15.114" v="66"/>
            <ac:picMkLst>
              <pc:docMk/>
              <pc:sldMasterMk cId="756595898" sldId="2147483863"/>
              <pc:sldLayoutMk cId="856583799" sldId="2147483864"/>
              <ac:picMk id="4" creationId="{39A8BAA5-8EB1-A493-A201-843C4E58C0C4}"/>
            </ac:picMkLst>
          </pc:picChg>
          <pc:picChg chg="add mod">
            <ac:chgData name="Marta Klopotowska" userId="eac6eb22-5f14-46b4-a4ea-a86e6e8c4acc" providerId="ADAL" clId="{ABC8853C-A073-4ABF-8D34-267689DB383C}" dt="2023-11-28T13:26:15.114" v="66"/>
            <ac:picMkLst>
              <pc:docMk/>
              <pc:sldMasterMk cId="756595898" sldId="2147483863"/>
              <pc:sldLayoutMk cId="856583799" sldId="2147483864"/>
              <ac:picMk id="7" creationId="{BA83D6CD-D0D0-D057-82CC-97299D4C86AF}"/>
            </ac:picMkLst>
          </pc:picChg>
          <pc:picChg chg="add mod">
            <ac:chgData name="Marta Klopotowska" userId="eac6eb22-5f14-46b4-a4ea-a86e6e8c4acc" providerId="ADAL" clId="{ABC8853C-A073-4ABF-8D34-267689DB383C}" dt="2023-11-28T13:26:15.114" v="66"/>
            <ac:picMkLst>
              <pc:docMk/>
              <pc:sldMasterMk cId="756595898" sldId="2147483863"/>
              <pc:sldLayoutMk cId="856583799" sldId="2147483864"/>
              <ac:picMk id="8" creationId="{BE895428-59B3-FA23-BA35-A8016BC0925C}"/>
            </ac:picMkLst>
          </pc:picChg>
          <pc:picChg chg="del">
            <ac:chgData name="Marta Klopotowska" userId="eac6eb22-5f14-46b4-a4ea-a86e6e8c4acc" providerId="ADAL" clId="{ABC8853C-A073-4ABF-8D34-267689DB383C}" dt="2023-11-28T13:26:14.508" v="65" actId="478"/>
            <ac:picMkLst>
              <pc:docMk/>
              <pc:sldMasterMk cId="756595898" sldId="2147483863"/>
              <pc:sldLayoutMk cId="856583799" sldId="2147483864"/>
              <ac:picMk id="9" creationId="{00000000-0000-0000-0000-000000000000}"/>
            </ac:picMkLst>
          </pc:picChg>
          <pc:picChg chg="add mod">
            <ac:chgData name="Marta Klopotowska" userId="eac6eb22-5f14-46b4-a4ea-a86e6e8c4acc" providerId="ADAL" clId="{ABC8853C-A073-4ABF-8D34-267689DB383C}" dt="2023-11-28T13:26:15.114" v="66"/>
            <ac:picMkLst>
              <pc:docMk/>
              <pc:sldMasterMk cId="756595898" sldId="2147483863"/>
              <pc:sldLayoutMk cId="856583799" sldId="2147483864"/>
              <ac:picMk id="10" creationId="{F0BE4516-4490-0FD2-ED44-6F362F87038A}"/>
            </ac:picMkLst>
          </pc:picChg>
          <pc:picChg chg="del">
            <ac:chgData name="Marta Klopotowska" userId="eac6eb22-5f14-46b4-a4ea-a86e6e8c4acc" providerId="ADAL" clId="{ABC8853C-A073-4ABF-8D34-267689DB383C}" dt="2023-11-28T13:26:14.508" v="65" actId="478"/>
            <ac:picMkLst>
              <pc:docMk/>
              <pc:sldMasterMk cId="756595898" sldId="2147483863"/>
              <pc:sldLayoutMk cId="856583799" sldId="2147483864"/>
              <ac:picMk id="12" creationId="{00000000-0000-0000-0000-000000000000}"/>
            </ac:picMkLst>
          </pc:picChg>
          <pc:picChg chg="del">
            <ac:chgData name="Marta Klopotowska" userId="eac6eb22-5f14-46b4-a4ea-a86e6e8c4acc" providerId="ADAL" clId="{ABC8853C-A073-4ABF-8D34-267689DB383C}" dt="2023-11-28T13:26:14.508" v="65" actId="478"/>
            <ac:picMkLst>
              <pc:docMk/>
              <pc:sldMasterMk cId="756595898" sldId="2147483863"/>
              <pc:sldLayoutMk cId="856583799" sldId="2147483864"/>
              <ac:picMk id="13" creationId="{00000000-0000-0000-0000-000000000000}"/>
            </ac:picMkLst>
          </pc:picChg>
          <pc:picChg chg="del">
            <ac:chgData name="Marta Klopotowska" userId="eac6eb22-5f14-46b4-a4ea-a86e6e8c4acc" providerId="ADAL" clId="{ABC8853C-A073-4ABF-8D34-267689DB383C}" dt="2023-11-28T13:26:14.508" v="65" actId="478"/>
            <ac:picMkLst>
              <pc:docMk/>
              <pc:sldMasterMk cId="756595898" sldId="2147483863"/>
              <pc:sldLayoutMk cId="856583799" sldId="2147483864"/>
              <ac:picMk id="14" creationId="{00000000-0000-0000-0000-000000000000}"/>
            </ac:picMkLst>
          </pc:picChg>
          <pc:picChg chg="del">
            <ac:chgData name="Marta Klopotowska" userId="eac6eb22-5f14-46b4-a4ea-a86e6e8c4acc" providerId="ADAL" clId="{ABC8853C-A073-4ABF-8D34-267689DB383C}" dt="2023-11-28T13:26:14.508" v="65" actId="478"/>
            <ac:picMkLst>
              <pc:docMk/>
              <pc:sldMasterMk cId="756595898" sldId="2147483863"/>
              <pc:sldLayoutMk cId="856583799" sldId="2147483864"/>
              <ac:picMk id="15" creationId="{7B275C16-FC74-442C-8007-1C833F80D831}"/>
            </ac:picMkLst>
          </pc:picChg>
        </pc:sldLayoutChg>
        <pc:sldLayoutChg chg="addSp delSp modSp mod">
          <pc:chgData name="Marta Klopotowska" userId="eac6eb22-5f14-46b4-a4ea-a86e6e8c4acc" providerId="ADAL" clId="{ABC8853C-A073-4ABF-8D34-267689DB383C}" dt="2023-11-28T13:26:46.963" v="68"/>
          <pc:sldLayoutMkLst>
            <pc:docMk/>
            <pc:sldMasterMk cId="756595898" sldId="2147483863"/>
            <pc:sldLayoutMk cId="2021023952" sldId="2147483865"/>
          </pc:sldLayoutMkLst>
          <pc:spChg chg="del">
            <ac:chgData name="Marta Klopotowska" userId="eac6eb22-5f14-46b4-a4ea-a86e6e8c4acc" providerId="ADAL" clId="{ABC8853C-A073-4ABF-8D34-267689DB383C}" dt="2023-11-28T13:26:46.442" v="67" actId="478"/>
            <ac:spMkLst>
              <pc:docMk/>
              <pc:sldMasterMk cId="756595898" sldId="2147483863"/>
              <pc:sldLayoutMk cId="2021023952" sldId="2147483865"/>
              <ac:spMk id="2" creationId="{00000000-0000-0000-0000-000000000000}"/>
            </ac:spMkLst>
          </pc:spChg>
          <pc:spChg chg="del">
            <ac:chgData name="Marta Klopotowska" userId="eac6eb22-5f14-46b4-a4ea-a86e6e8c4acc" providerId="ADAL" clId="{ABC8853C-A073-4ABF-8D34-267689DB383C}" dt="2023-11-28T13:26:46.442" v="67" actId="478"/>
            <ac:spMkLst>
              <pc:docMk/>
              <pc:sldMasterMk cId="756595898" sldId="2147483863"/>
              <pc:sldLayoutMk cId="2021023952" sldId="2147483865"/>
              <ac:spMk id="3" creationId="{00000000-0000-0000-0000-000000000000}"/>
            </ac:spMkLst>
          </pc:spChg>
          <pc:spChg chg="add mod">
            <ac:chgData name="Marta Klopotowska" userId="eac6eb22-5f14-46b4-a4ea-a86e6e8c4acc" providerId="ADAL" clId="{ABC8853C-A073-4ABF-8D34-267689DB383C}" dt="2023-11-28T13:26:46.963" v="68"/>
            <ac:spMkLst>
              <pc:docMk/>
              <pc:sldMasterMk cId="756595898" sldId="2147483863"/>
              <pc:sldLayoutMk cId="2021023952" sldId="2147483865"/>
              <ac:spMk id="5" creationId="{4E2F2C1D-0128-D7E7-8D96-C36933E348AC}"/>
            </ac:spMkLst>
          </pc:spChg>
          <pc:spChg chg="add mod">
            <ac:chgData name="Marta Klopotowska" userId="eac6eb22-5f14-46b4-a4ea-a86e6e8c4acc" providerId="ADAL" clId="{ABC8853C-A073-4ABF-8D34-267689DB383C}" dt="2023-11-28T13:26:46.963" v="68"/>
            <ac:spMkLst>
              <pc:docMk/>
              <pc:sldMasterMk cId="756595898" sldId="2147483863"/>
              <pc:sldLayoutMk cId="2021023952" sldId="2147483865"/>
              <ac:spMk id="6" creationId="{46058A91-5328-4999-A31E-3AD35720AEB5}"/>
            </ac:spMkLst>
          </pc:spChg>
          <pc:spChg chg="del">
            <ac:chgData name="Marta Klopotowska" userId="eac6eb22-5f14-46b4-a4ea-a86e6e8c4acc" providerId="ADAL" clId="{ABC8853C-A073-4ABF-8D34-267689DB383C}" dt="2023-11-28T13:26:46.442" v="67" actId="478"/>
            <ac:spMkLst>
              <pc:docMk/>
              <pc:sldMasterMk cId="756595898" sldId="2147483863"/>
              <pc:sldLayoutMk cId="2021023952" sldId="2147483865"/>
              <ac:spMk id="10" creationId="{915A414C-E130-42D6-BDED-5BBE832C0C8C}"/>
            </ac:spMkLst>
          </pc:spChg>
          <pc:picChg chg="add mod">
            <ac:chgData name="Marta Klopotowska" userId="eac6eb22-5f14-46b4-a4ea-a86e6e8c4acc" providerId="ADAL" clId="{ABC8853C-A073-4ABF-8D34-267689DB383C}" dt="2023-11-28T13:26:46.963" v="68"/>
            <ac:picMkLst>
              <pc:docMk/>
              <pc:sldMasterMk cId="756595898" sldId="2147483863"/>
              <pc:sldLayoutMk cId="2021023952" sldId="2147483865"/>
              <ac:picMk id="4" creationId="{35D96103-6C8C-1B24-58C2-7287BC592D2A}"/>
            </ac:picMkLst>
          </pc:picChg>
          <pc:picChg chg="add mod">
            <ac:chgData name="Marta Klopotowska" userId="eac6eb22-5f14-46b4-a4ea-a86e6e8c4acc" providerId="ADAL" clId="{ABC8853C-A073-4ABF-8D34-267689DB383C}" dt="2023-11-28T13:26:46.963" v="68"/>
            <ac:picMkLst>
              <pc:docMk/>
              <pc:sldMasterMk cId="756595898" sldId="2147483863"/>
              <pc:sldLayoutMk cId="2021023952" sldId="2147483865"/>
              <ac:picMk id="7" creationId="{73BFF224-C812-E25E-2731-AFC167D08719}"/>
            </ac:picMkLst>
          </pc:picChg>
          <pc:picChg chg="del">
            <ac:chgData name="Marta Klopotowska" userId="eac6eb22-5f14-46b4-a4ea-a86e6e8c4acc" providerId="ADAL" clId="{ABC8853C-A073-4ABF-8D34-267689DB383C}" dt="2023-11-28T13:26:46.442" v="67" actId="478"/>
            <ac:picMkLst>
              <pc:docMk/>
              <pc:sldMasterMk cId="756595898" sldId="2147483863"/>
              <pc:sldLayoutMk cId="2021023952" sldId="2147483865"/>
              <ac:picMk id="8" creationId="{C2B606E0-CE49-4863-81C4-545894416E9C}"/>
            </ac:picMkLst>
          </pc:picChg>
          <pc:picChg chg="del">
            <ac:chgData name="Marta Klopotowska" userId="eac6eb22-5f14-46b4-a4ea-a86e6e8c4acc" providerId="ADAL" clId="{ABC8853C-A073-4ABF-8D34-267689DB383C}" dt="2023-11-28T13:26:46.442" v="67" actId="478"/>
            <ac:picMkLst>
              <pc:docMk/>
              <pc:sldMasterMk cId="756595898" sldId="2147483863"/>
              <pc:sldLayoutMk cId="2021023952" sldId="2147483865"/>
              <ac:picMk id="9" creationId="{00000000-0000-0000-0000-000000000000}"/>
            </ac:picMkLst>
          </pc:picChg>
          <pc:picChg chg="add mod">
            <ac:chgData name="Marta Klopotowska" userId="eac6eb22-5f14-46b4-a4ea-a86e6e8c4acc" providerId="ADAL" clId="{ABC8853C-A073-4ABF-8D34-267689DB383C}" dt="2023-11-28T13:26:46.963" v="68"/>
            <ac:picMkLst>
              <pc:docMk/>
              <pc:sldMasterMk cId="756595898" sldId="2147483863"/>
              <pc:sldLayoutMk cId="2021023952" sldId="2147483865"/>
              <ac:picMk id="11" creationId="{9E18F16E-ACCA-9D65-9306-B023DD7E6A77}"/>
            </ac:picMkLst>
          </pc:picChg>
          <pc:picChg chg="del">
            <ac:chgData name="Marta Klopotowska" userId="eac6eb22-5f14-46b4-a4ea-a86e6e8c4acc" providerId="ADAL" clId="{ABC8853C-A073-4ABF-8D34-267689DB383C}" dt="2023-11-28T13:26:46.442" v="67" actId="478"/>
            <ac:picMkLst>
              <pc:docMk/>
              <pc:sldMasterMk cId="756595898" sldId="2147483863"/>
              <pc:sldLayoutMk cId="2021023952" sldId="2147483865"/>
              <ac:picMk id="12" creationId="{00000000-0000-0000-0000-000000000000}"/>
            </ac:picMkLst>
          </pc:picChg>
        </pc:sldLayoutChg>
        <pc:sldLayoutChg chg="addSp delSp modSp mod">
          <pc:chgData name="Marta Klopotowska" userId="eac6eb22-5f14-46b4-a4ea-a86e6e8c4acc" providerId="ADAL" clId="{ABC8853C-A073-4ABF-8D34-267689DB383C}" dt="2023-11-28T13:27:16.158" v="70"/>
          <pc:sldLayoutMkLst>
            <pc:docMk/>
            <pc:sldMasterMk cId="756595898" sldId="2147483863"/>
            <pc:sldLayoutMk cId="2884212509" sldId="2147483885"/>
          </pc:sldLayoutMkLst>
          <pc:spChg chg="add mod">
            <ac:chgData name="Marta Klopotowska" userId="eac6eb22-5f14-46b4-a4ea-a86e6e8c4acc" providerId="ADAL" clId="{ABC8853C-A073-4ABF-8D34-267689DB383C}" dt="2023-11-28T13:27:16.158" v="70"/>
            <ac:spMkLst>
              <pc:docMk/>
              <pc:sldMasterMk cId="756595898" sldId="2147483863"/>
              <pc:sldLayoutMk cId="2884212509" sldId="2147483885"/>
              <ac:spMk id="4" creationId="{91B89C81-E964-8590-225F-7783E5ECC51F}"/>
            </ac:spMkLst>
          </pc:spChg>
          <pc:spChg chg="del">
            <ac:chgData name="Marta Klopotowska" userId="eac6eb22-5f14-46b4-a4ea-a86e6e8c4acc" providerId="ADAL" clId="{ABC8853C-A073-4ABF-8D34-267689DB383C}" dt="2023-11-28T13:27:15.105" v="69" actId="478"/>
            <ac:spMkLst>
              <pc:docMk/>
              <pc:sldMasterMk cId="756595898" sldId="2147483863"/>
              <pc:sldLayoutMk cId="2884212509" sldId="2147483885"/>
              <ac:spMk id="7" creationId="{98D6F8ED-E774-4B23-8842-A836F41B6F88}"/>
            </ac:spMkLst>
          </pc:spChg>
        </pc:sldLayoutChg>
        <pc:sldLayoutChg chg="addSp delSp modSp mod">
          <pc:chgData name="Marta Klopotowska" userId="eac6eb22-5f14-46b4-a4ea-a86e6e8c4acc" providerId="ADAL" clId="{ABC8853C-A073-4ABF-8D34-267689DB383C}" dt="2023-11-28T13:27:22.625" v="72"/>
          <pc:sldLayoutMkLst>
            <pc:docMk/>
            <pc:sldMasterMk cId="756595898" sldId="2147483863"/>
            <pc:sldLayoutMk cId="206939127" sldId="2147483889"/>
          </pc:sldLayoutMkLst>
          <pc:spChg chg="add mod">
            <ac:chgData name="Marta Klopotowska" userId="eac6eb22-5f14-46b4-a4ea-a86e6e8c4acc" providerId="ADAL" clId="{ABC8853C-A073-4ABF-8D34-267689DB383C}" dt="2023-11-28T13:27:22.625" v="72"/>
            <ac:spMkLst>
              <pc:docMk/>
              <pc:sldMasterMk cId="756595898" sldId="2147483863"/>
              <pc:sldLayoutMk cId="206939127" sldId="2147483889"/>
              <ac:spMk id="2" creationId="{44FD1D40-2A8E-DB44-0DB7-459028C98F4D}"/>
            </ac:spMkLst>
          </pc:spChg>
          <pc:spChg chg="del">
            <ac:chgData name="Marta Klopotowska" userId="eac6eb22-5f14-46b4-a4ea-a86e6e8c4acc" providerId="ADAL" clId="{ABC8853C-A073-4ABF-8D34-267689DB383C}" dt="2023-11-28T13:27:21.723" v="71" actId="478"/>
            <ac:spMkLst>
              <pc:docMk/>
              <pc:sldMasterMk cId="756595898" sldId="2147483863"/>
              <pc:sldLayoutMk cId="206939127" sldId="2147483889"/>
              <ac:spMk id="6" creationId="{EE135D95-A65F-4CE6-9FA9-017EFC4C9C5E}"/>
            </ac:spMkLst>
          </pc:spChg>
        </pc:sldLayoutChg>
      </pc:sldMasterChg>
      <pc:sldMasterChg chg="addSp delSp modSp mod modSldLayout">
        <pc:chgData name="Marta Klopotowska" userId="eac6eb22-5f14-46b4-a4ea-a86e6e8c4acc" providerId="ADAL" clId="{ABC8853C-A073-4ABF-8D34-267689DB383C}" dt="2023-11-28T13:28:35.197" v="84"/>
        <pc:sldMasterMkLst>
          <pc:docMk/>
          <pc:sldMasterMk cId="756595898" sldId="2147483890"/>
        </pc:sldMasterMkLst>
        <pc:spChg chg="add mod">
          <ac:chgData name="Marta Klopotowska" userId="eac6eb22-5f14-46b4-a4ea-a86e6e8c4acc" providerId="ADAL" clId="{ABC8853C-A073-4ABF-8D34-267689DB383C}" dt="2023-11-28T13:28:00.994" v="80"/>
          <ac:spMkLst>
            <pc:docMk/>
            <pc:sldMasterMk cId="756595898" sldId="2147483890"/>
            <ac:spMk id="5" creationId="{D1EC0309-9A07-7AD0-737A-FD290D3D8213}"/>
          </ac:spMkLst>
        </pc:spChg>
        <pc:spChg chg="add mod">
          <ac:chgData name="Marta Klopotowska" userId="eac6eb22-5f14-46b4-a4ea-a86e6e8c4acc" providerId="ADAL" clId="{ABC8853C-A073-4ABF-8D34-267689DB383C}" dt="2023-11-28T13:28:00.994" v="80"/>
          <ac:spMkLst>
            <pc:docMk/>
            <pc:sldMasterMk cId="756595898" sldId="2147483890"/>
            <ac:spMk id="6" creationId="{6D81383C-8B72-0B87-B2CA-3E884FD0525D}"/>
          </ac:spMkLst>
        </pc:spChg>
        <pc:picChg chg="del">
          <ac:chgData name="Marta Klopotowska" userId="eac6eb22-5f14-46b4-a4ea-a86e6e8c4acc" providerId="ADAL" clId="{ABC8853C-A073-4ABF-8D34-267689DB383C}" dt="2023-11-28T13:27:34.596" v="73" actId="478"/>
          <ac:picMkLst>
            <pc:docMk/>
            <pc:sldMasterMk cId="756595898" sldId="2147483890"/>
            <ac:picMk id="7" creationId="{CA5F3499-DC87-4000-9AD8-F3306FD56524}"/>
          </ac:picMkLst>
        </pc:picChg>
        <pc:picChg chg="add mod">
          <ac:chgData name="Marta Klopotowska" userId="eac6eb22-5f14-46b4-a4ea-a86e6e8c4acc" providerId="ADAL" clId="{ABC8853C-A073-4ABF-8D34-267689DB383C}" dt="2023-11-28T13:28:00.994" v="80"/>
          <ac:picMkLst>
            <pc:docMk/>
            <pc:sldMasterMk cId="756595898" sldId="2147483890"/>
            <ac:picMk id="8" creationId="{8BCCE261-6302-6E73-D61D-FDEE45AEEA55}"/>
          </ac:picMkLst>
        </pc:picChg>
        <pc:picChg chg="add mod">
          <ac:chgData name="Marta Klopotowska" userId="eac6eb22-5f14-46b4-a4ea-a86e6e8c4acc" providerId="ADAL" clId="{ABC8853C-A073-4ABF-8D34-267689DB383C}" dt="2023-11-28T13:28:00.994" v="80"/>
          <ac:picMkLst>
            <pc:docMk/>
            <pc:sldMasterMk cId="756595898" sldId="2147483890"/>
            <ac:picMk id="10" creationId="{65658110-312A-2AFA-E620-200F591A66EB}"/>
          </ac:picMkLst>
        </pc:picChg>
        <pc:sldLayoutChg chg="addSp delSp modSp mod">
          <pc:chgData name="Marta Klopotowska" userId="eac6eb22-5f14-46b4-a4ea-a86e6e8c4acc" providerId="ADAL" clId="{ABC8853C-A073-4ABF-8D34-267689DB383C}" dt="2023-11-28T13:28:15.816" v="82"/>
          <pc:sldLayoutMkLst>
            <pc:docMk/>
            <pc:sldMasterMk cId="756595898" sldId="2147483890"/>
            <pc:sldLayoutMk cId="924364108" sldId="2147483891"/>
          </pc:sldLayoutMkLst>
          <pc:spChg chg="add mod">
            <ac:chgData name="Marta Klopotowska" userId="eac6eb22-5f14-46b4-a4ea-a86e6e8c4acc" providerId="ADAL" clId="{ABC8853C-A073-4ABF-8D34-267689DB383C}" dt="2023-11-28T13:28:15.816" v="82"/>
            <ac:spMkLst>
              <pc:docMk/>
              <pc:sldMasterMk cId="756595898" sldId="2147483890"/>
              <pc:sldLayoutMk cId="924364108" sldId="2147483891"/>
              <ac:spMk id="3" creationId="{0D17C389-6AB5-6FBA-35BB-4242920EC9A0}"/>
            </ac:spMkLst>
          </pc:spChg>
          <pc:spChg chg="del">
            <ac:chgData name="Marta Klopotowska" userId="eac6eb22-5f14-46b4-a4ea-a86e6e8c4acc" providerId="ADAL" clId="{ABC8853C-A073-4ABF-8D34-267689DB383C}" dt="2023-11-28T13:27:42.020" v="75" actId="478"/>
            <ac:spMkLst>
              <pc:docMk/>
              <pc:sldMasterMk cId="756595898" sldId="2147483890"/>
              <pc:sldLayoutMk cId="924364108" sldId="2147483891"/>
              <ac:spMk id="5" creationId="{B7DB1B92-CBCC-4538-B658-83F136F0EF81}"/>
            </ac:spMkLst>
          </pc:spChg>
        </pc:sldLayoutChg>
        <pc:sldLayoutChg chg="addSp delSp modSp mod">
          <pc:chgData name="Marta Klopotowska" userId="eac6eb22-5f14-46b4-a4ea-a86e6e8c4acc" providerId="ADAL" clId="{ABC8853C-A073-4ABF-8D34-267689DB383C}" dt="2023-11-28T13:28:14.412" v="81"/>
          <pc:sldLayoutMkLst>
            <pc:docMk/>
            <pc:sldMasterMk cId="756595898" sldId="2147483890"/>
            <pc:sldLayoutMk cId="890860758" sldId="2147483895"/>
          </pc:sldLayoutMkLst>
          <pc:spChg chg="add mod">
            <ac:chgData name="Marta Klopotowska" userId="eac6eb22-5f14-46b4-a4ea-a86e6e8c4acc" providerId="ADAL" clId="{ABC8853C-A073-4ABF-8D34-267689DB383C}" dt="2023-11-28T13:28:14.412" v="81"/>
            <ac:spMkLst>
              <pc:docMk/>
              <pc:sldMasterMk cId="756595898" sldId="2147483890"/>
              <pc:sldLayoutMk cId="890860758" sldId="2147483895"/>
              <ac:spMk id="4" creationId="{073E73D0-8E97-68F2-6177-A845A6C45E4C}"/>
            </ac:spMkLst>
          </pc:spChg>
          <pc:spChg chg="del">
            <ac:chgData name="Marta Klopotowska" userId="eac6eb22-5f14-46b4-a4ea-a86e6e8c4acc" providerId="ADAL" clId="{ABC8853C-A073-4ABF-8D34-267689DB383C}" dt="2023-11-28T13:27:39.973" v="74" actId="478"/>
            <ac:spMkLst>
              <pc:docMk/>
              <pc:sldMasterMk cId="756595898" sldId="2147483890"/>
              <pc:sldLayoutMk cId="890860758" sldId="2147483895"/>
              <ac:spMk id="7" creationId="{CB8C22A8-6163-4C22-8E17-7DEA606A98E0}"/>
            </ac:spMkLst>
          </pc:spChg>
        </pc:sldLayoutChg>
        <pc:sldLayoutChg chg="addSp delSp modSp mod">
          <pc:chgData name="Marta Klopotowska" userId="eac6eb22-5f14-46b4-a4ea-a86e6e8c4acc" providerId="ADAL" clId="{ABC8853C-A073-4ABF-8D34-267689DB383C}" dt="2023-11-28T13:28:35.197" v="84"/>
          <pc:sldLayoutMkLst>
            <pc:docMk/>
            <pc:sldMasterMk cId="756595898" sldId="2147483890"/>
            <pc:sldLayoutMk cId="2021023952" sldId="2147483896"/>
          </pc:sldLayoutMkLst>
          <pc:spChg chg="del">
            <ac:chgData name="Marta Klopotowska" userId="eac6eb22-5f14-46b4-a4ea-a86e6e8c4acc" providerId="ADAL" clId="{ABC8853C-A073-4ABF-8D34-267689DB383C}" dt="2023-11-28T13:28:21.799" v="83" actId="478"/>
            <ac:spMkLst>
              <pc:docMk/>
              <pc:sldMasterMk cId="756595898" sldId="2147483890"/>
              <pc:sldLayoutMk cId="2021023952" sldId="2147483896"/>
              <ac:spMk id="2" creationId="{00000000-0000-0000-0000-000000000000}"/>
            </ac:spMkLst>
          </pc:spChg>
          <pc:spChg chg="del">
            <ac:chgData name="Marta Klopotowska" userId="eac6eb22-5f14-46b4-a4ea-a86e6e8c4acc" providerId="ADAL" clId="{ABC8853C-A073-4ABF-8D34-267689DB383C}" dt="2023-11-28T13:28:21.799" v="83" actId="478"/>
            <ac:spMkLst>
              <pc:docMk/>
              <pc:sldMasterMk cId="756595898" sldId="2147483890"/>
              <pc:sldLayoutMk cId="2021023952" sldId="2147483896"/>
              <ac:spMk id="3" creationId="{00000000-0000-0000-0000-000000000000}"/>
            </ac:spMkLst>
          </pc:spChg>
          <pc:spChg chg="del">
            <ac:chgData name="Marta Klopotowska" userId="eac6eb22-5f14-46b4-a4ea-a86e6e8c4acc" providerId="ADAL" clId="{ABC8853C-A073-4ABF-8D34-267689DB383C}" dt="2023-11-28T13:28:21.799" v="83" actId="478"/>
            <ac:spMkLst>
              <pc:docMk/>
              <pc:sldMasterMk cId="756595898" sldId="2147483890"/>
              <pc:sldLayoutMk cId="2021023952" sldId="2147483896"/>
              <ac:spMk id="5" creationId="{E8F5A961-FC43-C548-8F3F-1E08153C03A7}"/>
            </ac:spMkLst>
          </pc:spChg>
          <pc:spChg chg="add mod">
            <ac:chgData name="Marta Klopotowska" userId="eac6eb22-5f14-46b4-a4ea-a86e6e8c4acc" providerId="ADAL" clId="{ABC8853C-A073-4ABF-8D34-267689DB383C}" dt="2023-11-28T13:28:35.197" v="84"/>
            <ac:spMkLst>
              <pc:docMk/>
              <pc:sldMasterMk cId="756595898" sldId="2147483890"/>
              <pc:sldLayoutMk cId="2021023952" sldId="2147483896"/>
              <ac:spMk id="7" creationId="{1535C5B2-FC5B-EA43-517F-11E672E63F88}"/>
            </ac:spMkLst>
          </pc:spChg>
          <pc:spChg chg="add mod">
            <ac:chgData name="Marta Klopotowska" userId="eac6eb22-5f14-46b4-a4ea-a86e6e8c4acc" providerId="ADAL" clId="{ABC8853C-A073-4ABF-8D34-267689DB383C}" dt="2023-11-28T13:28:35.197" v="84"/>
            <ac:spMkLst>
              <pc:docMk/>
              <pc:sldMasterMk cId="756595898" sldId="2147483890"/>
              <pc:sldLayoutMk cId="2021023952" sldId="2147483896"/>
              <ac:spMk id="8" creationId="{8C7F1C92-92BD-1A8D-1C05-6CC65D903F08}"/>
            </ac:spMkLst>
          </pc:spChg>
          <pc:picChg chg="del">
            <ac:chgData name="Marta Klopotowska" userId="eac6eb22-5f14-46b4-a4ea-a86e6e8c4acc" providerId="ADAL" clId="{ABC8853C-A073-4ABF-8D34-267689DB383C}" dt="2023-11-28T13:28:21.799" v="83" actId="478"/>
            <ac:picMkLst>
              <pc:docMk/>
              <pc:sldMasterMk cId="756595898" sldId="2147483890"/>
              <pc:sldLayoutMk cId="2021023952" sldId="2147483896"/>
              <ac:picMk id="4" creationId="{7A6AF8FD-4170-4B8A-9E87-EEDD7DFC35FA}"/>
            </ac:picMkLst>
          </pc:picChg>
          <pc:picChg chg="add mod">
            <ac:chgData name="Marta Klopotowska" userId="eac6eb22-5f14-46b4-a4ea-a86e6e8c4acc" providerId="ADAL" clId="{ABC8853C-A073-4ABF-8D34-267689DB383C}" dt="2023-11-28T13:28:35.197" v="84"/>
            <ac:picMkLst>
              <pc:docMk/>
              <pc:sldMasterMk cId="756595898" sldId="2147483890"/>
              <pc:sldLayoutMk cId="2021023952" sldId="2147483896"/>
              <ac:picMk id="6" creationId="{60BD3BBB-4F91-2DD2-CBCA-007BDF77CDE0}"/>
            </ac:picMkLst>
          </pc:picChg>
          <pc:picChg chg="del">
            <ac:chgData name="Marta Klopotowska" userId="eac6eb22-5f14-46b4-a4ea-a86e6e8c4acc" providerId="ADAL" clId="{ABC8853C-A073-4ABF-8D34-267689DB383C}" dt="2023-11-28T13:28:21.799" v="83" actId="478"/>
            <ac:picMkLst>
              <pc:docMk/>
              <pc:sldMasterMk cId="756595898" sldId="2147483890"/>
              <pc:sldLayoutMk cId="2021023952" sldId="2147483896"/>
              <ac:picMk id="9" creationId="{00000000-0000-0000-0000-000000000000}"/>
            </ac:picMkLst>
          </pc:picChg>
          <pc:picChg chg="add mod">
            <ac:chgData name="Marta Klopotowska" userId="eac6eb22-5f14-46b4-a4ea-a86e6e8c4acc" providerId="ADAL" clId="{ABC8853C-A073-4ABF-8D34-267689DB383C}" dt="2023-11-28T13:28:35.197" v="84"/>
            <ac:picMkLst>
              <pc:docMk/>
              <pc:sldMasterMk cId="756595898" sldId="2147483890"/>
              <pc:sldLayoutMk cId="2021023952" sldId="2147483896"/>
              <ac:picMk id="10" creationId="{C9369EB3-D99D-6144-5F7E-2EF1115069AE}"/>
            </ac:picMkLst>
          </pc:picChg>
          <pc:picChg chg="add mod">
            <ac:chgData name="Marta Klopotowska" userId="eac6eb22-5f14-46b4-a4ea-a86e6e8c4acc" providerId="ADAL" clId="{ABC8853C-A073-4ABF-8D34-267689DB383C}" dt="2023-11-28T13:28:35.197" v="84"/>
            <ac:picMkLst>
              <pc:docMk/>
              <pc:sldMasterMk cId="756595898" sldId="2147483890"/>
              <pc:sldLayoutMk cId="2021023952" sldId="2147483896"/>
              <ac:picMk id="11" creationId="{46A4619D-133B-BBA1-5F30-7B28AAD09D4B}"/>
            </ac:picMkLst>
          </pc:picChg>
          <pc:picChg chg="del">
            <ac:chgData name="Marta Klopotowska" userId="eac6eb22-5f14-46b4-a4ea-a86e6e8c4acc" providerId="ADAL" clId="{ABC8853C-A073-4ABF-8D34-267689DB383C}" dt="2023-11-28T13:28:21.799" v="83" actId="478"/>
            <ac:picMkLst>
              <pc:docMk/>
              <pc:sldMasterMk cId="756595898" sldId="2147483890"/>
              <pc:sldLayoutMk cId="2021023952" sldId="2147483896"/>
              <ac:picMk id="12" creationId="{00000000-0000-0000-0000-000000000000}"/>
            </ac:picMkLst>
          </pc:picChg>
        </pc:sldLayoutChg>
      </pc:sldMasterChg>
    </pc:docChg>
  </pc:docChgLst>
  <pc:docChgLst>
    <pc:chgData name="Marta" userId="eac6eb22-5f14-46b4-a4ea-a86e6e8c4acc" providerId="ADAL" clId="{661C6999-6DFA-41E1-9F2F-FC61AEB8EB9F}"/>
    <pc:docChg chg="undo redo custSel addSld delSld modSld sldOrd addMainMaster delMainMaster modMainMaster addSection delSection modSection">
      <pc:chgData name="Marta" userId="eac6eb22-5f14-46b4-a4ea-a86e6e8c4acc" providerId="ADAL" clId="{661C6999-6DFA-41E1-9F2F-FC61AEB8EB9F}" dt="2022-02-15T14:33:22.755" v="775"/>
      <pc:docMkLst>
        <pc:docMk/>
      </pc:docMkLst>
      <pc:sldChg chg="modSp mod">
        <pc:chgData name="Marta" userId="eac6eb22-5f14-46b4-a4ea-a86e6e8c4acc" providerId="ADAL" clId="{661C6999-6DFA-41E1-9F2F-FC61AEB8EB9F}" dt="2022-02-14T14:06:21.840" v="169" actId="27636"/>
        <pc:sldMkLst>
          <pc:docMk/>
          <pc:sldMk cId="573922979" sldId="256"/>
        </pc:sldMkLst>
        <pc:spChg chg="mod">
          <ac:chgData name="Marta" userId="eac6eb22-5f14-46b4-a4ea-a86e6e8c4acc" providerId="ADAL" clId="{661C6999-6DFA-41E1-9F2F-FC61AEB8EB9F}" dt="2022-02-14T14:00:22.635" v="54" actId="1036"/>
          <ac:spMkLst>
            <pc:docMk/>
            <pc:sldMk cId="573922979" sldId="256"/>
            <ac:spMk id="3" creationId="{00000000-0000-0000-0000-000000000000}"/>
          </ac:spMkLst>
        </pc:spChg>
        <pc:spChg chg="mod">
          <ac:chgData name="Marta" userId="eac6eb22-5f14-46b4-a4ea-a86e6e8c4acc" providerId="ADAL" clId="{661C6999-6DFA-41E1-9F2F-FC61AEB8EB9F}" dt="2022-02-14T14:06:21.840" v="169" actId="27636"/>
          <ac:spMkLst>
            <pc:docMk/>
            <pc:sldMk cId="573922979" sldId="256"/>
            <ac:spMk id="4" creationId="{00000000-0000-0000-0000-000000000000}"/>
          </ac:spMkLst>
        </pc:spChg>
      </pc:sldChg>
      <pc:sldChg chg="modSp mod ord">
        <pc:chgData name="Marta" userId="eac6eb22-5f14-46b4-a4ea-a86e6e8c4acc" providerId="ADAL" clId="{661C6999-6DFA-41E1-9F2F-FC61AEB8EB9F}" dt="2022-02-14T15:34:56.756" v="340" actId="1076"/>
        <pc:sldMkLst>
          <pc:docMk/>
          <pc:sldMk cId="2325718728" sldId="257"/>
        </pc:sldMkLst>
        <pc:spChg chg="mod">
          <ac:chgData name="Marta" userId="eac6eb22-5f14-46b4-a4ea-a86e6e8c4acc" providerId="ADAL" clId="{661C6999-6DFA-41E1-9F2F-FC61AEB8EB9F}" dt="2022-02-14T14:05:00.332" v="163" actId="20577"/>
          <ac:spMkLst>
            <pc:docMk/>
            <pc:sldMk cId="2325718728" sldId="257"/>
            <ac:spMk id="5" creationId="{00000000-0000-0000-0000-000000000000}"/>
          </ac:spMkLst>
        </pc:spChg>
        <pc:spChg chg="mod">
          <ac:chgData name="Marta" userId="eac6eb22-5f14-46b4-a4ea-a86e6e8c4acc" providerId="ADAL" clId="{661C6999-6DFA-41E1-9F2F-FC61AEB8EB9F}" dt="2022-02-14T15:34:51.654" v="338" actId="14100"/>
          <ac:spMkLst>
            <pc:docMk/>
            <pc:sldMk cId="2325718728" sldId="257"/>
            <ac:spMk id="7" creationId="{222A8F0F-EF3C-4138-912C-28DF9E50885E}"/>
          </ac:spMkLst>
        </pc:spChg>
        <pc:picChg chg="mod">
          <ac:chgData name="Marta" userId="eac6eb22-5f14-46b4-a4ea-a86e6e8c4acc" providerId="ADAL" clId="{661C6999-6DFA-41E1-9F2F-FC61AEB8EB9F}" dt="2022-02-14T14:04:00.273" v="156" actId="1076"/>
          <ac:picMkLst>
            <pc:docMk/>
            <pc:sldMk cId="2325718728" sldId="257"/>
            <ac:picMk id="3" creationId="{B7C8E147-0753-4CE0-AFEF-9DC7AB03098B}"/>
          </ac:picMkLst>
        </pc:picChg>
        <pc:picChg chg="mod">
          <ac:chgData name="Marta" userId="eac6eb22-5f14-46b4-a4ea-a86e6e8c4acc" providerId="ADAL" clId="{661C6999-6DFA-41E1-9F2F-FC61AEB8EB9F}" dt="2022-02-14T15:34:56.756" v="340" actId="1076"/>
          <ac:picMkLst>
            <pc:docMk/>
            <pc:sldMk cId="2325718728" sldId="257"/>
            <ac:picMk id="1026" creationId="{77F2EAC6-7614-45E6-89F1-9946D1CF4BE3}"/>
          </ac:picMkLst>
        </pc:picChg>
      </pc:sldChg>
      <pc:sldChg chg="addSp delSp modSp mod ord">
        <pc:chgData name="Marta" userId="eac6eb22-5f14-46b4-a4ea-a86e6e8c4acc" providerId="ADAL" clId="{661C6999-6DFA-41E1-9F2F-FC61AEB8EB9F}" dt="2022-02-14T15:41:44.509" v="559" actId="20577"/>
        <pc:sldMkLst>
          <pc:docMk/>
          <pc:sldMk cId="3528939462" sldId="258"/>
        </pc:sldMkLst>
        <pc:spChg chg="del">
          <ac:chgData name="Marta" userId="eac6eb22-5f14-46b4-a4ea-a86e6e8c4acc" providerId="ADAL" clId="{661C6999-6DFA-41E1-9F2F-FC61AEB8EB9F}" dt="2022-02-14T15:35:04.369" v="341" actId="478"/>
          <ac:spMkLst>
            <pc:docMk/>
            <pc:sldMk cId="3528939462" sldId="258"/>
            <ac:spMk id="2" creationId="{CCA622C9-73E1-4FE3-8901-11D2FDB30D98}"/>
          </ac:spMkLst>
        </pc:spChg>
        <pc:spChg chg="mod">
          <ac:chgData name="Marta" userId="eac6eb22-5f14-46b4-a4ea-a86e6e8c4acc" providerId="ADAL" clId="{661C6999-6DFA-41E1-9F2F-FC61AEB8EB9F}" dt="2022-02-14T15:41:44.509" v="559" actId="20577"/>
          <ac:spMkLst>
            <pc:docMk/>
            <pc:sldMk cId="3528939462" sldId="258"/>
            <ac:spMk id="4" creationId="{00000000-0000-0000-0000-000000000000}"/>
          </ac:spMkLst>
        </pc:spChg>
        <pc:spChg chg="del">
          <ac:chgData name="Marta" userId="eac6eb22-5f14-46b4-a4ea-a86e6e8c4acc" providerId="ADAL" clId="{661C6999-6DFA-41E1-9F2F-FC61AEB8EB9F}" dt="2022-02-14T15:35:04.369" v="341" actId="478"/>
          <ac:spMkLst>
            <pc:docMk/>
            <pc:sldMk cId="3528939462" sldId="258"/>
            <ac:spMk id="8" creationId="{A4A0E97C-38F3-4ECD-8E6A-28A28F49427C}"/>
          </ac:spMkLst>
        </pc:spChg>
        <pc:spChg chg="del">
          <ac:chgData name="Marta" userId="eac6eb22-5f14-46b4-a4ea-a86e6e8c4acc" providerId="ADAL" clId="{661C6999-6DFA-41E1-9F2F-FC61AEB8EB9F}" dt="2022-02-14T15:35:04.369" v="341" actId="478"/>
          <ac:spMkLst>
            <pc:docMk/>
            <pc:sldMk cId="3528939462" sldId="258"/>
            <ac:spMk id="10" creationId="{224C967F-47BE-4373-9DB0-5AB38DAFD3D3}"/>
          </ac:spMkLst>
        </pc:spChg>
        <pc:spChg chg="add mod">
          <ac:chgData name="Marta" userId="eac6eb22-5f14-46b4-a4ea-a86e6e8c4acc" providerId="ADAL" clId="{661C6999-6DFA-41E1-9F2F-FC61AEB8EB9F}" dt="2022-02-14T15:37:17.992" v="378" actId="255"/>
          <ac:spMkLst>
            <pc:docMk/>
            <pc:sldMk cId="3528939462" sldId="258"/>
            <ac:spMk id="20" creationId="{45BC6615-33AD-4DC5-84E4-625EBEF7687D}"/>
          </ac:spMkLst>
        </pc:spChg>
        <pc:spChg chg="add mod">
          <ac:chgData name="Marta" userId="eac6eb22-5f14-46b4-a4ea-a86e6e8c4acc" providerId="ADAL" clId="{661C6999-6DFA-41E1-9F2F-FC61AEB8EB9F}" dt="2022-02-14T15:35:04.821" v="342"/>
          <ac:spMkLst>
            <pc:docMk/>
            <pc:sldMk cId="3528939462" sldId="258"/>
            <ac:spMk id="21" creationId="{89F0784B-B103-4FA9-88CA-37660A3C3BC7}"/>
          </ac:spMkLst>
        </pc:spChg>
        <pc:spChg chg="add mod">
          <ac:chgData name="Marta" userId="eac6eb22-5f14-46b4-a4ea-a86e6e8c4acc" providerId="ADAL" clId="{661C6999-6DFA-41E1-9F2F-FC61AEB8EB9F}" dt="2022-02-14T15:35:04.821" v="342"/>
          <ac:spMkLst>
            <pc:docMk/>
            <pc:sldMk cId="3528939462" sldId="258"/>
            <ac:spMk id="22" creationId="{7F7BFA3A-BC93-467F-8F8C-E5B34A9B126B}"/>
          </ac:spMkLst>
        </pc:spChg>
        <pc:picChg chg="del">
          <ac:chgData name="Marta" userId="eac6eb22-5f14-46b4-a4ea-a86e6e8c4acc" providerId="ADAL" clId="{661C6999-6DFA-41E1-9F2F-FC61AEB8EB9F}" dt="2022-02-14T15:35:04.369" v="341" actId="478"/>
          <ac:picMkLst>
            <pc:docMk/>
            <pc:sldMk cId="3528939462" sldId="258"/>
            <ac:picMk id="9" creationId="{09058E48-00AC-41B4-A33A-C9EC7A09D667}"/>
          </ac:picMkLst>
        </pc:picChg>
        <pc:picChg chg="add mod">
          <ac:chgData name="Marta" userId="eac6eb22-5f14-46b4-a4ea-a86e6e8c4acc" providerId="ADAL" clId="{661C6999-6DFA-41E1-9F2F-FC61AEB8EB9F}" dt="2022-02-14T15:35:04.821" v="342"/>
          <ac:picMkLst>
            <pc:docMk/>
            <pc:sldMk cId="3528939462" sldId="258"/>
            <ac:picMk id="23" creationId="{6BCCEFA5-4C21-41C2-A1D5-A56DFE520308}"/>
          </ac:picMkLst>
        </pc:picChg>
      </pc:sldChg>
      <pc:sldChg chg="addSp delSp modSp mod ord">
        <pc:chgData name="Marta" userId="eac6eb22-5f14-46b4-a4ea-a86e6e8c4acc" providerId="ADAL" clId="{661C6999-6DFA-41E1-9F2F-FC61AEB8EB9F}" dt="2022-02-14T15:42:43.811" v="583" actId="20577"/>
        <pc:sldMkLst>
          <pc:docMk/>
          <pc:sldMk cId="3828261807" sldId="443"/>
        </pc:sldMkLst>
        <pc:spChg chg="del">
          <ac:chgData name="Marta" userId="eac6eb22-5f14-46b4-a4ea-a86e6e8c4acc" providerId="ADAL" clId="{661C6999-6DFA-41E1-9F2F-FC61AEB8EB9F}" dt="2022-02-14T15:35:49.808" v="361" actId="478"/>
          <ac:spMkLst>
            <pc:docMk/>
            <pc:sldMk cId="3828261807" sldId="443"/>
            <ac:spMk id="2" creationId="{CA9A0781-BFB3-4827-8F74-2629FB5CF485}"/>
          </ac:spMkLst>
        </pc:spChg>
        <pc:spChg chg="del">
          <ac:chgData name="Marta" userId="eac6eb22-5f14-46b4-a4ea-a86e6e8c4acc" providerId="ADAL" clId="{661C6999-6DFA-41E1-9F2F-FC61AEB8EB9F}" dt="2022-02-14T15:35:49.808" v="361" actId="478"/>
          <ac:spMkLst>
            <pc:docMk/>
            <pc:sldMk cId="3828261807" sldId="443"/>
            <ac:spMk id="3" creationId="{490D28FC-1F55-41D3-8D37-85A4E73118BE}"/>
          </ac:spMkLst>
        </pc:spChg>
        <pc:spChg chg="del">
          <ac:chgData name="Marta" userId="eac6eb22-5f14-46b4-a4ea-a86e6e8c4acc" providerId="ADAL" clId="{661C6999-6DFA-41E1-9F2F-FC61AEB8EB9F}" dt="2022-02-14T15:35:49.808" v="361" actId="478"/>
          <ac:spMkLst>
            <pc:docMk/>
            <pc:sldMk cId="3828261807" sldId="443"/>
            <ac:spMk id="5" creationId="{47C50FC5-8AC0-476D-80F9-027B8A68552B}"/>
          </ac:spMkLst>
        </pc:spChg>
        <pc:spChg chg="mod">
          <ac:chgData name="Marta" userId="eac6eb22-5f14-46b4-a4ea-a86e6e8c4acc" providerId="ADAL" clId="{661C6999-6DFA-41E1-9F2F-FC61AEB8EB9F}" dt="2022-02-14T15:42:43.811" v="583" actId="20577"/>
          <ac:spMkLst>
            <pc:docMk/>
            <pc:sldMk cId="3828261807" sldId="443"/>
            <ac:spMk id="6" creationId="{00000000-0000-0000-0000-000000000000}"/>
          </ac:spMkLst>
        </pc:spChg>
        <pc:spChg chg="add mod">
          <ac:chgData name="Marta" userId="eac6eb22-5f14-46b4-a4ea-a86e6e8c4acc" providerId="ADAL" clId="{661C6999-6DFA-41E1-9F2F-FC61AEB8EB9F}" dt="2022-02-14T15:36:49.785" v="377" actId="255"/>
          <ac:spMkLst>
            <pc:docMk/>
            <pc:sldMk cId="3828261807" sldId="443"/>
            <ac:spMk id="11" creationId="{219D3A4E-8555-4A64-98D2-F567A51A6D8E}"/>
          </ac:spMkLst>
        </pc:spChg>
        <pc:spChg chg="add mod">
          <ac:chgData name="Marta" userId="eac6eb22-5f14-46b4-a4ea-a86e6e8c4acc" providerId="ADAL" clId="{661C6999-6DFA-41E1-9F2F-FC61AEB8EB9F}" dt="2022-02-14T15:35:50.248" v="362"/>
          <ac:spMkLst>
            <pc:docMk/>
            <pc:sldMk cId="3828261807" sldId="443"/>
            <ac:spMk id="12" creationId="{46DE8F3E-9532-43FC-BF69-6BE02D1B7543}"/>
          </ac:spMkLst>
        </pc:spChg>
        <pc:spChg chg="add mod">
          <ac:chgData name="Marta" userId="eac6eb22-5f14-46b4-a4ea-a86e6e8c4acc" providerId="ADAL" clId="{661C6999-6DFA-41E1-9F2F-FC61AEB8EB9F}" dt="2022-02-14T15:35:50.248" v="362"/>
          <ac:spMkLst>
            <pc:docMk/>
            <pc:sldMk cId="3828261807" sldId="443"/>
            <ac:spMk id="13" creationId="{1FC24D19-9938-4B73-89F1-3C02B6FFC002}"/>
          </ac:spMkLst>
        </pc:spChg>
        <pc:picChg chg="del">
          <ac:chgData name="Marta" userId="eac6eb22-5f14-46b4-a4ea-a86e6e8c4acc" providerId="ADAL" clId="{661C6999-6DFA-41E1-9F2F-FC61AEB8EB9F}" dt="2022-02-14T15:35:49.808" v="361" actId="478"/>
          <ac:picMkLst>
            <pc:docMk/>
            <pc:sldMk cId="3828261807" sldId="443"/>
            <ac:picMk id="10" creationId="{D3A57A76-DBAB-4600-AE46-2547AB41BBB2}"/>
          </ac:picMkLst>
        </pc:picChg>
        <pc:picChg chg="add mod">
          <ac:chgData name="Marta" userId="eac6eb22-5f14-46b4-a4ea-a86e6e8c4acc" providerId="ADAL" clId="{661C6999-6DFA-41E1-9F2F-FC61AEB8EB9F}" dt="2022-02-14T15:35:50.248" v="362"/>
          <ac:picMkLst>
            <pc:docMk/>
            <pc:sldMk cId="3828261807" sldId="443"/>
            <ac:picMk id="14" creationId="{DEC8DBAF-CD2B-425A-A098-5286DF098673}"/>
          </ac:picMkLst>
        </pc:picChg>
      </pc:sldChg>
      <pc:sldChg chg="addSp delSp modSp add mod">
        <pc:chgData name="Marta" userId="eac6eb22-5f14-46b4-a4ea-a86e6e8c4acc" providerId="ADAL" clId="{661C6999-6DFA-41E1-9F2F-FC61AEB8EB9F}" dt="2022-02-14T15:40:47.823" v="556" actId="1076"/>
        <pc:sldMkLst>
          <pc:docMk/>
          <pc:sldMk cId="2693195115" sldId="461"/>
        </pc:sldMkLst>
        <pc:spChg chg="add del mod">
          <ac:chgData name="Marta" userId="eac6eb22-5f14-46b4-a4ea-a86e6e8c4acc" providerId="ADAL" clId="{661C6999-6DFA-41E1-9F2F-FC61AEB8EB9F}" dt="2022-02-14T15:35:24.402" v="349" actId="478"/>
          <ac:spMkLst>
            <pc:docMk/>
            <pc:sldMk cId="2693195115" sldId="461"/>
            <ac:spMk id="8" creationId="{16E6DC51-070C-4CD6-B18A-EF11A415360F}"/>
          </ac:spMkLst>
        </pc:spChg>
        <pc:spChg chg="add del mod">
          <ac:chgData name="Marta" userId="eac6eb22-5f14-46b4-a4ea-a86e6e8c4acc" providerId="ADAL" clId="{661C6999-6DFA-41E1-9F2F-FC61AEB8EB9F}" dt="2022-02-14T15:35:24.402" v="349" actId="478"/>
          <ac:spMkLst>
            <pc:docMk/>
            <pc:sldMk cId="2693195115" sldId="461"/>
            <ac:spMk id="9" creationId="{36948157-D950-4BF3-BEFF-7EDEF11F1B7E}"/>
          </ac:spMkLst>
        </pc:spChg>
        <pc:spChg chg="add del mod">
          <ac:chgData name="Marta" userId="eac6eb22-5f14-46b4-a4ea-a86e6e8c4acc" providerId="ADAL" clId="{661C6999-6DFA-41E1-9F2F-FC61AEB8EB9F}" dt="2022-02-14T15:35:24.402" v="349" actId="478"/>
          <ac:spMkLst>
            <pc:docMk/>
            <pc:sldMk cId="2693195115" sldId="461"/>
            <ac:spMk id="10" creationId="{F27727D3-F81A-4FE2-885B-B2C3FC9C8A8F}"/>
          </ac:spMkLst>
        </pc:spChg>
        <pc:spChg chg="add mod">
          <ac:chgData name="Marta" userId="eac6eb22-5f14-46b4-a4ea-a86e6e8c4acc" providerId="ADAL" clId="{661C6999-6DFA-41E1-9F2F-FC61AEB8EB9F}" dt="2022-02-14T15:35:24.579" v="350"/>
          <ac:spMkLst>
            <pc:docMk/>
            <pc:sldMk cId="2693195115" sldId="461"/>
            <ac:spMk id="12" creationId="{A4C188D6-C668-457F-BA58-96D8FFB09230}"/>
          </ac:spMkLst>
        </pc:spChg>
        <pc:spChg chg="add mod">
          <ac:chgData name="Marta" userId="eac6eb22-5f14-46b4-a4ea-a86e6e8c4acc" providerId="ADAL" clId="{661C6999-6DFA-41E1-9F2F-FC61AEB8EB9F}" dt="2022-02-14T15:35:24.579" v="350"/>
          <ac:spMkLst>
            <pc:docMk/>
            <pc:sldMk cId="2693195115" sldId="461"/>
            <ac:spMk id="13" creationId="{34D5C63C-BF1D-4931-95F2-E660DDDFBD5D}"/>
          </ac:spMkLst>
        </pc:spChg>
        <pc:spChg chg="mod">
          <ac:chgData name="Marta" userId="eac6eb22-5f14-46b4-a4ea-a86e6e8c4acc" providerId="ADAL" clId="{661C6999-6DFA-41E1-9F2F-FC61AEB8EB9F}" dt="2022-02-14T15:40:47.823" v="556" actId="1076"/>
          <ac:spMkLst>
            <pc:docMk/>
            <pc:sldMk cId="2693195115" sldId="461"/>
            <ac:spMk id="14" creationId="{81CEB081-CD23-4709-BA68-D3043B6010C2}"/>
          </ac:spMkLst>
        </pc:spChg>
        <pc:spChg chg="del">
          <ac:chgData name="Marta" userId="eac6eb22-5f14-46b4-a4ea-a86e6e8c4acc" providerId="ADAL" clId="{661C6999-6DFA-41E1-9F2F-FC61AEB8EB9F}" dt="2022-02-14T14:08:29.780" v="179" actId="478"/>
          <ac:spMkLst>
            <pc:docMk/>
            <pc:sldMk cId="2693195115" sldId="461"/>
            <ac:spMk id="15" creationId="{B212BD0D-B987-4648-9162-07B9DD67B990}"/>
          </ac:spMkLst>
        </pc:spChg>
        <pc:spChg chg="add mod">
          <ac:chgData name="Marta" userId="eac6eb22-5f14-46b4-a4ea-a86e6e8c4acc" providerId="ADAL" clId="{661C6999-6DFA-41E1-9F2F-FC61AEB8EB9F}" dt="2022-02-14T15:35:24.579" v="350"/>
          <ac:spMkLst>
            <pc:docMk/>
            <pc:sldMk cId="2693195115" sldId="461"/>
            <ac:spMk id="15" creationId="{F38C0B71-C653-4C45-9F9E-9767FC404468}"/>
          </ac:spMkLst>
        </pc:spChg>
        <pc:spChg chg="mod">
          <ac:chgData name="Marta" userId="eac6eb22-5f14-46b4-a4ea-a86e6e8c4acc" providerId="ADAL" clId="{661C6999-6DFA-41E1-9F2F-FC61AEB8EB9F}" dt="2022-02-14T15:40:35.661" v="555" actId="20577"/>
          <ac:spMkLst>
            <pc:docMk/>
            <pc:sldMk cId="2693195115" sldId="461"/>
            <ac:spMk id="16" creationId="{A188A548-96A8-4D2F-8179-7CB96D16B0F5}"/>
          </ac:spMkLst>
        </pc:spChg>
        <pc:picChg chg="add mod">
          <ac:chgData name="Marta" userId="eac6eb22-5f14-46b4-a4ea-a86e6e8c4acc" providerId="ADAL" clId="{661C6999-6DFA-41E1-9F2F-FC61AEB8EB9F}" dt="2022-02-14T14:08:15.652" v="178" actId="1076"/>
          <ac:picMkLst>
            <pc:docMk/>
            <pc:sldMk cId="2693195115" sldId="461"/>
            <ac:picMk id="3" creationId="{B6B80CDE-C545-417F-9694-B46760E31DC4}"/>
          </ac:picMkLst>
        </pc:picChg>
        <pc:picChg chg="add del mod">
          <ac:chgData name="Marta" userId="eac6eb22-5f14-46b4-a4ea-a86e6e8c4acc" providerId="ADAL" clId="{661C6999-6DFA-41E1-9F2F-FC61AEB8EB9F}" dt="2022-02-14T15:35:24.402" v="349" actId="478"/>
          <ac:picMkLst>
            <pc:docMk/>
            <pc:sldMk cId="2693195115" sldId="461"/>
            <ac:picMk id="11" creationId="{341D06A4-2CF9-46C5-91A4-4BC3DC85CFEA}"/>
          </ac:picMkLst>
        </pc:picChg>
        <pc:picChg chg="del">
          <ac:chgData name="Marta" userId="eac6eb22-5f14-46b4-a4ea-a86e6e8c4acc" providerId="ADAL" clId="{661C6999-6DFA-41E1-9F2F-FC61AEB8EB9F}" dt="2022-02-14T14:08:11.804" v="176" actId="478"/>
          <ac:picMkLst>
            <pc:docMk/>
            <pc:sldMk cId="2693195115" sldId="461"/>
            <ac:picMk id="12" creationId="{37E4BE3F-0478-417C-B635-345DA7AAA6A9}"/>
          </ac:picMkLst>
        </pc:picChg>
        <pc:picChg chg="add mod">
          <ac:chgData name="Marta" userId="eac6eb22-5f14-46b4-a4ea-a86e6e8c4acc" providerId="ADAL" clId="{661C6999-6DFA-41E1-9F2F-FC61AEB8EB9F}" dt="2022-02-14T15:35:24.579" v="350"/>
          <ac:picMkLst>
            <pc:docMk/>
            <pc:sldMk cId="2693195115" sldId="461"/>
            <ac:picMk id="17" creationId="{2EA962B5-C63F-44D1-AFA2-8EE5D53270EB}"/>
          </ac:picMkLst>
        </pc:picChg>
      </pc:sldChg>
      <pc:sldChg chg="addSp delSp modSp mod">
        <pc:chgData name="Marta" userId="eac6eb22-5f14-46b4-a4ea-a86e6e8c4acc" providerId="ADAL" clId="{661C6999-6DFA-41E1-9F2F-FC61AEB8EB9F}" dt="2022-02-14T15:42:49.242" v="587" actId="20577"/>
        <pc:sldMkLst>
          <pc:docMk/>
          <pc:sldMk cId="1484635905" sldId="753"/>
        </pc:sldMkLst>
        <pc:spChg chg="del">
          <ac:chgData name="Marta" userId="eac6eb22-5f14-46b4-a4ea-a86e6e8c4acc" providerId="ADAL" clId="{661C6999-6DFA-41E1-9F2F-FC61AEB8EB9F}" dt="2022-02-14T15:35:53.794" v="363" actId="478"/>
          <ac:spMkLst>
            <pc:docMk/>
            <pc:sldMk cId="1484635905" sldId="753"/>
            <ac:spMk id="2" creationId="{DA68B010-FF9B-49AB-B01C-00EBC2262BB9}"/>
          </ac:spMkLst>
        </pc:spChg>
        <pc:spChg chg="mod">
          <ac:chgData name="Marta" userId="eac6eb22-5f14-46b4-a4ea-a86e6e8c4acc" providerId="ADAL" clId="{661C6999-6DFA-41E1-9F2F-FC61AEB8EB9F}" dt="2022-02-14T15:42:49.242" v="587" actId="20577"/>
          <ac:spMkLst>
            <pc:docMk/>
            <pc:sldMk cId="1484635905" sldId="753"/>
            <ac:spMk id="3" creationId="{49BBA79F-5F7E-4DC1-BE4A-E43D184D8E06}"/>
          </ac:spMkLst>
        </pc:spChg>
        <pc:spChg chg="del">
          <ac:chgData name="Marta" userId="eac6eb22-5f14-46b4-a4ea-a86e6e8c4acc" providerId="ADAL" clId="{661C6999-6DFA-41E1-9F2F-FC61AEB8EB9F}" dt="2022-02-14T15:35:53.794" v="363" actId="478"/>
          <ac:spMkLst>
            <pc:docMk/>
            <pc:sldMk cId="1484635905" sldId="753"/>
            <ac:spMk id="4" creationId="{2078680A-7C7F-4DBA-B4EB-B15E6F608E01}"/>
          </ac:spMkLst>
        </pc:spChg>
        <pc:spChg chg="mod">
          <ac:chgData name="Marta" userId="eac6eb22-5f14-46b4-a4ea-a86e6e8c4acc" providerId="ADAL" clId="{661C6999-6DFA-41E1-9F2F-FC61AEB8EB9F}" dt="2022-02-14T15:42:46.865" v="585" actId="20577"/>
          <ac:spMkLst>
            <pc:docMk/>
            <pc:sldMk cId="1484635905" sldId="753"/>
            <ac:spMk id="6" creationId="{00000000-0000-0000-0000-000000000000}"/>
          </ac:spMkLst>
        </pc:spChg>
        <pc:spChg chg="add del mod">
          <ac:chgData name="Marta" userId="eac6eb22-5f14-46b4-a4ea-a86e6e8c4acc" providerId="ADAL" clId="{661C6999-6DFA-41E1-9F2F-FC61AEB8EB9F}" dt="2022-02-14T15:35:57.168" v="365"/>
          <ac:spMkLst>
            <pc:docMk/>
            <pc:sldMk cId="1484635905" sldId="753"/>
            <ac:spMk id="9" creationId="{C9DE1084-8396-4B31-975F-556EFCD9008C}"/>
          </ac:spMkLst>
        </pc:spChg>
        <pc:spChg chg="add del mod">
          <ac:chgData name="Marta" userId="eac6eb22-5f14-46b4-a4ea-a86e6e8c4acc" providerId="ADAL" clId="{661C6999-6DFA-41E1-9F2F-FC61AEB8EB9F}" dt="2022-02-14T15:35:57.168" v="365"/>
          <ac:spMkLst>
            <pc:docMk/>
            <pc:sldMk cId="1484635905" sldId="753"/>
            <ac:spMk id="10" creationId="{F43B1903-8317-4EC2-8242-86EF5BA8DC73}"/>
          </ac:spMkLst>
        </pc:spChg>
        <pc:spChg chg="del">
          <ac:chgData name="Marta" userId="eac6eb22-5f14-46b4-a4ea-a86e6e8c4acc" providerId="ADAL" clId="{661C6999-6DFA-41E1-9F2F-FC61AEB8EB9F}" dt="2022-02-14T15:35:53.794" v="363" actId="478"/>
          <ac:spMkLst>
            <pc:docMk/>
            <pc:sldMk cId="1484635905" sldId="753"/>
            <ac:spMk id="11" creationId="{BA05C39A-4A6F-4B84-8BFC-FDD0418B8D96}"/>
          </ac:spMkLst>
        </pc:spChg>
        <pc:spChg chg="add del mod">
          <ac:chgData name="Marta" userId="eac6eb22-5f14-46b4-a4ea-a86e6e8c4acc" providerId="ADAL" clId="{661C6999-6DFA-41E1-9F2F-FC61AEB8EB9F}" dt="2022-02-14T15:35:57.168" v="365"/>
          <ac:spMkLst>
            <pc:docMk/>
            <pc:sldMk cId="1484635905" sldId="753"/>
            <ac:spMk id="12" creationId="{9FFFE015-B51C-4252-A0C4-D7380EF63D92}"/>
          </ac:spMkLst>
        </pc:spChg>
        <pc:spChg chg="add mod">
          <ac:chgData name="Marta" userId="eac6eb22-5f14-46b4-a4ea-a86e6e8c4acc" providerId="ADAL" clId="{661C6999-6DFA-41E1-9F2F-FC61AEB8EB9F}" dt="2022-02-14T15:36:00.211" v="367"/>
          <ac:spMkLst>
            <pc:docMk/>
            <pc:sldMk cId="1484635905" sldId="753"/>
            <ac:spMk id="14" creationId="{403C2238-44E2-4B09-B926-64244BC2204E}"/>
          </ac:spMkLst>
        </pc:spChg>
        <pc:spChg chg="add mod">
          <ac:chgData name="Marta" userId="eac6eb22-5f14-46b4-a4ea-a86e6e8c4acc" providerId="ADAL" clId="{661C6999-6DFA-41E1-9F2F-FC61AEB8EB9F}" dt="2022-02-14T15:36:00.211" v="367"/>
          <ac:spMkLst>
            <pc:docMk/>
            <pc:sldMk cId="1484635905" sldId="753"/>
            <ac:spMk id="15" creationId="{6C45A98E-AC80-44DF-B63D-4507B8B5C8C3}"/>
          </ac:spMkLst>
        </pc:spChg>
        <pc:spChg chg="add mod">
          <ac:chgData name="Marta" userId="eac6eb22-5f14-46b4-a4ea-a86e6e8c4acc" providerId="ADAL" clId="{661C6999-6DFA-41E1-9F2F-FC61AEB8EB9F}" dt="2022-02-14T15:36:00.211" v="367"/>
          <ac:spMkLst>
            <pc:docMk/>
            <pc:sldMk cId="1484635905" sldId="753"/>
            <ac:spMk id="16" creationId="{20BCA566-E139-4F03-8BBC-585AFB6B99A6}"/>
          </ac:spMkLst>
        </pc:spChg>
        <pc:picChg chg="del">
          <ac:chgData name="Marta" userId="eac6eb22-5f14-46b4-a4ea-a86e6e8c4acc" providerId="ADAL" clId="{661C6999-6DFA-41E1-9F2F-FC61AEB8EB9F}" dt="2022-02-14T15:35:59.836" v="366" actId="478"/>
          <ac:picMkLst>
            <pc:docMk/>
            <pc:sldMk cId="1484635905" sldId="753"/>
            <ac:picMk id="8" creationId="{62259F87-D19D-4C1E-A55B-1FFC14D2BA78}"/>
          </ac:picMkLst>
        </pc:picChg>
        <pc:picChg chg="add del mod">
          <ac:chgData name="Marta" userId="eac6eb22-5f14-46b4-a4ea-a86e6e8c4acc" providerId="ADAL" clId="{661C6999-6DFA-41E1-9F2F-FC61AEB8EB9F}" dt="2022-02-14T15:35:57.168" v="365"/>
          <ac:picMkLst>
            <pc:docMk/>
            <pc:sldMk cId="1484635905" sldId="753"/>
            <ac:picMk id="13" creationId="{286BFDCD-9FBA-42B7-899E-03D751BFE3AB}"/>
          </ac:picMkLst>
        </pc:picChg>
        <pc:picChg chg="add mod">
          <ac:chgData name="Marta" userId="eac6eb22-5f14-46b4-a4ea-a86e6e8c4acc" providerId="ADAL" clId="{661C6999-6DFA-41E1-9F2F-FC61AEB8EB9F}" dt="2022-02-14T15:36:00.211" v="367"/>
          <ac:picMkLst>
            <pc:docMk/>
            <pc:sldMk cId="1484635905" sldId="753"/>
            <ac:picMk id="17" creationId="{D170D516-A40D-417F-8421-7D89F1C8E25C}"/>
          </ac:picMkLst>
        </pc:picChg>
      </pc:sldChg>
      <pc:sldChg chg="addSp delSp modSp mod">
        <pc:chgData name="Marta" userId="eac6eb22-5f14-46b4-a4ea-a86e6e8c4acc" providerId="ADAL" clId="{661C6999-6DFA-41E1-9F2F-FC61AEB8EB9F}" dt="2022-02-14T15:52:28.107" v="660" actId="20577"/>
        <pc:sldMkLst>
          <pc:docMk/>
          <pc:sldMk cId="2932444859" sldId="756"/>
        </pc:sldMkLst>
        <pc:spChg chg="del">
          <ac:chgData name="Marta" userId="eac6eb22-5f14-46b4-a4ea-a86e6e8c4acc" providerId="ADAL" clId="{661C6999-6DFA-41E1-9F2F-FC61AEB8EB9F}" dt="2022-02-14T15:36:24.745" v="374" actId="478"/>
          <ac:spMkLst>
            <pc:docMk/>
            <pc:sldMk cId="2932444859" sldId="756"/>
            <ac:spMk id="2" creationId="{8B41472F-A3EE-41D7-AE08-1F4E3C792660}"/>
          </ac:spMkLst>
        </pc:spChg>
        <pc:spChg chg="mod">
          <ac:chgData name="Marta" userId="eac6eb22-5f14-46b4-a4ea-a86e6e8c4acc" providerId="ADAL" clId="{661C6999-6DFA-41E1-9F2F-FC61AEB8EB9F}" dt="2022-02-14T15:52:28.107" v="660" actId="20577"/>
          <ac:spMkLst>
            <pc:docMk/>
            <pc:sldMk cId="2932444859" sldId="756"/>
            <ac:spMk id="4" creationId="{00000000-0000-0000-0000-000000000000}"/>
          </ac:spMkLst>
        </pc:spChg>
        <pc:spChg chg="del">
          <ac:chgData name="Marta" userId="eac6eb22-5f14-46b4-a4ea-a86e6e8c4acc" providerId="ADAL" clId="{661C6999-6DFA-41E1-9F2F-FC61AEB8EB9F}" dt="2022-02-14T15:36:24.745" v="374" actId="478"/>
          <ac:spMkLst>
            <pc:docMk/>
            <pc:sldMk cId="2932444859" sldId="756"/>
            <ac:spMk id="6" creationId="{CD27FF47-24C2-4C99-A141-E3D97F9C884C}"/>
          </ac:spMkLst>
        </pc:spChg>
        <pc:spChg chg="mod">
          <ac:chgData name="Marta" userId="eac6eb22-5f14-46b4-a4ea-a86e6e8c4acc" providerId="ADAL" clId="{661C6999-6DFA-41E1-9F2F-FC61AEB8EB9F}" dt="2022-02-14T14:19:39.516" v="264" actId="20577"/>
          <ac:spMkLst>
            <pc:docMk/>
            <pc:sldMk cId="2932444859" sldId="756"/>
            <ac:spMk id="8" creationId="{994CAA25-984D-4484-838B-9B092E7155F2}"/>
          </ac:spMkLst>
        </pc:spChg>
        <pc:spChg chg="add mod">
          <ac:chgData name="Marta" userId="eac6eb22-5f14-46b4-a4ea-a86e6e8c4acc" providerId="ADAL" clId="{661C6999-6DFA-41E1-9F2F-FC61AEB8EB9F}" dt="2022-02-14T15:36:35.537" v="376" actId="255"/>
          <ac:spMkLst>
            <pc:docMk/>
            <pc:sldMk cId="2932444859" sldId="756"/>
            <ac:spMk id="10" creationId="{41FD3999-A86A-4BBE-9C18-3124923FD008}"/>
          </ac:spMkLst>
        </pc:spChg>
        <pc:spChg chg="add mod">
          <ac:chgData name="Marta" userId="eac6eb22-5f14-46b4-a4ea-a86e6e8c4acc" providerId="ADAL" clId="{661C6999-6DFA-41E1-9F2F-FC61AEB8EB9F}" dt="2022-02-14T15:36:25.147" v="375"/>
          <ac:spMkLst>
            <pc:docMk/>
            <pc:sldMk cId="2932444859" sldId="756"/>
            <ac:spMk id="11" creationId="{0D988C80-95C6-42A4-B26B-145B0BC7C404}"/>
          </ac:spMkLst>
        </pc:spChg>
        <pc:spChg chg="del">
          <ac:chgData name="Marta" userId="eac6eb22-5f14-46b4-a4ea-a86e6e8c4acc" providerId="ADAL" clId="{661C6999-6DFA-41E1-9F2F-FC61AEB8EB9F}" dt="2022-02-14T15:36:24.745" v="374" actId="478"/>
          <ac:spMkLst>
            <pc:docMk/>
            <pc:sldMk cId="2932444859" sldId="756"/>
            <ac:spMk id="12" creationId="{4DA503FB-519E-45AD-84A3-2F69A868CC8C}"/>
          </ac:spMkLst>
        </pc:spChg>
        <pc:spChg chg="add mod">
          <ac:chgData name="Marta" userId="eac6eb22-5f14-46b4-a4ea-a86e6e8c4acc" providerId="ADAL" clId="{661C6999-6DFA-41E1-9F2F-FC61AEB8EB9F}" dt="2022-02-14T15:36:25.147" v="375"/>
          <ac:spMkLst>
            <pc:docMk/>
            <pc:sldMk cId="2932444859" sldId="756"/>
            <ac:spMk id="13" creationId="{69CDC71E-2ADC-4E43-86EC-45ECC0628026}"/>
          </ac:spMkLst>
        </pc:spChg>
        <pc:picChg chg="del">
          <ac:chgData name="Marta" userId="eac6eb22-5f14-46b4-a4ea-a86e6e8c4acc" providerId="ADAL" clId="{661C6999-6DFA-41E1-9F2F-FC61AEB8EB9F}" dt="2022-02-14T15:36:24.745" v="374" actId="478"/>
          <ac:picMkLst>
            <pc:docMk/>
            <pc:sldMk cId="2932444859" sldId="756"/>
            <ac:picMk id="7" creationId="{3EA069F1-E9E0-4286-98F1-B38420FC503F}"/>
          </ac:picMkLst>
        </pc:picChg>
        <pc:picChg chg="add mod">
          <ac:chgData name="Marta" userId="eac6eb22-5f14-46b4-a4ea-a86e6e8c4acc" providerId="ADAL" clId="{661C6999-6DFA-41E1-9F2F-FC61AEB8EB9F}" dt="2022-02-14T15:36:25.147" v="375"/>
          <ac:picMkLst>
            <pc:docMk/>
            <pc:sldMk cId="2932444859" sldId="756"/>
            <ac:picMk id="14" creationId="{DBAA60BC-8150-45D5-90CE-79DE208AD16B}"/>
          </ac:picMkLst>
        </pc:picChg>
      </pc:sldChg>
      <pc:sldChg chg="addSp delSp modSp mod ord">
        <pc:chgData name="Marta" userId="eac6eb22-5f14-46b4-a4ea-a86e6e8c4acc" providerId="ADAL" clId="{661C6999-6DFA-41E1-9F2F-FC61AEB8EB9F}" dt="2022-02-14T15:41:54.485" v="563" actId="20577"/>
        <pc:sldMkLst>
          <pc:docMk/>
          <pc:sldMk cId="4279644075" sldId="759"/>
        </pc:sldMkLst>
        <pc:spChg chg="del">
          <ac:chgData name="Marta" userId="eac6eb22-5f14-46b4-a4ea-a86e6e8c4acc" providerId="ADAL" clId="{661C6999-6DFA-41E1-9F2F-FC61AEB8EB9F}" dt="2022-02-14T15:35:09.439" v="343" actId="478"/>
          <ac:spMkLst>
            <pc:docMk/>
            <pc:sldMk cId="4279644075" sldId="759"/>
            <ac:spMk id="2" creationId="{D677FC44-F51B-466F-AED6-3CB59EAFC0FD}"/>
          </ac:spMkLst>
        </pc:spChg>
        <pc:spChg chg="mod">
          <ac:chgData name="Marta" userId="eac6eb22-5f14-46b4-a4ea-a86e6e8c4acc" providerId="ADAL" clId="{661C6999-6DFA-41E1-9F2F-FC61AEB8EB9F}" dt="2022-02-14T15:41:51.661" v="561" actId="20577"/>
          <ac:spMkLst>
            <pc:docMk/>
            <pc:sldMk cId="4279644075" sldId="759"/>
            <ac:spMk id="3" creationId="{00000000-0000-0000-0000-000000000000}"/>
          </ac:spMkLst>
        </pc:spChg>
        <pc:spChg chg="del">
          <ac:chgData name="Marta" userId="eac6eb22-5f14-46b4-a4ea-a86e6e8c4acc" providerId="ADAL" clId="{661C6999-6DFA-41E1-9F2F-FC61AEB8EB9F}" dt="2022-02-14T15:35:09.439" v="343" actId="478"/>
          <ac:spMkLst>
            <pc:docMk/>
            <pc:sldMk cId="4279644075" sldId="759"/>
            <ac:spMk id="4" creationId="{E037D669-169A-4E57-AE2C-287593D5E0A7}"/>
          </ac:spMkLst>
        </pc:spChg>
        <pc:spChg chg="mod">
          <ac:chgData name="Marta" userId="eac6eb22-5f14-46b4-a4ea-a86e6e8c4acc" providerId="ADAL" clId="{661C6999-6DFA-41E1-9F2F-FC61AEB8EB9F}" dt="2022-02-14T15:41:54.485" v="563" actId="20577"/>
          <ac:spMkLst>
            <pc:docMk/>
            <pc:sldMk cId="4279644075" sldId="759"/>
            <ac:spMk id="7" creationId="{C542E130-C53F-4C9B-A35D-CF6E6831ABC8}"/>
          </ac:spMkLst>
        </pc:spChg>
        <pc:spChg chg="del">
          <ac:chgData name="Marta" userId="eac6eb22-5f14-46b4-a4ea-a86e6e8c4acc" providerId="ADAL" clId="{661C6999-6DFA-41E1-9F2F-FC61AEB8EB9F}" dt="2022-02-14T15:35:09.439" v="343" actId="478"/>
          <ac:spMkLst>
            <pc:docMk/>
            <pc:sldMk cId="4279644075" sldId="759"/>
            <ac:spMk id="9" creationId="{E4CCC7DB-20D0-475B-B55A-28DDE780D5F6}"/>
          </ac:spMkLst>
        </pc:spChg>
        <pc:spChg chg="add mod">
          <ac:chgData name="Marta" userId="eac6eb22-5f14-46b4-a4ea-a86e6e8c4acc" providerId="ADAL" clId="{661C6999-6DFA-41E1-9F2F-FC61AEB8EB9F}" dt="2022-02-14T15:35:09.787" v="344"/>
          <ac:spMkLst>
            <pc:docMk/>
            <pc:sldMk cId="4279644075" sldId="759"/>
            <ac:spMk id="10" creationId="{3D090CF6-5C1B-4BE3-A615-3C0228981C66}"/>
          </ac:spMkLst>
        </pc:spChg>
        <pc:spChg chg="add mod">
          <ac:chgData name="Marta" userId="eac6eb22-5f14-46b4-a4ea-a86e6e8c4acc" providerId="ADAL" clId="{661C6999-6DFA-41E1-9F2F-FC61AEB8EB9F}" dt="2022-02-14T15:35:09.787" v="344"/>
          <ac:spMkLst>
            <pc:docMk/>
            <pc:sldMk cId="4279644075" sldId="759"/>
            <ac:spMk id="11" creationId="{D346C285-4B4E-4B4C-86CA-03EE65A9E806}"/>
          </ac:spMkLst>
        </pc:spChg>
        <pc:spChg chg="add mod">
          <ac:chgData name="Marta" userId="eac6eb22-5f14-46b4-a4ea-a86e6e8c4acc" providerId="ADAL" clId="{661C6999-6DFA-41E1-9F2F-FC61AEB8EB9F}" dt="2022-02-14T15:35:09.787" v="344"/>
          <ac:spMkLst>
            <pc:docMk/>
            <pc:sldMk cId="4279644075" sldId="759"/>
            <ac:spMk id="12" creationId="{0861272F-5156-463C-9C6F-4527EAAA90F2}"/>
          </ac:spMkLst>
        </pc:spChg>
        <pc:picChg chg="del">
          <ac:chgData name="Marta" userId="eac6eb22-5f14-46b4-a4ea-a86e6e8c4acc" providerId="ADAL" clId="{661C6999-6DFA-41E1-9F2F-FC61AEB8EB9F}" dt="2022-02-14T15:35:09.439" v="343" actId="478"/>
          <ac:picMkLst>
            <pc:docMk/>
            <pc:sldMk cId="4279644075" sldId="759"/>
            <ac:picMk id="6" creationId="{B53F7682-EE0D-4290-A208-DDA2D8ED2CC8}"/>
          </ac:picMkLst>
        </pc:picChg>
        <pc:picChg chg="add mod">
          <ac:chgData name="Marta" userId="eac6eb22-5f14-46b4-a4ea-a86e6e8c4acc" providerId="ADAL" clId="{661C6999-6DFA-41E1-9F2F-FC61AEB8EB9F}" dt="2022-02-14T15:35:09.787" v="344"/>
          <ac:picMkLst>
            <pc:docMk/>
            <pc:sldMk cId="4279644075" sldId="759"/>
            <ac:picMk id="13" creationId="{9E1787E6-A7FA-4562-B615-C9D88C8267E5}"/>
          </ac:picMkLst>
        </pc:picChg>
      </pc:sldChg>
      <pc:sldChg chg="addSp delSp modSp mod ord">
        <pc:chgData name="Marta" userId="eac6eb22-5f14-46b4-a4ea-a86e6e8c4acc" providerId="ADAL" clId="{661C6999-6DFA-41E1-9F2F-FC61AEB8EB9F}" dt="2022-02-14T15:42:39.526" v="581" actId="20577"/>
        <pc:sldMkLst>
          <pc:docMk/>
          <pc:sldMk cId="1299466057" sldId="769"/>
        </pc:sldMkLst>
        <pc:spChg chg="del">
          <ac:chgData name="Marta" userId="eac6eb22-5f14-46b4-a4ea-a86e6e8c4acc" providerId="ADAL" clId="{661C6999-6DFA-41E1-9F2F-FC61AEB8EB9F}" dt="2022-02-14T15:35:45.832" v="359" actId="478"/>
          <ac:spMkLst>
            <pc:docMk/>
            <pc:sldMk cId="1299466057" sldId="769"/>
            <ac:spMk id="2" creationId="{DE22E032-5ED4-46D5-8248-3286050BA909}"/>
          </ac:spMkLst>
        </pc:spChg>
        <pc:spChg chg="del">
          <ac:chgData name="Marta" userId="eac6eb22-5f14-46b4-a4ea-a86e6e8c4acc" providerId="ADAL" clId="{661C6999-6DFA-41E1-9F2F-FC61AEB8EB9F}" dt="2022-02-14T15:35:45.832" v="359" actId="478"/>
          <ac:spMkLst>
            <pc:docMk/>
            <pc:sldMk cId="1299466057" sldId="769"/>
            <ac:spMk id="3" creationId="{88D4AFD8-D003-4049-A099-E4EE17481E3C}"/>
          </ac:spMkLst>
        </pc:spChg>
        <pc:spChg chg="del">
          <ac:chgData name="Marta" userId="eac6eb22-5f14-46b4-a4ea-a86e6e8c4acc" providerId="ADAL" clId="{661C6999-6DFA-41E1-9F2F-FC61AEB8EB9F}" dt="2022-02-14T15:35:45.832" v="359" actId="478"/>
          <ac:spMkLst>
            <pc:docMk/>
            <pc:sldMk cId="1299466057" sldId="769"/>
            <ac:spMk id="5" creationId="{CA8F0732-BC9C-4489-8513-4C1C6B02FA45}"/>
          </ac:spMkLst>
        </pc:spChg>
        <pc:spChg chg="mod">
          <ac:chgData name="Marta" userId="eac6eb22-5f14-46b4-a4ea-a86e6e8c4acc" providerId="ADAL" clId="{661C6999-6DFA-41E1-9F2F-FC61AEB8EB9F}" dt="2022-02-14T15:42:37.495" v="579" actId="20577"/>
          <ac:spMkLst>
            <pc:docMk/>
            <pc:sldMk cId="1299466057" sldId="769"/>
            <ac:spMk id="6" creationId="{00000000-0000-0000-0000-000000000000}"/>
          </ac:spMkLst>
        </pc:spChg>
        <pc:spChg chg="add mod">
          <ac:chgData name="Marta" userId="eac6eb22-5f14-46b4-a4ea-a86e6e8c4acc" providerId="ADAL" clId="{661C6999-6DFA-41E1-9F2F-FC61AEB8EB9F}" dt="2022-02-14T15:35:46.291" v="360"/>
          <ac:spMkLst>
            <pc:docMk/>
            <pc:sldMk cId="1299466057" sldId="769"/>
            <ac:spMk id="10" creationId="{33C71D3D-B8A4-4319-9066-7586E6863122}"/>
          </ac:spMkLst>
        </pc:spChg>
        <pc:spChg chg="add mod">
          <ac:chgData name="Marta" userId="eac6eb22-5f14-46b4-a4ea-a86e6e8c4acc" providerId="ADAL" clId="{661C6999-6DFA-41E1-9F2F-FC61AEB8EB9F}" dt="2022-02-14T15:35:46.291" v="360"/>
          <ac:spMkLst>
            <pc:docMk/>
            <pc:sldMk cId="1299466057" sldId="769"/>
            <ac:spMk id="11" creationId="{5FC18E66-7576-4AE9-8781-EE695BD047A8}"/>
          </ac:spMkLst>
        </pc:spChg>
        <pc:spChg chg="add mod">
          <ac:chgData name="Marta" userId="eac6eb22-5f14-46b4-a4ea-a86e6e8c4acc" providerId="ADAL" clId="{661C6999-6DFA-41E1-9F2F-FC61AEB8EB9F}" dt="2022-02-14T15:35:46.291" v="360"/>
          <ac:spMkLst>
            <pc:docMk/>
            <pc:sldMk cId="1299466057" sldId="769"/>
            <ac:spMk id="12" creationId="{8AA1DBC4-E1B3-4478-9C88-AD2E26038C11}"/>
          </ac:spMkLst>
        </pc:spChg>
        <pc:spChg chg="mod">
          <ac:chgData name="Marta" userId="eac6eb22-5f14-46b4-a4ea-a86e6e8c4acc" providerId="ADAL" clId="{661C6999-6DFA-41E1-9F2F-FC61AEB8EB9F}" dt="2022-02-14T15:42:39.526" v="581" actId="20577"/>
          <ac:spMkLst>
            <pc:docMk/>
            <pc:sldMk cId="1299466057" sldId="769"/>
            <ac:spMk id="13" creationId="{5EBA3C3A-26F7-4697-89FF-46569E674F13}"/>
          </ac:spMkLst>
        </pc:spChg>
        <pc:picChg chg="del">
          <ac:chgData name="Marta" userId="eac6eb22-5f14-46b4-a4ea-a86e6e8c4acc" providerId="ADAL" clId="{661C6999-6DFA-41E1-9F2F-FC61AEB8EB9F}" dt="2022-02-14T15:35:45.832" v="359" actId="478"/>
          <ac:picMkLst>
            <pc:docMk/>
            <pc:sldMk cId="1299466057" sldId="769"/>
            <ac:picMk id="7" creationId="{0A9180D0-146E-4A48-98CA-9CBB9DFD4007}"/>
          </ac:picMkLst>
        </pc:picChg>
        <pc:picChg chg="add mod">
          <ac:chgData name="Marta" userId="eac6eb22-5f14-46b4-a4ea-a86e6e8c4acc" providerId="ADAL" clId="{661C6999-6DFA-41E1-9F2F-FC61AEB8EB9F}" dt="2022-02-14T15:35:46.291" v="360"/>
          <ac:picMkLst>
            <pc:docMk/>
            <pc:sldMk cId="1299466057" sldId="769"/>
            <ac:picMk id="14" creationId="{F736C2C8-6528-4643-947E-B01AA46581E4}"/>
          </ac:picMkLst>
        </pc:picChg>
      </pc:sldChg>
      <pc:sldChg chg="addSp delSp modSp mod ord">
        <pc:chgData name="Marta" userId="eac6eb22-5f14-46b4-a4ea-a86e6e8c4acc" providerId="ADAL" clId="{661C6999-6DFA-41E1-9F2F-FC61AEB8EB9F}" dt="2022-02-14T15:42:22.010" v="571" actId="20577"/>
        <pc:sldMkLst>
          <pc:docMk/>
          <pc:sldMk cId="720284508" sldId="770"/>
        </pc:sldMkLst>
        <pc:spChg chg="del">
          <ac:chgData name="Marta" userId="eac6eb22-5f14-46b4-a4ea-a86e6e8c4acc" providerId="ADAL" clId="{661C6999-6DFA-41E1-9F2F-FC61AEB8EB9F}" dt="2022-02-14T15:35:29.528" v="351" actId="478"/>
          <ac:spMkLst>
            <pc:docMk/>
            <pc:sldMk cId="720284508" sldId="770"/>
            <ac:spMk id="2" creationId="{10BFB850-ECE3-4487-9DB3-E5789189384E}"/>
          </ac:spMkLst>
        </pc:spChg>
        <pc:spChg chg="del">
          <ac:chgData name="Marta" userId="eac6eb22-5f14-46b4-a4ea-a86e6e8c4acc" providerId="ADAL" clId="{661C6999-6DFA-41E1-9F2F-FC61AEB8EB9F}" dt="2022-02-14T15:35:29.528" v="351" actId="478"/>
          <ac:spMkLst>
            <pc:docMk/>
            <pc:sldMk cId="720284508" sldId="770"/>
            <ac:spMk id="3" creationId="{88D4AFD8-D003-4049-A099-E4EE17481E3C}"/>
          </ac:spMkLst>
        </pc:spChg>
        <pc:spChg chg="del">
          <ac:chgData name="Marta" userId="eac6eb22-5f14-46b4-a4ea-a86e6e8c4acc" providerId="ADAL" clId="{661C6999-6DFA-41E1-9F2F-FC61AEB8EB9F}" dt="2022-02-14T15:35:29.528" v="351" actId="478"/>
          <ac:spMkLst>
            <pc:docMk/>
            <pc:sldMk cId="720284508" sldId="770"/>
            <ac:spMk id="5" creationId="{29DE63CD-7138-4680-B954-49E72C24459E}"/>
          </ac:spMkLst>
        </pc:spChg>
        <pc:spChg chg="mod">
          <ac:chgData name="Marta" userId="eac6eb22-5f14-46b4-a4ea-a86e6e8c4acc" providerId="ADAL" clId="{661C6999-6DFA-41E1-9F2F-FC61AEB8EB9F}" dt="2022-02-14T15:42:19.242" v="569" actId="20577"/>
          <ac:spMkLst>
            <pc:docMk/>
            <pc:sldMk cId="720284508" sldId="770"/>
            <ac:spMk id="6" creationId="{00000000-0000-0000-0000-000000000000}"/>
          </ac:spMkLst>
        </pc:spChg>
        <pc:spChg chg="add mod">
          <ac:chgData name="Marta" userId="eac6eb22-5f14-46b4-a4ea-a86e6e8c4acc" providerId="ADAL" clId="{661C6999-6DFA-41E1-9F2F-FC61AEB8EB9F}" dt="2022-02-14T15:35:29.783" v="352"/>
          <ac:spMkLst>
            <pc:docMk/>
            <pc:sldMk cId="720284508" sldId="770"/>
            <ac:spMk id="10" creationId="{27B3A805-B9CE-43B0-9634-2B2D736B9494}"/>
          </ac:spMkLst>
        </pc:spChg>
        <pc:spChg chg="mod">
          <ac:chgData name="Marta" userId="eac6eb22-5f14-46b4-a4ea-a86e6e8c4acc" providerId="ADAL" clId="{661C6999-6DFA-41E1-9F2F-FC61AEB8EB9F}" dt="2022-02-14T15:42:22.010" v="571" actId="20577"/>
          <ac:spMkLst>
            <pc:docMk/>
            <pc:sldMk cId="720284508" sldId="770"/>
            <ac:spMk id="12" creationId="{26BF53E5-B88D-473C-920E-E8E885F8CCF4}"/>
          </ac:spMkLst>
        </pc:spChg>
        <pc:spChg chg="add mod">
          <ac:chgData name="Marta" userId="eac6eb22-5f14-46b4-a4ea-a86e6e8c4acc" providerId="ADAL" clId="{661C6999-6DFA-41E1-9F2F-FC61AEB8EB9F}" dt="2022-02-14T15:35:29.783" v="352"/>
          <ac:spMkLst>
            <pc:docMk/>
            <pc:sldMk cId="720284508" sldId="770"/>
            <ac:spMk id="13" creationId="{EFC9EAF7-1FD3-4854-B2F5-DD9962E740BE}"/>
          </ac:spMkLst>
        </pc:spChg>
        <pc:spChg chg="add mod">
          <ac:chgData name="Marta" userId="eac6eb22-5f14-46b4-a4ea-a86e6e8c4acc" providerId="ADAL" clId="{661C6999-6DFA-41E1-9F2F-FC61AEB8EB9F}" dt="2022-02-14T15:35:29.783" v="352"/>
          <ac:spMkLst>
            <pc:docMk/>
            <pc:sldMk cId="720284508" sldId="770"/>
            <ac:spMk id="14" creationId="{89C87399-3964-4DBD-BD97-76E0392ED8DF}"/>
          </ac:spMkLst>
        </pc:spChg>
        <pc:picChg chg="del">
          <ac:chgData name="Marta" userId="eac6eb22-5f14-46b4-a4ea-a86e6e8c4acc" providerId="ADAL" clId="{661C6999-6DFA-41E1-9F2F-FC61AEB8EB9F}" dt="2022-02-14T15:35:29.528" v="351" actId="478"/>
          <ac:picMkLst>
            <pc:docMk/>
            <pc:sldMk cId="720284508" sldId="770"/>
            <ac:picMk id="7" creationId="{80FD921C-8B78-4992-A989-5AB8BF4584D0}"/>
          </ac:picMkLst>
        </pc:picChg>
        <pc:picChg chg="add mod">
          <ac:chgData name="Marta" userId="eac6eb22-5f14-46b4-a4ea-a86e6e8c4acc" providerId="ADAL" clId="{661C6999-6DFA-41E1-9F2F-FC61AEB8EB9F}" dt="2022-02-14T15:35:29.783" v="352"/>
          <ac:picMkLst>
            <pc:docMk/>
            <pc:sldMk cId="720284508" sldId="770"/>
            <ac:picMk id="15" creationId="{DC595F34-15D1-4250-9266-F5EDAF4D9FA0}"/>
          </ac:picMkLst>
        </pc:picChg>
      </pc:sldChg>
      <pc:sldChg chg="addSp delSp modSp mod ord">
        <pc:chgData name="Marta" userId="eac6eb22-5f14-46b4-a4ea-a86e6e8c4acc" providerId="ADAL" clId="{661C6999-6DFA-41E1-9F2F-FC61AEB8EB9F}" dt="2022-02-14T15:42:04.472" v="565" actId="20577"/>
        <pc:sldMkLst>
          <pc:docMk/>
          <pc:sldMk cId="3888553813" sldId="879"/>
        </pc:sldMkLst>
        <pc:spChg chg="mod">
          <ac:chgData name="Marta" userId="eac6eb22-5f14-46b4-a4ea-a86e6e8c4acc" providerId="ADAL" clId="{661C6999-6DFA-41E1-9F2F-FC61AEB8EB9F}" dt="2022-02-14T15:42:04.472" v="565" actId="20577"/>
          <ac:spMkLst>
            <pc:docMk/>
            <pc:sldMk cId="3888553813" sldId="879"/>
            <ac:spMk id="2" creationId="{91383D11-DEC4-4BFF-88BB-8FB2206CEB37}"/>
          </ac:spMkLst>
        </pc:spChg>
        <pc:spChg chg="del">
          <ac:chgData name="Marta" userId="eac6eb22-5f14-46b4-a4ea-a86e6e8c4acc" providerId="ADAL" clId="{661C6999-6DFA-41E1-9F2F-FC61AEB8EB9F}" dt="2022-02-14T15:35:13.833" v="345" actId="478"/>
          <ac:spMkLst>
            <pc:docMk/>
            <pc:sldMk cId="3888553813" sldId="879"/>
            <ac:spMk id="3" creationId="{8621C8EE-0219-41A7-8DA5-E8C5AEB14A01}"/>
          </ac:spMkLst>
        </pc:spChg>
        <pc:spChg chg="mod">
          <ac:chgData name="Marta" userId="eac6eb22-5f14-46b4-a4ea-a86e6e8c4acc" providerId="ADAL" clId="{661C6999-6DFA-41E1-9F2F-FC61AEB8EB9F}" dt="2022-02-14T15:32:39.890" v="307" actId="1076"/>
          <ac:spMkLst>
            <pc:docMk/>
            <pc:sldMk cId="3888553813" sldId="879"/>
            <ac:spMk id="4" creationId="{E8E02AC0-EA95-4CA2-B250-70F98D25C504}"/>
          </ac:spMkLst>
        </pc:spChg>
        <pc:spChg chg="del">
          <ac:chgData name="Marta" userId="eac6eb22-5f14-46b4-a4ea-a86e6e8c4acc" providerId="ADAL" clId="{661C6999-6DFA-41E1-9F2F-FC61AEB8EB9F}" dt="2022-02-14T15:35:13.833" v="345" actId="478"/>
          <ac:spMkLst>
            <pc:docMk/>
            <pc:sldMk cId="3888553813" sldId="879"/>
            <ac:spMk id="5" creationId="{40955CF1-E7E6-4541-A1EA-E7E723C9D7CD}"/>
          </ac:spMkLst>
        </pc:spChg>
        <pc:spChg chg="del">
          <ac:chgData name="Marta" userId="eac6eb22-5f14-46b4-a4ea-a86e6e8c4acc" providerId="ADAL" clId="{661C6999-6DFA-41E1-9F2F-FC61AEB8EB9F}" dt="2022-02-14T15:35:13.833" v="345" actId="478"/>
          <ac:spMkLst>
            <pc:docMk/>
            <pc:sldMk cId="3888553813" sldId="879"/>
            <ac:spMk id="12" creationId="{0275828B-1EFE-47A0-B81B-A1B3DF6B5ADE}"/>
          </ac:spMkLst>
        </pc:spChg>
        <pc:spChg chg="add del">
          <ac:chgData name="Marta" userId="eac6eb22-5f14-46b4-a4ea-a86e6e8c4acc" providerId="ADAL" clId="{661C6999-6DFA-41E1-9F2F-FC61AEB8EB9F}" dt="2022-02-14T15:30:33.921" v="292" actId="22"/>
          <ac:spMkLst>
            <pc:docMk/>
            <pc:sldMk cId="3888553813" sldId="879"/>
            <ac:spMk id="14" creationId="{9571E4F3-A2E3-442B-9FC5-90AA030D19D0}"/>
          </ac:spMkLst>
        </pc:spChg>
        <pc:spChg chg="add mod">
          <ac:chgData name="Marta" userId="eac6eb22-5f14-46b4-a4ea-a86e6e8c4acc" providerId="ADAL" clId="{661C6999-6DFA-41E1-9F2F-FC61AEB8EB9F}" dt="2022-02-14T15:35:14.087" v="346"/>
          <ac:spMkLst>
            <pc:docMk/>
            <pc:sldMk cId="3888553813" sldId="879"/>
            <ac:spMk id="16" creationId="{94C294CD-5CFA-4E9C-B2CD-01EA80417467}"/>
          </ac:spMkLst>
        </pc:spChg>
        <pc:spChg chg="add mod">
          <ac:chgData name="Marta" userId="eac6eb22-5f14-46b4-a4ea-a86e6e8c4acc" providerId="ADAL" clId="{661C6999-6DFA-41E1-9F2F-FC61AEB8EB9F}" dt="2022-02-14T15:35:14.087" v="346"/>
          <ac:spMkLst>
            <pc:docMk/>
            <pc:sldMk cId="3888553813" sldId="879"/>
            <ac:spMk id="18" creationId="{C4506E1A-E304-4CB4-8660-6D724E0B06AD}"/>
          </ac:spMkLst>
        </pc:spChg>
        <pc:spChg chg="add mod">
          <ac:chgData name="Marta" userId="eac6eb22-5f14-46b4-a4ea-a86e6e8c4acc" providerId="ADAL" clId="{661C6999-6DFA-41E1-9F2F-FC61AEB8EB9F}" dt="2022-02-14T15:35:14.087" v="346"/>
          <ac:spMkLst>
            <pc:docMk/>
            <pc:sldMk cId="3888553813" sldId="879"/>
            <ac:spMk id="19" creationId="{3B4D6011-62B7-42F0-9442-638B6CEF922D}"/>
          </ac:spMkLst>
        </pc:spChg>
        <pc:picChg chg="mod">
          <ac:chgData name="Marta" userId="eac6eb22-5f14-46b4-a4ea-a86e6e8c4acc" providerId="ADAL" clId="{661C6999-6DFA-41E1-9F2F-FC61AEB8EB9F}" dt="2022-02-14T15:32:37.110" v="305" actId="1076"/>
          <ac:picMkLst>
            <pc:docMk/>
            <pc:sldMk cId="3888553813" sldId="879"/>
            <ac:picMk id="6" creationId="{FAB1BF17-3A41-4541-8316-70911C21F415}"/>
          </ac:picMkLst>
        </pc:picChg>
        <pc:picChg chg="mod">
          <ac:chgData name="Marta" userId="eac6eb22-5f14-46b4-a4ea-a86e6e8c4acc" providerId="ADAL" clId="{661C6999-6DFA-41E1-9F2F-FC61AEB8EB9F}" dt="2022-02-14T15:33:21.701" v="332" actId="1036"/>
          <ac:picMkLst>
            <pc:docMk/>
            <pc:sldMk cId="3888553813" sldId="879"/>
            <ac:picMk id="7" creationId="{2E1269CC-152A-4332-8438-63FC4ADC1E57}"/>
          </ac:picMkLst>
        </pc:picChg>
        <pc:picChg chg="mod">
          <ac:chgData name="Marta" userId="eac6eb22-5f14-46b4-a4ea-a86e6e8c4acc" providerId="ADAL" clId="{661C6999-6DFA-41E1-9F2F-FC61AEB8EB9F}" dt="2022-02-14T15:33:21.701" v="332" actId="1036"/>
          <ac:picMkLst>
            <pc:docMk/>
            <pc:sldMk cId="3888553813" sldId="879"/>
            <ac:picMk id="9" creationId="{9F39D171-157B-4409-9B51-F75712CB4BE2}"/>
          </ac:picMkLst>
        </pc:picChg>
        <pc:picChg chg="del">
          <ac:chgData name="Marta" userId="eac6eb22-5f14-46b4-a4ea-a86e6e8c4acc" providerId="ADAL" clId="{661C6999-6DFA-41E1-9F2F-FC61AEB8EB9F}" dt="2022-02-14T15:35:13.833" v="345" actId="478"/>
          <ac:picMkLst>
            <pc:docMk/>
            <pc:sldMk cId="3888553813" sldId="879"/>
            <ac:picMk id="10" creationId="{FC2D7103-E7A1-4181-9248-567ED483A1C2}"/>
          </ac:picMkLst>
        </pc:picChg>
        <pc:picChg chg="mod">
          <ac:chgData name="Marta" userId="eac6eb22-5f14-46b4-a4ea-a86e6e8c4acc" providerId="ADAL" clId="{661C6999-6DFA-41E1-9F2F-FC61AEB8EB9F}" dt="2022-02-14T15:33:21.701" v="332" actId="1036"/>
          <ac:picMkLst>
            <pc:docMk/>
            <pc:sldMk cId="3888553813" sldId="879"/>
            <ac:picMk id="15" creationId="{7FDA0B01-D45E-4688-BEA1-46E0D082A2A6}"/>
          </ac:picMkLst>
        </pc:picChg>
        <pc:picChg chg="mod">
          <ac:chgData name="Marta" userId="eac6eb22-5f14-46b4-a4ea-a86e6e8c4acc" providerId="ADAL" clId="{661C6999-6DFA-41E1-9F2F-FC61AEB8EB9F}" dt="2022-02-14T15:33:21.701" v="332" actId="1036"/>
          <ac:picMkLst>
            <pc:docMk/>
            <pc:sldMk cId="3888553813" sldId="879"/>
            <ac:picMk id="17" creationId="{5DCC1BA3-CAD4-452E-8302-C54DBC485768}"/>
          </ac:picMkLst>
        </pc:picChg>
        <pc:picChg chg="add mod">
          <ac:chgData name="Marta" userId="eac6eb22-5f14-46b4-a4ea-a86e6e8c4acc" providerId="ADAL" clId="{661C6999-6DFA-41E1-9F2F-FC61AEB8EB9F}" dt="2022-02-14T15:35:14.087" v="346"/>
          <ac:picMkLst>
            <pc:docMk/>
            <pc:sldMk cId="3888553813" sldId="879"/>
            <ac:picMk id="20" creationId="{7A71E7BE-3ED4-40E3-A4DD-B53305B980A0}"/>
          </ac:picMkLst>
        </pc:picChg>
        <pc:picChg chg="add mod">
          <ac:chgData name="Marta" userId="eac6eb22-5f14-46b4-a4ea-a86e6e8c4acc" providerId="ADAL" clId="{661C6999-6DFA-41E1-9F2F-FC61AEB8EB9F}" dt="2022-02-14T15:33:21.701" v="332" actId="1036"/>
          <ac:picMkLst>
            <pc:docMk/>
            <pc:sldMk cId="3888553813" sldId="879"/>
            <ac:picMk id="1026" creationId="{00EB0658-355A-4D22-BE92-D259930690A7}"/>
          </ac:picMkLst>
        </pc:picChg>
      </pc:sldChg>
      <pc:sldChg chg="addSp delSp modSp del mod">
        <pc:chgData name="Marta" userId="eac6eb22-5f14-46b4-a4ea-a86e6e8c4acc" providerId="ADAL" clId="{661C6999-6DFA-41E1-9F2F-FC61AEB8EB9F}" dt="2022-02-14T15:43:32.524" v="596" actId="47"/>
        <pc:sldMkLst>
          <pc:docMk/>
          <pc:sldMk cId="2083658885" sldId="900"/>
        </pc:sldMkLst>
        <pc:spChg chg="del">
          <ac:chgData name="Marta" userId="eac6eb22-5f14-46b4-a4ea-a86e6e8c4acc" providerId="ADAL" clId="{661C6999-6DFA-41E1-9F2F-FC61AEB8EB9F}" dt="2022-02-14T15:36:10.681" v="370" actId="478"/>
          <ac:spMkLst>
            <pc:docMk/>
            <pc:sldMk cId="2083658885" sldId="900"/>
            <ac:spMk id="3" creationId="{88D4AFD8-D003-4049-A099-E4EE17481E3C}"/>
          </ac:spMkLst>
        </pc:spChg>
        <pc:spChg chg="mod">
          <ac:chgData name="Marta" userId="eac6eb22-5f14-46b4-a4ea-a86e6e8c4acc" providerId="ADAL" clId="{661C6999-6DFA-41E1-9F2F-FC61AEB8EB9F}" dt="2022-02-14T15:43:26.239" v="595" actId="20577"/>
          <ac:spMkLst>
            <pc:docMk/>
            <pc:sldMk cId="2083658885" sldId="900"/>
            <ac:spMk id="6" creationId="{00000000-0000-0000-0000-000000000000}"/>
          </ac:spMkLst>
        </pc:spChg>
        <pc:spChg chg="add mod">
          <ac:chgData name="Marta" userId="eac6eb22-5f14-46b4-a4ea-a86e6e8c4acc" providerId="ADAL" clId="{661C6999-6DFA-41E1-9F2F-FC61AEB8EB9F}" dt="2022-02-14T15:36:11.353" v="371"/>
          <ac:spMkLst>
            <pc:docMk/>
            <pc:sldMk cId="2083658885" sldId="900"/>
            <ac:spMk id="7" creationId="{96A6FA3D-907A-4B89-9982-336B134B277C}"/>
          </ac:spMkLst>
        </pc:spChg>
        <pc:spChg chg="add mod">
          <ac:chgData name="Marta" userId="eac6eb22-5f14-46b4-a4ea-a86e6e8c4acc" providerId="ADAL" clId="{661C6999-6DFA-41E1-9F2F-FC61AEB8EB9F}" dt="2022-02-14T15:36:11.353" v="371"/>
          <ac:spMkLst>
            <pc:docMk/>
            <pc:sldMk cId="2083658885" sldId="900"/>
            <ac:spMk id="8" creationId="{CE9F983F-D23F-4741-9ACE-48B47606E3A4}"/>
          </ac:spMkLst>
        </pc:spChg>
        <pc:spChg chg="add mod">
          <ac:chgData name="Marta" userId="eac6eb22-5f14-46b4-a4ea-a86e6e8c4acc" providerId="ADAL" clId="{661C6999-6DFA-41E1-9F2F-FC61AEB8EB9F}" dt="2022-02-14T15:36:11.353" v="371"/>
          <ac:spMkLst>
            <pc:docMk/>
            <pc:sldMk cId="2083658885" sldId="900"/>
            <ac:spMk id="9" creationId="{D3AB54B0-AD67-4B5B-BE5D-E1FEEDA87223}"/>
          </ac:spMkLst>
        </pc:spChg>
        <pc:picChg chg="add mod">
          <ac:chgData name="Marta" userId="eac6eb22-5f14-46b4-a4ea-a86e6e8c4acc" providerId="ADAL" clId="{661C6999-6DFA-41E1-9F2F-FC61AEB8EB9F}" dt="2022-02-14T15:36:11.353" v="371"/>
          <ac:picMkLst>
            <pc:docMk/>
            <pc:sldMk cId="2083658885" sldId="900"/>
            <ac:picMk id="11" creationId="{FA84BC2C-C9AF-49F0-84EA-0879B1BEA3CF}"/>
          </ac:picMkLst>
        </pc:picChg>
      </pc:sldChg>
      <pc:sldChg chg="addSp delSp modSp mod">
        <pc:chgData name="Marta" userId="eac6eb22-5f14-46b4-a4ea-a86e6e8c4acc" providerId="ADAL" clId="{661C6999-6DFA-41E1-9F2F-FC61AEB8EB9F}" dt="2022-02-15T14:33:11.916" v="774" actId="20577"/>
        <pc:sldMkLst>
          <pc:docMk/>
          <pc:sldMk cId="644561616" sldId="901"/>
        </pc:sldMkLst>
        <pc:spChg chg="mod">
          <ac:chgData name="Marta" userId="eac6eb22-5f14-46b4-a4ea-a86e6e8c4acc" providerId="ADAL" clId="{661C6999-6DFA-41E1-9F2F-FC61AEB8EB9F}" dt="2022-02-14T15:44:27.200" v="627" actId="14100"/>
          <ac:spMkLst>
            <pc:docMk/>
            <pc:sldMk cId="644561616" sldId="901"/>
            <ac:spMk id="2" creationId="{F49F4E2B-EEB0-4736-A001-E9CD8947E750}"/>
          </ac:spMkLst>
        </pc:spChg>
        <pc:spChg chg="del">
          <ac:chgData name="Marta" userId="eac6eb22-5f14-46b4-a4ea-a86e6e8c4acc" providerId="ADAL" clId="{661C6999-6DFA-41E1-9F2F-FC61AEB8EB9F}" dt="2022-02-14T15:36:20.090" v="372" actId="478"/>
          <ac:spMkLst>
            <pc:docMk/>
            <pc:sldMk cId="644561616" sldId="901"/>
            <ac:spMk id="3" creationId="{88D4AFD8-D003-4049-A099-E4EE17481E3C}"/>
          </ac:spMkLst>
        </pc:spChg>
        <pc:spChg chg="mod">
          <ac:chgData name="Marta" userId="eac6eb22-5f14-46b4-a4ea-a86e6e8c4acc" providerId="ADAL" clId="{661C6999-6DFA-41E1-9F2F-FC61AEB8EB9F}" dt="2022-02-15T14:33:11.916" v="774" actId="20577"/>
          <ac:spMkLst>
            <pc:docMk/>
            <pc:sldMk cId="644561616" sldId="901"/>
            <ac:spMk id="6" creationId="{00000000-0000-0000-0000-000000000000}"/>
          </ac:spMkLst>
        </pc:spChg>
        <pc:spChg chg="add mod">
          <ac:chgData name="Marta" userId="eac6eb22-5f14-46b4-a4ea-a86e6e8c4acc" providerId="ADAL" clId="{661C6999-6DFA-41E1-9F2F-FC61AEB8EB9F}" dt="2022-02-14T15:36:20.406" v="373"/>
          <ac:spMkLst>
            <pc:docMk/>
            <pc:sldMk cId="644561616" sldId="901"/>
            <ac:spMk id="8" creationId="{8E23BF81-B67C-4C10-B4AA-C00F62941424}"/>
          </ac:spMkLst>
        </pc:spChg>
        <pc:spChg chg="add mod">
          <ac:chgData name="Marta" userId="eac6eb22-5f14-46b4-a4ea-a86e6e8c4acc" providerId="ADAL" clId="{661C6999-6DFA-41E1-9F2F-FC61AEB8EB9F}" dt="2022-02-14T15:36:20.406" v="373"/>
          <ac:spMkLst>
            <pc:docMk/>
            <pc:sldMk cId="644561616" sldId="901"/>
            <ac:spMk id="9" creationId="{5A7A5259-8D24-4DAF-A13B-D1C02E9A1165}"/>
          </ac:spMkLst>
        </pc:spChg>
        <pc:spChg chg="mod">
          <ac:chgData name="Marta" userId="eac6eb22-5f14-46b4-a4ea-a86e6e8c4acc" providerId="ADAL" clId="{661C6999-6DFA-41E1-9F2F-FC61AEB8EB9F}" dt="2022-02-14T15:43:37.752" v="600" actId="20577"/>
          <ac:spMkLst>
            <pc:docMk/>
            <pc:sldMk cId="644561616" sldId="901"/>
            <ac:spMk id="10" creationId="{66421E13-941D-487E-9F8E-DCFA3FE9C646}"/>
          </ac:spMkLst>
        </pc:spChg>
        <pc:spChg chg="add mod">
          <ac:chgData name="Marta" userId="eac6eb22-5f14-46b4-a4ea-a86e6e8c4acc" providerId="ADAL" clId="{661C6999-6DFA-41E1-9F2F-FC61AEB8EB9F}" dt="2022-02-14T15:36:20.406" v="373"/>
          <ac:spMkLst>
            <pc:docMk/>
            <pc:sldMk cId="644561616" sldId="901"/>
            <ac:spMk id="11" creationId="{7A6FFD4D-A740-46D2-B767-11FF65B7A9E3}"/>
          </ac:spMkLst>
        </pc:spChg>
        <pc:picChg chg="mod">
          <ac:chgData name="Marta" userId="eac6eb22-5f14-46b4-a4ea-a86e6e8c4acc" providerId="ADAL" clId="{661C6999-6DFA-41E1-9F2F-FC61AEB8EB9F}" dt="2022-02-14T15:44:24.366" v="626" actId="1076"/>
          <ac:picMkLst>
            <pc:docMk/>
            <pc:sldMk cId="644561616" sldId="901"/>
            <ac:picMk id="5" creationId="{A7CE0624-DE4C-4238-8618-DC619B9FF7AB}"/>
          </ac:picMkLst>
        </pc:picChg>
        <pc:picChg chg="add mod">
          <ac:chgData name="Marta" userId="eac6eb22-5f14-46b4-a4ea-a86e6e8c4acc" providerId="ADAL" clId="{661C6999-6DFA-41E1-9F2F-FC61AEB8EB9F}" dt="2022-02-14T15:36:20.406" v="373"/>
          <ac:picMkLst>
            <pc:docMk/>
            <pc:sldMk cId="644561616" sldId="901"/>
            <ac:picMk id="12" creationId="{A4775AD3-1CB4-4F03-A27C-36B67B65582D}"/>
          </ac:picMkLst>
        </pc:picChg>
      </pc:sldChg>
      <pc:sldChg chg="addSp delSp modSp del mod ord">
        <pc:chgData name="Marta" userId="eac6eb22-5f14-46b4-a4ea-a86e6e8c4acc" providerId="ADAL" clId="{661C6999-6DFA-41E1-9F2F-FC61AEB8EB9F}" dt="2022-02-14T15:41:09.294" v="557" actId="47"/>
        <pc:sldMkLst>
          <pc:docMk/>
          <pc:sldMk cId="592978630" sldId="917"/>
        </pc:sldMkLst>
        <pc:spChg chg="del">
          <ac:chgData name="Marta" userId="eac6eb22-5f14-46b4-a4ea-a86e6e8c4acc" providerId="ADAL" clId="{661C6999-6DFA-41E1-9F2F-FC61AEB8EB9F}" dt="2022-02-14T15:35:36.197" v="355" actId="478"/>
          <ac:spMkLst>
            <pc:docMk/>
            <pc:sldMk cId="592978630" sldId="917"/>
            <ac:spMk id="3" creationId="{88D4AFD8-D003-4049-A099-E4EE17481E3C}"/>
          </ac:spMkLst>
        </pc:spChg>
        <pc:spChg chg="del">
          <ac:chgData name="Marta" userId="eac6eb22-5f14-46b4-a4ea-a86e6e8c4acc" providerId="ADAL" clId="{661C6999-6DFA-41E1-9F2F-FC61AEB8EB9F}" dt="2022-02-14T15:35:36.197" v="355" actId="478"/>
          <ac:spMkLst>
            <pc:docMk/>
            <pc:sldMk cId="592978630" sldId="917"/>
            <ac:spMk id="4" creationId="{25069B60-5EFA-48C1-B6F8-363698D59BB5}"/>
          </ac:spMkLst>
        </pc:spChg>
        <pc:spChg chg="del mod">
          <ac:chgData name="Marta" userId="eac6eb22-5f14-46b4-a4ea-a86e6e8c4acc" providerId="ADAL" clId="{661C6999-6DFA-41E1-9F2F-FC61AEB8EB9F}" dt="2022-02-14T15:35:36.197" v="355" actId="478"/>
          <ac:spMkLst>
            <pc:docMk/>
            <pc:sldMk cId="592978630" sldId="917"/>
            <ac:spMk id="8" creationId="{E09302A5-E9E5-482F-A96A-F5DA022D3486}"/>
          </ac:spMkLst>
        </pc:spChg>
        <pc:spChg chg="add mod">
          <ac:chgData name="Marta" userId="eac6eb22-5f14-46b4-a4ea-a86e6e8c4acc" providerId="ADAL" clId="{661C6999-6DFA-41E1-9F2F-FC61AEB8EB9F}" dt="2022-02-14T15:35:36.442" v="356"/>
          <ac:spMkLst>
            <pc:docMk/>
            <pc:sldMk cId="592978630" sldId="917"/>
            <ac:spMk id="14" creationId="{7BAAB955-2495-4CBB-9666-A9BB5586CCCD}"/>
          </ac:spMkLst>
        </pc:spChg>
        <pc:spChg chg="add mod">
          <ac:chgData name="Marta" userId="eac6eb22-5f14-46b4-a4ea-a86e6e8c4acc" providerId="ADAL" clId="{661C6999-6DFA-41E1-9F2F-FC61AEB8EB9F}" dt="2022-02-14T15:35:36.442" v="356"/>
          <ac:spMkLst>
            <pc:docMk/>
            <pc:sldMk cId="592978630" sldId="917"/>
            <ac:spMk id="15" creationId="{B6846183-0E84-41DD-95A3-603340085CD0}"/>
          </ac:spMkLst>
        </pc:spChg>
        <pc:spChg chg="add mod">
          <ac:chgData name="Marta" userId="eac6eb22-5f14-46b4-a4ea-a86e6e8c4acc" providerId="ADAL" clId="{661C6999-6DFA-41E1-9F2F-FC61AEB8EB9F}" dt="2022-02-14T15:35:36.442" v="356"/>
          <ac:spMkLst>
            <pc:docMk/>
            <pc:sldMk cId="592978630" sldId="917"/>
            <ac:spMk id="17" creationId="{063406A9-7E23-4C87-A644-BA79EB225BE3}"/>
          </ac:spMkLst>
        </pc:spChg>
        <pc:picChg chg="del">
          <ac:chgData name="Marta" userId="eac6eb22-5f14-46b4-a4ea-a86e6e8c4acc" providerId="ADAL" clId="{661C6999-6DFA-41E1-9F2F-FC61AEB8EB9F}" dt="2022-02-14T15:35:36.197" v="355" actId="478"/>
          <ac:picMkLst>
            <pc:docMk/>
            <pc:sldMk cId="592978630" sldId="917"/>
            <ac:picMk id="7" creationId="{B419803F-0B98-4CE7-8E74-BDF667BA9909}"/>
          </ac:picMkLst>
        </pc:picChg>
        <pc:picChg chg="add mod">
          <ac:chgData name="Marta" userId="eac6eb22-5f14-46b4-a4ea-a86e6e8c4acc" providerId="ADAL" clId="{661C6999-6DFA-41E1-9F2F-FC61AEB8EB9F}" dt="2022-02-14T15:35:36.442" v="356"/>
          <ac:picMkLst>
            <pc:docMk/>
            <pc:sldMk cId="592978630" sldId="917"/>
            <ac:picMk id="18" creationId="{176EA2FC-643A-4757-9551-E7CAB235AE0B}"/>
          </ac:picMkLst>
        </pc:picChg>
      </pc:sldChg>
      <pc:sldChg chg="del">
        <pc:chgData name="Marta" userId="eac6eb22-5f14-46b4-a4ea-a86e6e8c4acc" providerId="ADAL" clId="{661C6999-6DFA-41E1-9F2F-FC61AEB8EB9F}" dt="2022-02-14T14:05:46.971" v="164" actId="47"/>
        <pc:sldMkLst>
          <pc:docMk/>
          <pc:sldMk cId="1823672830" sldId="918"/>
        </pc:sldMkLst>
      </pc:sldChg>
      <pc:sldChg chg="addSp delSp modSp mod ord">
        <pc:chgData name="Marta" userId="eac6eb22-5f14-46b4-a4ea-a86e6e8c4acc" providerId="ADAL" clId="{661C6999-6DFA-41E1-9F2F-FC61AEB8EB9F}" dt="2022-02-14T15:42:32.175" v="577" actId="20577"/>
        <pc:sldMkLst>
          <pc:docMk/>
          <pc:sldMk cId="2970493180" sldId="920"/>
        </pc:sldMkLst>
        <pc:spChg chg="del">
          <ac:chgData name="Marta" userId="eac6eb22-5f14-46b4-a4ea-a86e6e8c4acc" providerId="ADAL" clId="{661C6999-6DFA-41E1-9F2F-FC61AEB8EB9F}" dt="2022-02-14T15:35:40.449" v="357" actId="478"/>
          <ac:spMkLst>
            <pc:docMk/>
            <pc:sldMk cId="2970493180" sldId="920"/>
            <ac:spMk id="2" creationId="{627B9528-F21E-4823-8E23-69BCA8E5ACA1}"/>
          </ac:spMkLst>
        </pc:spChg>
        <pc:spChg chg="del">
          <ac:chgData name="Marta" userId="eac6eb22-5f14-46b4-a4ea-a86e6e8c4acc" providerId="ADAL" clId="{661C6999-6DFA-41E1-9F2F-FC61AEB8EB9F}" dt="2022-02-14T15:35:40.449" v="357" actId="478"/>
          <ac:spMkLst>
            <pc:docMk/>
            <pc:sldMk cId="2970493180" sldId="920"/>
            <ac:spMk id="3" creationId="{88D4AFD8-D003-4049-A099-E4EE17481E3C}"/>
          </ac:spMkLst>
        </pc:spChg>
        <pc:spChg chg="mod">
          <ac:chgData name="Marta" userId="eac6eb22-5f14-46b4-a4ea-a86e6e8c4acc" providerId="ADAL" clId="{661C6999-6DFA-41E1-9F2F-FC61AEB8EB9F}" dt="2022-02-14T15:42:32.175" v="577" actId="20577"/>
          <ac:spMkLst>
            <pc:docMk/>
            <pc:sldMk cId="2970493180" sldId="920"/>
            <ac:spMk id="6" creationId="{00000000-0000-0000-0000-000000000000}"/>
          </ac:spMkLst>
        </pc:spChg>
        <pc:spChg chg="del">
          <ac:chgData name="Marta" userId="eac6eb22-5f14-46b4-a4ea-a86e6e8c4acc" providerId="ADAL" clId="{661C6999-6DFA-41E1-9F2F-FC61AEB8EB9F}" dt="2022-02-14T15:35:40.449" v="357" actId="478"/>
          <ac:spMkLst>
            <pc:docMk/>
            <pc:sldMk cId="2970493180" sldId="920"/>
            <ac:spMk id="7" creationId="{D22A8CBF-37BE-451B-9D14-2DA1052A3D23}"/>
          </ac:spMkLst>
        </pc:spChg>
        <pc:spChg chg="mod">
          <ac:chgData name="Marta" userId="eac6eb22-5f14-46b4-a4ea-a86e6e8c4acc" providerId="ADAL" clId="{661C6999-6DFA-41E1-9F2F-FC61AEB8EB9F}" dt="2022-02-14T15:42:29.608" v="575" actId="20577"/>
          <ac:spMkLst>
            <pc:docMk/>
            <pc:sldMk cId="2970493180" sldId="920"/>
            <ac:spMk id="11" creationId="{17AD51F0-FB9D-4C8A-9C6F-1A1CC7A2AABF}"/>
          </ac:spMkLst>
        </pc:spChg>
        <pc:spChg chg="add mod">
          <ac:chgData name="Marta" userId="eac6eb22-5f14-46b4-a4ea-a86e6e8c4acc" providerId="ADAL" clId="{661C6999-6DFA-41E1-9F2F-FC61AEB8EB9F}" dt="2022-02-14T15:35:40.899" v="358"/>
          <ac:spMkLst>
            <pc:docMk/>
            <pc:sldMk cId="2970493180" sldId="920"/>
            <ac:spMk id="12" creationId="{2EE23490-EDFA-4AA0-AF07-FFE8E3D5CC3F}"/>
          </ac:spMkLst>
        </pc:spChg>
        <pc:spChg chg="add mod">
          <ac:chgData name="Marta" userId="eac6eb22-5f14-46b4-a4ea-a86e6e8c4acc" providerId="ADAL" clId="{661C6999-6DFA-41E1-9F2F-FC61AEB8EB9F}" dt="2022-02-14T15:35:40.899" v="358"/>
          <ac:spMkLst>
            <pc:docMk/>
            <pc:sldMk cId="2970493180" sldId="920"/>
            <ac:spMk id="13" creationId="{50898BDB-7E1B-4068-879A-9DDF9C754B1B}"/>
          </ac:spMkLst>
        </pc:spChg>
        <pc:spChg chg="add mod">
          <ac:chgData name="Marta" userId="eac6eb22-5f14-46b4-a4ea-a86e6e8c4acc" providerId="ADAL" clId="{661C6999-6DFA-41E1-9F2F-FC61AEB8EB9F}" dt="2022-02-14T15:35:40.899" v="358"/>
          <ac:spMkLst>
            <pc:docMk/>
            <pc:sldMk cId="2970493180" sldId="920"/>
            <ac:spMk id="14" creationId="{3330D9A5-C0F8-4BC6-A678-85A7351E5C26}"/>
          </ac:spMkLst>
        </pc:spChg>
        <pc:picChg chg="del">
          <ac:chgData name="Marta" userId="eac6eb22-5f14-46b4-a4ea-a86e6e8c4acc" providerId="ADAL" clId="{661C6999-6DFA-41E1-9F2F-FC61AEB8EB9F}" dt="2022-02-14T15:35:40.449" v="357" actId="478"/>
          <ac:picMkLst>
            <pc:docMk/>
            <pc:sldMk cId="2970493180" sldId="920"/>
            <ac:picMk id="10" creationId="{6AC12784-B607-409F-9644-60E031E5E86F}"/>
          </ac:picMkLst>
        </pc:picChg>
        <pc:picChg chg="add mod">
          <ac:chgData name="Marta" userId="eac6eb22-5f14-46b4-a4ea-a86e6e8c4acc" providerId="ADAL" clId="{661C6999-6DFA-41E1-9F2F-FC61AEB8EB9F}" dt="2022-02-14T15:35:40.899" v="358"/>
          <ac:picMkLst>
            <pc:docMk/>
            <pc:sldMk cId="2970493180" sldId="920"/>
            <ac:picMk id="15" creationId="{E8702F80-423D-4B96-9132-FE19A1EF574B}"/>
          </ac:picMkLst>
        </pc:picChg>
      </pc:sldChg>
      <pc:sldChg chg="addSp delSp modSp mod">
        <pc:chgData name="Marta" userId="eac6eb22-5f14-46b4-a4ea-a86e6e8c4acc" providerId="ADAL" clId="{661C6999-6DFA-41E1-9F2F-FC61AEB8EB9F}" dt="2022-02-15T14:33:22.755" v="775"/>
        <pc:sldMkLst>
          <pc:docMk/>
          <pc:sldMk cId="1397072693" sldId="938"/>
        </pc:sldMkLst>
        <pc:spChg chg="mod">
          <ac:chgData name="Marta" userId="eac6eb22-5f14-46b4-a4ea-a86e6e8c4acc" providerId="ADAL" clId="{661C6999-6DFA-41E1-9F2F-FC61AEB8EB9F}" dt="2022-02-14T15:43:11.063" v="593" actId="20577"/>
          <ac:spMkLst>
            <pc:docMk/>
            <pc:sldMk cId="1397072693" sldId="938"/>
            <ac:spMk id="2" creationId="{F49F4E2B-EEB0-4736-A001-E9CD8947E750}"/>
          </ac:spMkLst>
        </pc:spChg>
        <pc:spChg chg="del">
          <ac:chgData name="Marta" userId="eac6eb22-5f14-46b4-a4ea-a86e6e8c4acc" providerId="ADAL" clId="{661C6999-6DFA-41E1-9F2F-FC61AEB8EB9F}" dt="2022-02-14T15:36:06.398" v="368" actId="478"/>
          <ac:spMkLst>
            <pc:docMk/>
            <pc:sldMk cId="1397072693" sldId="938"/>
            <ac:spMk id="3" creationId="{88D4AFD8-D003-4049-A099-E4EE17481E3C}"/>
          </ac:spMkLst>
        </pc:spChg>
        <pc:spChg chg="mod">
          <ac:chgData name="Marta" userId="eac6eb22-5f14-46b4-a4ea-a86e6e8c4acc" providerId="ADAL" clId="{661C6999-6DFA-41E1-9F2F-FC61AEB8EB9F}" dt="2022-02-15T14:33:22.755" v="775"/>
          <ac:spMkLst>
            <pc:docMk/>
            <pc:sldMk cId="1397072693" sldId="938"/>
            <ac:spMk id="6" creationId="{00000000-0000-0000-0000-000000000000}"/>
          </ac:spMkLst>
        </pc:spChg>
        <pc:spChg chg="add mod">
          <ac:chgData name="Marta" userId="eac6eb22-5f14-46b4-a4ea-a86e6e8c4acc" providerId="ADAL" clId="{661C6999-6DFA-41E1-9F2F-FC61AEB8EB9F}" dt="2022-02-14T15:36:06.709" v="369"/>
          <ac:spMkLst>
            <pc:docMk/>
            <pc:sldMk cId="1397072693" sldId="938"/>
            <ac:spMk id="7" creationId="{BFE6042D-92F5-47FD-A572-9F4D443C989C}"/>
          </ac:spMkLst>
        </pc:spChg>
        <pc:spChg chg="add mod">
          <ac:chgData name="Marta" userId="eac6eb22-5f14-46b4-a4ea-a86e6e8c4acc" providerId="ADAL" clId="{661C6999-6DFA-41E1-9F2F-FC61AEB8EB9F}" dt="2022-02-14T15:36:06.709" v="369"/>
          <ac:spMkLst>
            <pc:docMk/>
            <pc:sldMk cId="1397072693" sldId="938"/>
            <ac:spMk id="8" creationId="{9223B154-E083-489C-A80D-22DC05D31E33}"/>
          </ac:spMkLst>
        </pc:spChg>
        <pc:spChg chg="add mod">
          <ac:chgData name="Marta" userId="eac6eb22-5f14-46b4-a4ea-a86e6e8c4acc" providerId="ADAL" clId="{661C6999-6DFA-41E1-9F2F-FC61AEB8EB9F}" dt="2022-02-14T15:36:06.709" v="369"/>
          <ac:spMkLst>
            <pc:docMk/>
            <pc:sldMk cId="1397072693" sldId="938"/>
            <ac:spMk id="9" creationId="{E443DB69-46CA-4B4F-86F7-2723F51EC9DC}"/>
          </ac:spMkLst>
        </pc:spChg>
        <pc:spChg chg="mod">
          <ac:chgData name="Marta" userId="eac6eb22-5f14-46b4-a4ea-a86e6e8c4acc" providerId="ADAL" clId="{661C6999-6DFA-41E1-9F2F-FC61AEB8EB9F}" dt="2022-02-14T15:42:57.461" v="591" actId="20577"/>
          <ac:spMkLst>
            <pc:docMk/>
            <pc:sldMk cId="1397072693" sldId="938"/>
            <ac:spMk id="10" creationId="{66421E13-941D-487E-9F8E-DCFA3FE9C646}"/>
          </ac:spMkLst>
        </pc:spChg>
        <pc:picChg chg="add mod">
          <ac:chgData name="Marta" userId="eac6eb22-5f14-46b4-a4ea-a86e6e8c4acc" providerId="ADAL" clId="{661C6999-6DFA-41E1-9F2F-FC61AEB8EB9F}" dt="2022-02-14T15:36:06.709" v="369"/>
          <ac:picMkLst>
            <pc:docMk/>
            <pc:sldMk cId="1397072693" sldId="938"/>
            <ac:picMk id="11" creationId="{0D1F3D81-B57B-473B-BE8A-409038421DEE}"/>
          </ac:picMkLst>
        </pc:picChg>
      </pc:sldChg>
      <pc:sldChg chg="del">
        <pc:chgData name="Marta" userId="eac6eb22-5f14-46b4-a4ea-a86e6e8c4acc" providerId="ADAL" clId="{661C6999-6DFA-41E1-9F2F-FC61AEB8EB9F}" dt="2022-02-14T14:05:51.434" v="165" actId="47"/>
        <pc:sldMkLst>
          <pc:docMk/>
          <pc:sldMk cId="1785137740" sldId="939"/>
        </pc:sldMkLst>
      </pc:sldChg>
      <pc:sldChg chg="addSp delSp modSp add del">
        <pc:chgData name="Marta" userId="eac6eb22-5f14-46b4-a4ea-a86e6e8c4acc" providerId="ADAL" clId="{661C6999-6DFA-41E1-9F2F-FC61AEB8EB9F}" dt="2022-02-14T15:38:04.107" v="379" actId="47"/>
        <pc:sldMkLst>
          <pc:docMk/>
          <pc:sldMk cId="3225949520" sldId="939"/>
        </pc:sldMkLst>
        <pc:spChg chg="del">
          <ac:chgData name="Marta" userId="eac6eb22-5f14-46b4-a4ea-a86e6e8c4acc" providerId="ADAL" clId="{661C6999-6DFA-41E1-9F2F-FC61AEB8EB9F}" dt="2022-02-14T15:35:19.752" v="347" actId="478"/>
          <ac:spMkLst>
            <pc:docMk/>
            <pc:sldMk cId="3225949520" sldId="939"/>
            <ac:spMk id="3" creationId="{8621C8EE-0219-41A7-8DA5-E8C5AEB14A01}"/>
          </ac:spMkLst>
        </pc:spChg>
        <pc:spChg chg="del">
          <ac:chgData name="Marta" userId="eac6eb22-5f14-46b4-a4ea-a86e6e8c4acc" providerId="ADAL" clId="{661C6999-6DFA-41E1-9F2F-FC61AEB8EB9F}" dt="2022-02-14T15:35:19.752" v="347" actId="478"/>
          <ac:spMkLst>
            <pc:docMk/>
            <pc:sldMk cId="3225949520" sldId="939"/>
            <ac:spMk id="5" creationId="{40955CF1-E7E6-4541-A1EA-E7E723C9D7CD}"/>
          </ac:spMkLst>
        </pc:spChg>
        <pc:spChg chg="del">
          <ac:chgData name="Marta" userId="eac6eb22-5f14-46b4-a4ea-a86e6e8c4acc" providerId="ADAL" clId="{661C6999-6DFA-41E1-9F2F-FC61AEB8EB9F}" dt="2022-02-14T15:35:19.752" v="347" actId="478"/>
          <ac:spMkLst>
            <pc:docMk/>
            <pc:sldMk cId="3225949520" sldId="939"/>
            <ac:spMk id="12" creationId="{0275828B-1EFE-47A0-B81B-A1B3DF6B5ADE}"/>
          </ac:spMkLst>
        </pc:spChg>
        <pc:spChg chg="add mod">
          <ac:chgData name="Marta" userId="eac6eb22-5f14-46b4-a4ea-a86e6e8c4acc" providerId="ADAL" clId="{661C6999-6DFA-41E1-9F2F-FC61AEB8EB9F}" dt="2022-02-14T15:35:19.984" v="348"/>
          <ac:spMkLst>
            <pc:docMk/>
            <pc:sldMk cId="3225949520" sldId="939"/>
            <ac:spMk id="13" creationId="{83146624-2A31-4A14-B6DC-9FA5F3CC2C1A}"/>
          </ac:spMkLst>
        </pc:spChg>
        <pc:spChg chg="add mod">
          <ac:chgData name="Marta" userId="eac6eb22-5f14-46b4-a4ea-a86e6e8c4acc" providerId="ADAL" clId="{661C6999-6DFA-41E1-9F2F-FC61AEB8EB9F}" dt="2022-02-14T15:35:19.984" v="348"/>
          <ac:spMkLst>
            <pc:docMk/>
            <pc:sldMk cId="3225949520" sldId="939"/>
            <ac:spMk id="14" creationId="{111C263C-F926-43B8-A1F2-8A4DF9C065EA}"/>
          </ac:spMkLst>
        </pc:spChg>
        <pc:spChg chg="add mod">
          <ac:chgData name="Marta" userId="eac6eb22-5f14-46b4-a4ea-a86e6e8c4acc" providerId="ADAL" clId="{661C6999-6DFA-41E1-9F2F-FC61AEB8EB9F}" dt="2022-02-14T15:35:19.984" v="348"/>
          <ac:spMkLst>
            <pc:docMk/>
            <pc:sldMk cId="3225949520" sldId="939"/>
            <ac:spMk id="16" creationId="{F265ABE2-663B-4E96-9180-3C3188C0AA6F}"/>
          </ac:spMkLst>
        </pc:spChg>
        <pc:picChg chg="del">
          <ac:chgData name="Marta" userId="eac6eb22-5f14-46b4-a4ea-a86e6e8c4acc" providerId="ADAL" clId="{661C6999-6DFA-41E1-9F2F-FC61AEB8EB9F}" dt="2022-02-14T15:35:19.752" v="347" actId="478"/>
          <ac:picMkLst>
            <pc:docMk/>
            <pc:sldMk cId="3225949520" sldId="939"/>
            <ac:picMk id="10" creationId="{FC2D7103-E7A1-4181-9248-567ED483A1C2}"/>
          </ac:picMkLst>
        </pc:picChg>
        <pc:picChg chg="add mod">
          <ac:chgData name="Marta" userId="eac6eb22-5f14-46b4-a4ea-a86e6e8c4acc" providerId="ADAL" clId="{661C6999-6DFA-41E1-9F2F-FC61AEB8EB9F}" dt="2022-02-14T15:35:19.984" v="348"/>
          <ac:picMkLst>
            <pc:docMk/>
            <pc:sldMk cId="3225949520" sldId="939"/>
            <ac:picMk id="18" creationId="{E9830B66-C0C9-4B4C-8153-A5ED40B5F221}"/>
          </ac:picMkLst>
        </pc:picChg>
      </pc:sldChg>
      <pc:sldChg chg="delSp modSp add mod">
        <pc:chgData name="Marta" userId="eac6eb22-5f14-46b4-a4ea-a86e6e8c4acc" providerId="ADAL" clId="{661C6999-6DFA-41E1-9F2F-FC61AEB8EB9F}" dt="2022-02-14T15:42:09.607" v="567" actId="20577"/>
        <pc:sldMkLst>
          <pc:docMk/>
          <pc:sldMk cId="3712657699" sldId="939"/>
        </pc:sldMkLst>
        <pc:spChg chg="mod">
          <ac:chgData name="Marta" userId="eac6eb22-5f14-46b4-a4ea-a86e6e8c4acc" providerId="ADAL" clId="{661C6999-6DFA-41E1-9F2F-FC61AEB8EB9F}" dt="2022-02-14T15:42:09.607" v="567" actId="20577"/>
          <ac:spMkLst>
            <pc:docMk/>
            <pc:sldMk cId="3712657699" sldId="939"/>
            <ac:spMk id="2" creationId="{91383D11-DEC4-4BFF-88BB-8FB2206CEB37}"/>
          </ac:spMkLst>
        </pc:spChg>
        <pc:spChg chg="mod">
          <ac:chgData name="Marta" userId="eac6eb22-5f14-46b4-a4ea-a86e6e8c4acc" providerId="ADAL" clId="{661C6999-6DFA-41E1-9F2F-FC61AEB8EB9F}" dt="2022-02-14T15:39:59.983" v="480" actId="20577"/>
          <ac:spMkLst>
            <pc:docMk/>
            <pc:sldMk cId="3712657699" sldId="939"/>
            <ac:spMk id="4" creationId="{E8E02AC0-EA95-4CA2-B250-70F98D25C504}"/>
          </ac:spMkLst>
        </pc:spChg>
        <pc:picChg chg="del">
          <ac:chgData name="Marta" userId="eac6eb22-5f14-46b4-a4ea-a86e6e8c4acc" providerId="ADAL" clId="{661C6999-6DFA-41E1-9F2F-FC61AEB8EB9F}" dt="2022-02-14T15:39:02.178" v="438" actId="478"/>
          <ac:picMkLst>
            <pc:docMk/>
            <pc:sldMk cId="3712657699" sldId="939"/>
            <ac:picMk id="6" creationId="{FAB1BF17-3A41-4541-8316-70911C21F415}"/>
          </ac:picMkLst>
        </pc:picChg>
        <pc:picChg chg="del">
          <ac:chgData name="Marta" userId="eac6eb22-5f14-46b4-a4ea-a86e6e8c4acc" providerId="ADAL" clId="{661C6999-6DFA-41E1-9F2F-FC61AEB8EB9F}" dt="2022-02-14T15:39:04.543" v="439" actId="478"/>
          <ac:picMkLst>
            <pc:docMk/>
            <pc:sldMk cId="3712657699" sldId="939"/>
            <ac:picMk id="7" creationId="{2E1269CC-152A-4332-8438-63FC4ADC1E57}"/>
          </ac:picMkLst>
        </pc:picChg>
        <pc:picChg chg="del">
          <ac:chgData name="Marta" userId="eac6eb22-5f14-46b4-a4ea-a86e6e8c4acc" providerId="ADAL" clId="{661C6999-6DFA-41E1-9F2F-FC61AEB8EB9F}" dt="2022-02-14T15:39:04.543" v="439" actId="478"/>
          <ac:picMkLst>
            <pc:docMk/>
            <pc:sldMk cId="3712657699" sldId="939"/>
            <ac:picMk id="9" creationId="{9F39D171-157B-4409-9B51-F75712CB4BE2}"/>
          </ac:picMkLst>
        </pc:picChg>
        <pc:picChg chg="del">
          <ac:chgData name="Marta" userId="eac6eb22-5f14-46b4-a4ea-a86e6e8c4acc" providerId="ADAL" clId="{661C6999-6DFA-41E1-9F2F-FC61AEB8EB9F}" dt="2022-02-14T15:39:04.543" v="439" actId="478"/>
          <ac:picMkLst>
            <pc:docMk/>
            <pc:sldMk cId="3712657699" sldId="939"/>
            <ac:picMk id="15" creationId="{7FDA0B01-D45E-4688-BEA1-46E0D082A2A6}"/>
          </ac:picMkLst>
        </pc:picChg>
        <pc:picChg chg="del">
          <ac:chgData name="Marta" userId="eac6eb22-5f14-46b4-a4ea-a86e6e8c4acc" providerId="ADAL" clId="{661C6999-6DFA-41E1-9F2F-FC61AEB8EB9F}" dt="2022-02-14T15:39:04.543" v="439" actId="478"/>
          <ac:picMkLst>
            <pc:docMk/>
            <pc:sldMk cId="3712657699" sldId="939"/>
            <ac:picMk id="17" creationId="{5DCC1BA3-CAD4-452E-8302-C54DBC485768}"/>
          </ac:picMkLst>
        </pc:picChg>
        <pc:picChg chg="del">
          <ac:chgData name="Marta" userId="eac6eb22-5f14-46b4-a4ea-a86e6e8c4acc" providerId="ADAL" clId="{661C6999-6DFA-41E1-9F2F-FC61AEB8EB9F}" dt="2022-02-14T15:39:04.543" v="439" actId="478"/>
          <ac:picMkLst>
            <pc:docMk/>
            <pc:sldMk cId="3712657699" sldId="939"/>
            <ac:picMk id="1026" creationId="{00EB0658-355A-4D22-BE92-D259930690A7}"/>
          </ac:picMkLst>
        </pc:picChg>
      </pc:sldChg>
      <pc:sldChg chg="del">
        <pc:chgData name="Marta" userId="eac6eb22-5f14-46b4-a4ea-a86e6e8c4acc" providerId="ADAL" clId="{661C6999-6DFA-41E1-9F2F-FC61AEB8EB9F}" dt="2022-02-14T14:05:51.434" v="165" actId="47"/>
        <pc:sldMkLst>
          <pc:docMk/>
          <pc:sldMk cId="2808945221" sldId="940"/>
        </pc:sldMkLst>
      </pc:sldChg>
      <pc:sldChg chg="add">
        <pc:chgData name="Marta" userId="eac6eb22-5f14-46b4-a4ea-a86e6e8c4acc" providerId="ADAL" clId="{661C6999-6DFA-41E1-9F2F-FC61AEB8EB9F}" dt="2022-02-14T15:56:26.779" v="738"/>
        <pc:sldMkLst>
          <pc:docMk/>
          <pc:sldMk cId="4117986438" sldId="940"/>
        </pc:sldMkLst>
      </pc:sldChg>
      <pc:sldChg chg="add">
        <pc:chgData name="Marta" userId="eac6eb22-5f14-46b4-a4ea-a86e6e8c4acc" providerId="ADAL" clId="{661C6999-6DFA-41E1-9F2F-FC61AEB8EB9F}" dt="2022-02-14T15:56:26.779" v="738"/>
        <pc:sldMkLst>
          <pc:docMk/>
          <pc:sldMk cId="102967549" sldId="941"/>
        </pc:sldMkLst>
      </pc:sldChg>
      <pc:sldChg chg="del">
        <pc:chgData name="Marta" userId="eac6eb22-5f14-46b4-a4ea-a86e6e8c4acc" providerId="ADAL" clId="{661C6999-6DFA-41E1-9F2F-FC61AEB8EB9F}" dt="2022-02-14T14:05:51.434" v="165" actId="47"/>
        <pc:sldMkLst>
          <pc:docMk/>
          <pc:sldMk cId="816716792" sldId="941"/>
        </pc:sldMkLst>
      </pc:sldChg>
      <pc:sldChg chg="add">
        <pc:chgData name="Marta" userId="eac6eb22-5f14-46b4-a4ea-a86e6e8c4acc" providerId="ADAL" clId="{661C6999-6DFA-41E1-9F2F-FC61AEB8EB9F}" dt="2022-02-14T15:56:26.779" v="738"/>
        <pc:sldMkLst>
          <pc:docMk/>
          <pc:sldMk cId="2149241807" sldId="942"/>
        </pc:sldMkLst>
      </pc:sldChg>
      <pc:sldChg chg="del">
        <pc:chgData name="Marta" userId="eac6eb22-5f14-46b4-a4ea-a86e6e8c4acc" providerId="ADAL" clId="{661C6999-6DFA-41E1-9F2F-FC61AEB8EB9F}" dt="2022-02-14T14:05:51.434" v="165" actId="47"/>
        <pc:sldMkLst>
          <pc:docMk/>
          <pc:sldMk cId="2478388338" sldId="942"/>
        </pc:sldMkLst>
      </pc:sldChg>
      <pc:sldChg chg="add">
        <pc:chgData name="Marta" userId="eac6eb22-5f14-46b4-a4ea-a86e6e8c4acc" providerId="ADAL" clId="{661C6999-6DFA-41E1-9F2F-FC61AEB8EB9F}" dt="2022-02-14T15:56:26.779" v="738"/>
        <pc:sldMkLst>
          <pc:docMk/>
          <pc:sldMk cId="2322778213" sldId="943"/>
        </pc:sldMkLst>
      </pc:sldChg>
      <pc:sldChg chg="del">
        <pc:chgData name="Marta" userId="eac6eb22-5f14-46b4-a4ea-a86e6e8c4acc" providerId="ADAL" clId="{661C6999-6DFA-41E1-9F2F-FC61AEB8EB9F}" dt="2022-02-14T14:05:51.434" v="165" actId="47"/>
        <pc:sldMkLst>
          <pc:docMk/>
          <pc:sldMk cId="3208814923" sldId="943"/>
        </pc:sldMkLst>
      </pc:sldChg>
      <pc:sldChg chg="add">
        <pc:chgData name="Marta" userId="eac6eb22-5f14-46b4-a4ea-a86e6e8c4acc" providerId="ADAL" clId="{661C6999-6DFA-41E1-9F2F-FC61AEB8EB9F}" dt="2022-02-14T15:56:26.779" v="738"/>
        <pc:sldMkLst>
          <pc:docMk/>
          <pc:sldMk cId="258813626" sldId="944"/>
        </pc:sldMkLst>
      </pc:sldChg>
      <pc:sldChg chg="del">
        <pc:chgData name="Marta" userId="eac6eb22-5f14-46b4-a4ea-a86e6e8c4acc" providerId="ADAL" clId="{661C6999-6DFA-41E1-9F2F-FC61AEB8EB9F}" dt="2022-02-14T14:05:51.434" v="165" actId="47"/>
        <pc:sldMkLst>
          <pc:docMk/>
          <pc:sldMk cId="3672107520" sldId="944"/>
        </pc:sldMkLst>
      </pc:sldChg>
      <pc:sldChg chg="add">
        <pc:chgData name="Marta" userId="eac6eb22-5f14-46b4-a4ea-a86e6e8c4acc" providerId="ADAL" clId="{661C6999-6DFA-41E1-9F2F-FC61AEB8EB9F}" dt="2022-02-14T15:56:26.779" v="738"/>
        <pc:sldMkLst>
          <pc:docMk/>
          <pc:sldMk cId="867503054" sldId="945"/>
        </pc:sldMkLst>
      </pc:sldChg>
      <pc:sldChg chg="del">
        <pc:chgData name="Marta" userId="eac6eb22-5f14-46b4-a4ea-a86e6e8c4acc" providerId="ADAL" clId="{661C6999-6DFA-41E1-9F2F-FC61AEB8EB9F}" dt="2022-02-14T14:05:59.388" v="166" actId="47"/>
        <pc:sldMkLst>
          <pc:docMk/>
          <pc:sldMk cId="3803227558" sldId="945"/>
        </pc:sldMkLst>
      </pc:sldChg>
      <pc:sldChg chg="del">
        <pc:chgData name="Marta" userId="eac6eb22-5f14-46b4-a4ea-a86e6e8c4acc" providerId="ADAL" clId="{661C6999-6DFA-41E1-9F2F-FC61AEB8EB9F}" dt="2022-02-14T14:05:59.388" v="166" actId="47"/>
        <pc:sldMkLst>
          <pc:docMk/>
          <pc:sldMk cId="1284684684" sldId="946"/>
        </pc:sldMkLst>
      </pc:sldChg>
      <pc:sldChg chg="add">
        <pc:chgData name="Marta" userId="eac6eb22-5f14-46b4-a4ea-a86e6e8c4acc" providerId="ADAL" clId="{661C6999-6DFA-41E1-9F2F-FC61AEB8EB9F}" dt="2022-02-14T15:56:26.779" v="738"/>
        <pc:sldMkLst>
          <pc:docMk/>
          <pc:sldMk cId="4248608486" sldId="946"/>
        </pc:sldMkLst>
      </pc:sldChg>
      <pc:sldChg chg="add">
        <pc:chgData name="Marta" userId="eac6eb22-5f14-46b4-a4ea-a86e6e8c4acc" providerId="ADAL" clId="{661C6999-6DFA-41E1-9F2F-FC61AEB8EB9F}" dt="2022-02-14T15:56:26.779" v="738"/>
        <pc:sldMkLst>
          <pc:docMk/>
          <pc:sldMk cId="3557807244" sldId="947"/>
        </pc:sldMkLst>
      </pc:sldChg>
      <pc:sldChg chg="del">
        <pc:chgData name="Marta" userId="eac6eb22-5f14-46b4-a4ea-a86e6e8c4acc" providerId="ADAL" clId="{661C6999-6DFA-41E1-9F2F-FC61AEB8EB9F}" dt="2022-02-14T14:05:59.388" v="166" actId="47"/>
        <pc:sldMkLst>
          <pc:docMk/>
          <pc:sldMk cId="3885637504" sldId="947"/>
        </pc:sldMkLst>
      </pc:sldChg>
      <pc:sldChg chg="add">
        <pc:chgData name="Marta" userId="eac6eb22-5f14-46b4-a4ea-a86e6e8c4acc" providerId="ADAL" clId="{661C6999-6DFA-41E1-9F2F-FC61AEB8EB9F}" dt="2022-02-14T15:56:26.779" v="738"/>
        <pc:sldMkLst>
          <pc:docMk/>
          <pc:sldMk cId="707745755" sldId="948"/>
        </pc:sldMkLst>
      </pc:sldChg>
      <pc:sldChg chg="del">
        <pc:chgData name="Marta" userId="eac6eb22-5f14-46b4-a4ea-a86e6e8c4acc" providerId="ADAL" clId="{661C6999-6DFA-41E1-9F2F-FC61AEB8EB9F}" dt="2022-02-14T14:05:59.388" v="166" actId="47"/>
        <pc:sldMkLst>
          <pc:docMk/>
          <pc:sldMk cId="2254988444" sldId="948"/>
        </pc:sldMkLst>
      </pc:sldChg>
      <pc:sldChg chg="del">
        <pc:chgData name="Marta" userId="eac6eb22-5f14-46b4-a4ea-a86e6e8c4acc" providerId="ADAL" clId="{661C6999-6DFA-41E1-9F2F-FC61AEB8EB9F}" dt="2022-02-14T14:05:59.388" v="166" actId="47"/>
        <pc:sldMkLst>
          <pc:docMk/>
          <pc:sldMk cId="1050928760" sldId="949"/>
        </pc:sldMkLst>
      </pc:sldChg>
      <pc:sldChg chg="add">
        <pc:chgData name="Marta" userId="eac6eb22-5f14-46b4-a4ea-a86e6e8c4acc" providerId="ADAL" clId="{661C6999-6DFA-41E1-9F2F-FC61AEB8EB9F}" dt="2022-02-14T15:56:26.779" v="738"/>
        <pc:sldMkLst>
          <pc:docMk/>
          <pc:sldMk cId="3200383792" sldId="949"/>
        </pc:sldMkLst>
      </pc:sldChg>
      <pc:sldChg chg="del">
        <pc:chgData name="Marta" userId="eac6eb22-5f14-46b4-a4ea-a86e6e8c4acc" providerId="ADAL" clId="{661C6999-6DFA-41E1-9F2F-FC61AEB8EB9F}" dt="2022-02-14T14:05:59.388" v="166" actId="47"/>
        <pc:sldMkLst>
          <pc:docMk/>
          <pc:sldMk cId="1790142846" sldId="950"/>
        </pc:sldMkLst>
      </pc:sldChg>
      <pc:sldChg chg="add">
        <pc:chgData name="Marta" userId="eac6eb22-5f14-46b4-a4ea-a86e6e8c4acc" providerId="ADAL" clId="{661C6999-6DFA-41E1-9F2F-FC61AEB8EB9F}" dt="2022-02-14T15:56:26.779" v="738"/>
        <pc:sldMkLst>
          <pc:docMk/>
          <pc:sldMk cId="3796687518" sldId="950"/>
        </pc:sldMkLst>
      </pc:sldChg>
      <pc:sldChg chg="add">
        <pc:chgData name="Marta" userId="eac6eb22-5f14-46b4-a4ea-a86e6e8c4acc" providerId="ADAL" clId="{661C6999-6DFA-41E1-9F2F-FC61AEB8EB9F}" dt="2022-02-14T15:56:26.779" v="738"/>
        <pc:sldMkLst>
          <pc:docMk/>
          <pc:sldMk cId="3342564520" sldId="951"/>
        </pc:sldMkLst>
      </pc:sldChg>
      <pc:sldChg chg="del">
        <pc:chgData name="Marta" userId="eac6eb22-5f14-46b4-a4ea-a86e6e8c4acc" providerId="ADAL" clId="{661C6999-6DFA-41E1-9F2F-FC61AEB8EB9F}" dt="2022-02-14T14:05:59.388" v="166" actId="47"/>
        <pc:sldMkLst>
          <pc:docMk/>
          <pc:sldMk cId="3640458174" sldId="951"/>
        </pc:sldMkLst>
      </pc:sldChg>
      <pc:sldChg chg="add">
        <pc:chgData name="Marta" userId="eac6eb22-5f14-46b4-a4ea-a86e6e8c4acc" providerId="ADAL" clId="{661C6999-6DFA-41E1-9F2F-FC61AEB8EB9F}" dt="2022-02-14T15:56:26.779" v="738"/>
        <pc:sldMkLst>
          <pc:docMk/>
          <pc:sldMk cId="525359197" sldId="952"/>
        </pc:sldMkLst>
      </pc:sldChg>
      <pc:sldChg chg="del">
        <pc:chgData name="Marta" userId="eac6eb22-5f14-46b4-a4ea-a86e6e8c4acc" providerId="ADAL" clId="{661C6999-6DFA-41E1-9F2F-FC61AEB8EB9F}" dt="2022-02-14T14:05:59.388" v="166" actId="47"/>
        <pc:sldMkLst>
          <pc:docMk/>
          <pc:sldMk cId="4263782628" sldId="952"/>
        </pc:sldMkLst>
      </pc:sldChg>
      <pc:sldChg chg="add">
        <pc:chgData name="Marta" userId="eac6eb22-5f14-46b4-a4ea-a86e6e8c4acc" providerId="ADAL" clId="{661C6999-6DFA-41E1-9F2F-FC61AEB8EB9F}" dt="2022-02-14T15:56:26.779" v="738"/>
        <pc:sldMkLst>
          <pc:docMk/>
          <pc:sldMk cId="1321012257" sldId="953"/>
        </pc:sldMkLst>
      </pc:sldChg>
      <pc:sldChg chg="del">
        <pc:chgData name="Marta" userId="eac6eb22-5f14-46b4-a4ea-a86e6e8c4acc" providerId="ADAL" clId="{661C6999-6DFA-41E1-9F2F-FC61AEB8EB9F}" dt="2022-02-14T14:05:59.388" v="166" actId="47"/>
        <pc:sldMkLst>
          <pc:docMk/>
          <pc:sldMk cId="3024120423" sldId="953"/>
        </pc:sldMkLst>
      </pc:sldChg>
      <pc:sldChg chg="del">
        <pc:chgData name="Marta" userId="eac6eb22-5f14-46b4-a4ea-a86e6e8c4acc" providerId="ADAL" clId="{661C6999-6DFA-41E1-9F2F-FC61AEB8EB9F}" dt="2022-02-14T14:05:59.388" v="166" actId="47"/>
        <pc:sldMkLst>
          <pc:docMk/>
          <pc:sldMk cId="475558291" sldId="954"/>
        </pc:sldMkLst>
      </pc:sldChg>
      <pc:sldChg chg="add">
        <pc:chgData name="Marta" userId="eac6eb22-5f14-46b4-a4ea-a86e6e8c4acc" providerId="ADAL" clId="{661C6999-6DFA-41E1-9F2F-FC61AEB8EB9F}" dt="2022-02-14T15:56:26.779" v="738"/>
        <pc:sldMkLst>
          <pc:docMk/>
          <pc:sldMk cId="636632436" sldId="954"/>
        </pc:sldMkLst>
      </pc:sldChg>
      <pc:sldChg chg="del">
        <pc:chgData name="Marta" userId="eac6eb22-5f14-46b4-a4ea-a86e6e8c4acc" providerId="ADAL" clId="{661C6999-6DFA-41E1-9F2F-FC61AEB8EB9F}" dt="2022-02-14T14:05:59.388" v="166" actId="47"/>
        <pc:sldMkLst>
          <pc:docMk/>
          <pc:sldMk cId="1889026756" sldId="955"/>
        </pc:sldMkLst>
      </pc:sldChg>
      <pc:sldChg chg="add">
        <pc:chgData name="Marta" userId="eac6eb22-5f14-46b4-a4ea-a86e6e8c4acc" providerId="ADAL" clId="{661C6999-6DFA-41E1-9F2F-FC61AEB8EB9F}" dt="2022-02-14T15:56:26.779" v="738"/>
        <pc:sldMkLst>
          <pc:docMk/>
          <pc:sldMk cId="4112636735" sldId="955"/>
        </pc:sldMkLst>
      </pc:sldChg>
      <pc:sldChg chg="add">
        <pc:chgData name="Marta" userId="eac6eb22-5f14-46b4-a4ea-a86e6e8c4acc" providerId="ADAL" clId="{661C6999-6DFA-41E1-9F2F-FC61AEB8EB9F}" dt="2022-02-14T15:56:26.779" v="738"/>
        <pc:sldMkLst>
          <pc:docMk/>
          <pc:sldMk cId="1580427306" sldId="956"/>
        </pc:sldMkLst>
      </pc:sldChg>
      <pc:sldChg chg="add">
        <pc:chgData name="Marta" userId="eac6eb22-5f14-46b4-a4ea-a86e6e8c4acc" providerId="ADAL" clId="{661C6999-6DFA-41E1-9F2F-FC61AEB8EB9F}" dt="2022-02-14T15:56:26.779" v="738"/>
        <pc:sldMkLst>
          <pc:docMk/>
          <pc:sldMk cId="1781309504" sldId="957"/>
        </pc:sldMkLst>
      </pc:sldChg>
      <pc:sldChg chg="add">
        <pc:chgData name="Marta" userId="eac6eb22-5f14-46b4-a4ea-a86e6e8c4acc" providerId="ADAL" clId="{661C6999-6DFA-41E1-9F2F-FC61AEB8EB9F}" dt="2022-02-14T15:56:26.779" v="738"/>
        <pc:sldMkLst>
          <pc:docMk/>
          <pc:sldMk cId="2477111662" sldId="958"/>
        </pc:sldMkLst>
      </pc:sldChg>
      <pc:sldChg chg="add">
        <pc:chgData name="Marta" userId="eac6eb22-5f14-46b4-a4ea-a86e6e8c4acc" providerId="ADAL" clId="{661C6999-6DFA-41E1-9F2F-FC61AEB8EB9F}" dt="2022-02-14T15:56:26.779" v="738"/>
        <pc:sldMkLst>
          <pc:docMk/>
          <pc:sldMk cId="3793172541" sldId="959"/>
        </pc:sldMkLst>
      </pc:sldChg>
      <pc:sldChg chg="add">
        <pc:chgData name="Marta" userId="eac6eb22-5f14-46b4-a4ea-a86e6e8c4acc" providerId="ADAL" clId="{661C6999-6DFA-41E1-9F2F-FC61AEB8EB9F}" dt="2022-02-14T15:56:26.779" v="738"/>
        <pc:sldMkLst>
          <pc:docMk/>
          <pc:sldMk cId="1495583960" sldId="960"/>
        </pc:sldMkLst>
      </pc:sldChg>
      <pc:sldChg chg="add">
        <pc:chgData name="Marta" userId="eac6eb22-5f14-46b4-a4ea-a86e6e8c4acc" providerId="ADAL" clId="{661C6999-6DFA-41E1-9F2F-FC61AEB8EB9F}" dt="2022-02-14T15:56:26.779" v="738"/>
        <pc:sldMkLst>
          <pc:docMk/>
          <pc:sldMk cId="4227625523" sldId="961"/>
        </pc:sldMkLst>
      </pc:sldChg>
      <pc:sldChg chg="add">
        <pc:chgData name="Marta" userId="eac6eb22-5f14-46b4-a4ea-a86e6e8c4acc" providerId="ADAL" clId="{661C6999-6DFA-41E1-9F2F-FC61AEB8EB9F}" dt="2022-02-14T15:56:26.779" v="738"/>
        <pc:sldMkLst>
          <pc:docMk/>
          <pc:sldMk cId="4117339498" sldId="962"/>
        </pc:sldMkLst>
      </pc:sldChg>
      <pc:sldChg chg="add">
        <pc:chgData name="Marta" userId="eac6eb22-5f14-46b4-a4ea-a86e6e8c4acc" providerId="ADAL" clId="{661C6999-6DFA-41E1-9F2F-FC61AEB8EB9F}" dt="2022-02-14T15:56:26.779" v="738"/>
        <pc:sldMkLst>
          <pc:docMk/>
          <pc:sldMk cId="4248731220" sldId="963"/>
        </pc:sldMkLst>
      </pc:sldChg>
      <pc:sldChg chg="add">
        <pc:chgData name="Marta" userId="eac6eb22-5f14-46b4-a4ea-a86e6e8c4acc" providerId="ADAL" clId="{661C6999-6DFA-41E1-9F2F-FC61AEB8EB9F}" dt="2022-02-14T15:56:26.779" v="738"/>
        <pc:sldMkLst>
          <pc:docMk/>
          <pc:sldMk cId="2394336915" sldId="964"/>
        </pc:sldMkLst>
      </pc:sldChg>
      <pc:sldChg chg="add">
        <pc:chgData name="Marta" userId="eac6eb22-5f14-46b4-a4ea-a86e6e8c4acc" providerId="ADAL" clId="{661C6999-6DFA-41E1-9F2F-FC61AEB8EB9F}" dt="2022-02-14T15:56:26.779" v="738"/>
        <pc:sldMkLst>
          <pc:docMk/>
          <pc:sldMk cId="1871208208" sldId="965"/>
        </pc:sldMkLst>
      </pc:sldChg>
      <pc:sldChg chg="add">
        <pc:chgData name="Marta" userId="eac6eb22-5f14-46b4-a4ea-a86e6e8c4acc" providerId="ADAL" clId="{661C6999-6DFA-41E1-9F2F-FC61AEB8EB9F}" dt="2022-02-14T15:56:26.779" v="738"/>
        <pc:sldMkLst>
          <pc:docMk/>
          <pc:sldMk cId="128121569" sldId="966"/>
        </pc:sldMkLst>
      </pc:sldChg>
      <pc:sldChg chg="delSp add mod">
        <pc:chgData name="Marta" userId="eac6eb22-5f14-46b4-a4ea-a86e6e8c4acc" providerId="ADAL" clId="{661C6999-6DFA-41E1-9F2F-FC61AEB8EB9F}" dt="2022-02-14T15:57:52.254" v="739" actId="478"/>
        <pc:sldMkLst>
          <pc:docMk/>
          <pc:sldMk cId="3076133610" sldId="967"/>
        </pc:sldMkLst>
        <pc:spChg chg="del">
          <ac:chgData name="Marta" userId="eac6eb22-5f14-46b4-a4ea-a86e6e8c4acc" providerId="ADAL" clId="{661C6999-6DFA-41E1-9F2F-FC61AEB8EB9F}" dt="2022-02-14T15:57:52.254" v="739" actId="478"/>
          <ac:spMkLst>
            <pc:docMk/>
            <pc:sldMk cId="3076133610" sldId="967"/>
            <ac:spMk id="4" creationId="{00000000-0000-0000-0000-000000000000}"/>
          </ac:spMkLst>
        </pc:spChg>
      </pc:sldChg>
      <pc:sldMasterChg chg="add addSldLayout">
        <pc:chgData name="Marta" userId="eac6eb22-5f14-46b4-a4ea-a86e6e8c4acc" providerId="ADAL" clId="{661C6999-6DFA-41E1-9F2F-FC61AEB8EB9F}" dt="2022-02-14T15:56:26.752" v="737" actId="27028"/>
        <pc:sldMasterMkLst>
          <pc:docMk/>
          <pc:sldMasterMk cId="810311947" sldId="2147483648"/>
        </pc:sldMasterMkLst>
        <pc:sldLayoutChg chg="add">
          <pc:chgData name="Marta" userId="eac6eb22-5f14-46b4-a4ea-a86e6e8c4acc" providerId="ADAL" clId="{661C6999-6DFA-41E1-9F2F-FC61AEB8EB9F}" dt="2022-02-14T15:56:26.752" v="737" actId="27028"/>
          <pc:sldLayoutMkLst>
            <pc:docMk/>
            <pc:sldMasterMk cId="810311947" sldId="2147483648"/>
            <pc:sldLayoutMk cId="4260950116" sldId="2147483661"/>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2431866657" sldId="2147483664"/>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3998804859" sldId="2147483665"/>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2284147163" sldId="2147483666"/>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1860681604" sldId="2147483668"/>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1543846169" sldId="2147483671"/>
          </pc:sldLayoutMkLst>
        </pc:sldLayoutChg>
        <pc:sldLayoutChg chg="add">
          <pc:chgData name="Marta" userId="eac6eb22-5f14-46b4-a4ea-a86e6e8c4acc" providerId="ADAL" clId="{661C6999-6DFA-41E1-9F2F-FC61AEB8EB9F}" dt="2022-02-14T15:56:26.752" v="737" actId="27028"/>
          <pc:sldLayoutMkLst>
            <pc:docMk/>
            <pc:sldMasterMk cId="810311947" sldId="2147483648"/>
            <pc:sldLayoutMk cId="3259210329" sldId="2147483673"/>
          </pc:sldLayoutMkLst>
        </pc:sldLayoutChg>
      </pc:sldMasterChg>
      <pc:sldMasterChg chg="del delSldLayout">
        <pc:chgData name="Marta" userId="eac6eb22-5f14-46b4-a4ea-a86e6e8c4acc" providerId="ADAL" clId="{661C6999-6DFA-41E1-9F2F-FC61AEB8EB9F}" dt="2022-02-14T14:05:59.388" v="166" actId="47"/>
        <pc:sldMasterMkLst>
          <pc:docMk/>
          <pc:sldMasterMk cId="0" sldId="2147483659"/>
        </pc:sldMasterMkLst>
        <pc:sldLayoutChg chg="del">
          <pc:chgData name="Marta" userId="eac6eb22-5f14-46b4-a4ea-a86e6e8c4acc" providerId="ADAL" clId="{661C6999-6DFA-41E1-9F2F-FC61AEB8EB9F}" dt="2022-02-14T14:05:51.434" v="165" actId="47"/>
          <pc:sldLayoutMkLst>
            <pc:docMk/>
            <pc:sldMasterMk cId="0" sldId="2147483659"/>
            <pc:sldLayoutMk cId="0" sldId="2147483648"/>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49"/>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0"/>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1"/>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2"/>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3"/>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4"/>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5"/>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6"/>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7"/>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8"/>
          </pc:sldLayoutMkLst>
        </pc:sldLayoutChg>
      </pc:sldMasterChg>
      <pc:sldMasterChg chg="modSp mod">
        <pc:chgData name="Marta" userId="eac6eb22-5f14-46b4-a4ea-a86e6e8c4acc" providerId="ADAL" clId="{661C6999-6DFA-41E1-9F2F-FC61AEB8EB9F}" dt="2022-02-14T15:34:08.809" v="335" actId="14100"/>
        <pc:sldMasterMkLst>
          <pc:docMk/>
          <pc:sldMasterMk cId="756595898" sldId="2147483890"/>
        </pc:sldMasterMkLst>
        <pc:spChg chg="mod">
          <ac:chgData name="Marta" userId="eac6eb22-5f14-46b4-a4ea-a86e6e8c4acc" providerId="ADAL" clId="{661C6999-6DFA-41E1-9F2F-FC61AEB8EB9F}" dt="2022-02-14T15:34:08.809" v="335" actId="14100"/>
          <ac:spMkLst>
            <pc:docMk/>
            <pc:sldMasterMk cId="756595898" sldId="2147483890"/>
            <ac:spMk id="14" creationId="{7A1A9E8F-E2E2-4CF0-B0F8-BD0F27917FF9}"/>
          </ac:spMkLst>
        </pc:spChg>
      </pc:sldMasterChg>
    </pc:docChg>
  </pc:docChgLst>
  <pc:docChgLst>
    <pc:chgData name="Marta" userId="eac6eb22-5f14-46b4-a4ea-a86e6e8c4acc" providerId="ADAL" clId="{74097406-F23F-4933-BA70-ABAFA82FF68B}"/>
    <pc:docChg chg="custSel addSld delSld modSld sldOrd addMainMaster modMainMaster modSection">
      <pc:chgData name="Marta" userId="eac6eb22-5f14-46b4-a4ea-a86e6e8c4acc" providerId="ADAL" clId="{74097406-F23F-4933-BA70-ABAFA82FF68B}" dt="2023-05-09T11:55:10.137" v="308"/>
      <pc:docMkLst>
        <pc:docMk/>
      </pc:docMkLst>
      <pc:sldChg chg="modSp mod">
        <pc:chgData name="Marta" userId="eac6eb22-5f14-46b4-a4ea-a86e6e8c4acc" providerId="ADAL" clId="{74097406-F23F-4933-BA70-ABAFA82FF68B}" dt="2023-05-01T16:41:29.169" v="19" actId="20577"/>
        <pc:sldMkLst>
          <pc:docMk/>
          <pc:sldMk cId="573922979" sldId="256"/>
        </pc:sldMkLst>
        <pc:spChg chg="mod">
          <ac:chgData name="Marta" userId="eac6eb22-5f14-46b4-a4ea-a86e6e8c4acc" providerId="ADAL" clId="{74097406-F23F-4933-BA70-ABAFA82FF68B}" dt="2023-05-01T16:41:29.169" v="19" actId="20577"/>
          <ac:spMkLst>
            <pc:docMk/>
            <pc:sldMk cId="573922979" sldId="256"/>
            <ac:spMk id="4" creationId="{00000000-0000-0000-0000-000000000000}"/>
          </ac:spMkLst>
        </pc:spChg>
      </pc:sldChg>
      <pc:sldChg chg="modSp mod">
        <pc:chgData name="Marta" userId="eac6eb22-5f14-46b4-a4ea-a86e6e8c4acc" providerId="ADAL" clId="{74097406-F23F-4933-BA70-ABAFA82FF68B}" dt="2023-05-01T16:42:13.513" v="64" actId="20577"/>
        <pc:sldMkLst>
          <pc:docMk/>
          <pc:sldMk cId="2325718728" sldId="257"/>
        </pc:sldMkLst>
        <pc:spChg chg="mod">
          <ac:chgData name="Marta" userId="eac6eb22-5f14-46b4-a4ea-a86e6e8c4acc" providerId="ADAL" clId="{74097406-F23F-4933-BA70-ABAFA82FF68B}" dt="2023-05-01T16:42:13.513" v="64" actId="20577"/>
          <ac:spMkLst>
            <pc:docMk/>
            <pc:sldMk cId="2325718728" sldId="257"/>
            <ac:spMk id="5" creationId="{00000000-0000-0000-0000-000000000000}"/>
          </ac:spMkLst>
        </pc:spChg>
      </pc:sldChg>
      <pc:sldChg chg="addSp delSp modSp mod">
        <pc:chgData name="Marta" userId="eac6eb22-5f14-46b4-a4ea-a86e6e8c4acc" providerId="ADAL" clId="{74097406-F23F-4933-BA70-ABAFA82FF68B}" dt="2023-05-09T11:55:10.137" v="308"/>
        <pc:sldMkLst>
          <pc:docMk/>
          <pc:sldMk cId="2693195115" sldId="461"/>
        </pc:sldMkLst>
        <pc:spChg chg="mod">
          <ac:chgData name="Marta" userId="eac6eb22-5f14-46b4-a4ea-a86e6e8c4acc" providerId="ADAL" clId="{74097406-F23F-4933-BA70-ABAFA82FF68B}" dt="2023-05-01T16:43:53.734" v="98"/>
          <ac:spMkLst>
            <pc:docMk/>
            <pc:sldMk cId="2693195115" sldId="461"/>
            <ac:spMk id="11" creationId="{4B37742C-E7B3-4B6F-B7F7-41C69047103B}"/>
          </ac:spMkLst>
        </pc:spChg>
        <pc:spChg chg="mod">
          <ac:chgData name="Marta" userId="eac6eb22-5f14-46b4-a4ea-a86e6e8c4acc" providerId="ADAL" clId="{74097406-F23F-4933-BA70-ABAFA82FF68B}" dt="2023-05-09T11:55:10.137" v="308"/>
          <ac:spMkLst>
            <pc:docMk/>
            <pc:sldMk cId="2693195115" sldId="461"/>
            <ac:spMk id="16" creationId="{A188A548-96A8-4D2F-8179-7CB96D16B0F5}"/>
          </ac:spMkLst>
        </pc:spChg>
        <pc:picChg chg="add mod">
          <ac:chgData name="Marta" userId="eac6eb22-5f14-46b4-a4ea-a86e6e8c4acc" providerId="ADAL" clId="{74097406-F23F-4933-BA70-ABAFA82FF68B}" dt="2023-05-01T16:43:40.682" v="97" actId="1076"/>
          <ac:picMkLst>
            <pc:docMk/>
            <pc:sldMk cId="2693195115" sldId="461"/>
            <ac:picMk id="3" creationId="{CA602723-4E70-4B02-B8F7-8A2FA6239954}"/>
          </ac:picMkLst>
        </pc:picChg>
        <pc:picChg chg="del">
          <ac:chgData name="Marta" userId="eac6eb22-5f14-46b4-a4ea-a86e6e8c4acc" providerId="ADAL" clId="{74097406-F23F-4933-BA70-ABAFA82FF68B}" dt="2023-05-01T16:43:37.280" v="95" actId="478"/>
          <ac:picMkLst>
            <pc:docMk/>
            <pc:sldMk cId="2693195115" sldId="461"/>
            <ac:picMk id="7" creationId="{B412223A-30BE-4C39-88E4-E8183FC28FA4}"/>
          </ac:picMkLst>
        </pc:picChg>
      </pc:sldChg>
      <pc:sldChg chg="modSp mod">
        <pc:chgData name="Marta" userId="eac6eb22-5f14-46b4-a4ea-a86e6e8c4acc" providerId="ADAL" clId="{74097406-F23F-4933-BA70-ABAFA82FF68B}" dt="2023-05-01T16:45:49.593" v="171" actId="20577"/>
        <pc:sldMkLst>
          <pc:docMk/>
          <pc:sldMk cId="2932444859" sldId="756"/>
        </pc:sldMkLst>
        <pc:spChg chg="mod">
          <ac:chgData name="Marta" userId="eac6eb22-5f14-46b4-a4ea-a86e6e8c4acc" providerId="ADAL" clId="{74097406-F23F-4933-BA70-ABAFA82FF68B}" dt="2023-05-01T16:45:49.593" v="171" actId="20577"/>
          <ac:spMkLst>
            <pc:docMk/>
            <pc:sldMk cId="2932444859" sldId="756"/>
            <ac:spMk id="8" creationId="{994CAA25-984D-4484-838B-9B092E7155F2}"/>
          </ac:spMkLst>
        </pc:spChg>
      </pc:sldChg>
      <pc:sldChg chg="modSp mod">
        <pc:chgData name="Marta" userId="eac6eb22-5f14-46b4-a4ea-a86e6e8c4acc" providerId="ADAL" clId="{74097406-F23F-4933-BA70-ABAFA82FF68B}" dt="2023-05-09T11:41:25.880" v="227" actId="20577"/>
        <pc:sldMkLst>
          <pc:docMk/>
          <pc:sldMk cId="4279644075" sldId="759"/>
        </pc:sldMkLst>
        <pc:spChg chg="mod">
          <ac:chgData name="Marta" userId="eac6eb22-5f14-46b4-a4ea-a86e6e8c4acc" providerId="ADAL" clId="{74097406-F23F-4933-BA70-ABAFA82FF68B}" dt="2023-05-09T11:41:25.880" v="227" actId="20577"/>
          <ac:spMkLst>
            <pc:docMk/>
            <pc:sldMk cId="4279644075" sldId="759"/>
            <ac:spMk id="9" creationId="{5EB1A567-6EC8-4912-9C2F-000067B6D567}"/>
          </ac:spMkLst>
        </pc:spChg>
      </pc:sldChg>
      <pc:sldChg chg="addSp delSp modSp mod">
        <pc:chgData name="Marta" userId="eac6eb22-5f14-46b4-a4ea-a86e6e8c4acc" providerId="ADAL" clId="{74097406-F23F-4933-BA70-ABAFA82FF68B}" dt="2023-05-09T11:54:03.746" v="307" actId="20577"/>
        <pc:sldMkLst>
          <pc:docMk/>
          <pc:sldMk cId="644561616" sldId="901"/>
        </pc:sldMkLst>
        <pc:spChg chg="mod">
          <ac:chgData name="Marta" userId="eac6eb22-5f14-46b4-a4ea-a86e6e8c4acc" providerId="ADAL" clId="{74097406-F23F-4933-BA70-ABAFA82FF68B}" dt="2023-05-01T16:44:40.651" v="148" actId="27636"/>
          <ac:spMkLst>
            <pc:docMk/>
            <pc:sldMk cId="644561616" sldId="901"/>
            <ac:spMk id="2" creationId="{F49F4E2B-EEB0-4736-A001-E9CD8947E750}"/>
          </ac:spMkLst>
        </pc:spChg>
        <pc:spChg chg="add mod">
          <ac:chgData name="Marta" userId="eac6eb22-5f14-46b4-a4ea-a86e6e8c4acc" providerId="ADAL" clId="{74097406-F23F-4933-BA70-ABAFA82FF68B}" dt="2023-05-09T11:52:34.944" v="290" actId="1038"/>
          <ac:spMkLst>
            <pc:docMk/>
            <pc:sldMk cId="644561616" sldId="901"/>
            <ac:spMk id="3" creationId="{436C595F-2E16-4F94-A9C6-30F81D6198AD}"/>
          </ac:spMkLst>
        </pc:spChg>
        <pc:spChg chg="del mod">
          <ac:chgData name="Marta" userId="eac6eb22-5f14-46b4-a4ea-a86e6e8c4acc" providerId="ADAL" clId="{74097406-F23F-4933-BA70-ABAFA82FF68B}" dt="2023-05-09T11:52:03.351" v="265" actId="478"/>
          <ac:spMkLst>
            <pc:docMk/>
            <pc:sldMk cId="644561616" sldId="901"/>
            <ac:spMk id="4" creationId="{CB0389FB-E397-40A7-A3DE-E485F87B66D1}"/>
          </ac:spMkLst>
        </pc:spChg>
        <pc:spChg chg="add mod">
          <ac:chgData name="Marta" userId="eac6eb22-5f14-46b4-a4ea-a86e6e8c4acc" providerId="ADAL" clId="{74097406-F23F-4933-BA70-ABAFA82FF68B}" dt="2023-05-09T11:54:03.746" v="307" actId="20577"/>
          <ac:spMkLst>
            <pc:docMk/>
            <pc:sldMk cId="644561616" sldId="901"/>
            <ac:spMk id="5" creationId="{FB99C0ED-DA5F-4C36-9B0A-4723CE52A93D}"/>
          </ac:spMkLst>
        </pc:spChg>
        <pc:spChg chg="mod">
          <ac:chgData name="Marta" userId="eac6eb22-5f14-46b4-a4ea-a86e6e8c4acc" providerId="ADAL" clId="{74097406-F23F-4933-BA70-ABAFA82FF68B}" dt="2023-05-09T11:52:39.828" v="295" actId="20577"/>
          <ac:spMkLst>
            <pc:docMk/>
            <pc:sldMk cId="644561616" sldId="901"/>
            <ac:spMk id="10" creationId="{66421E13-941D-487E-9F8E-DCFA3FE9C646}"/>
          </ac:spMkLst>
        </pc:spChg>
        <pc:spChg chg="add mod">
          <ac:chgData name="Marta" userId="eac6eb22-5f14-46b4-a4ea-a86e6e8c4acc" providerId="ADAL" clId="{74097406-F23F-4933-BA70-ABAFA82FF68B}" dt="2023-05-09T11:52:42.051" v="300" actId="20577"/>
          <ac:spMkLst>
            <pc:docMk/>
            <pc:sldMk cId="644561616" sldId="901"/>
            <ac:spMk id="11" creationId="{4135F822-054C-43E5-83F5-7761E6D45034}"/>
          </ac:spMkLst>
        </pc:spChg>
        <pc:picChg chg="mod">
          <ac:chgData name="Marta" userId="eac6eb22-5f14-46b4-a4ea-a86e6e8c4acc" providerId="ADAL" clId="{74097406-F23F-4933-BA70-ABAFA82FF68B}" dt="2023-05-09T11:52:14.603" v="284" actId="1076"/>
          <ac:picMkLst>
            <pc:docMk/>
            <pc:sldMk cId="644561616" sldId="901"/>
            <ac:picMk id="9" creationId="{B8D64328-8E47-45C4-B0B5-5CD2B02F6B83}"/>
          </ac:picMkLst>
        </pc:picChg>
      </pc:sldChg>
      <pc:sldChg chg="modSp mod">
        <pc:chgData name="Marta" userId="eac6eb22-5f14-46b4-a4ea-a86e6e8c4acc" providerId="ADAL" clId="{74097406-F23F-4933-BA70-ABAFA82FF68B}" dt="2023-05-01T16:43:05.921" v="94" actId="20577"/>
        <pc:sldMkLst>
          <pc:docMk/>
          <pc:sldMk cId="198001124" sldId="940"/>
        </pc:sldMkLst>
        <pc:spChg chg="mod">
          <ac:chgData name="Marta" userId="eac6eb22-5f14-46b4-a4ea-a86e6e8c4acc" providerId="ADAL" clId="{74097406-F23F-4933-BA70-ABAFA82FF68B}" dt="2023-05-01T16:43:05.921" v="94" actId="20577"/>
          <ac:spMkLst>
            <pc:docMk/>
            <pc:sldMk cId="198001124" sldId="940"/>
            <ac:spMk id="20" creationId="{9A5B8236-1DEC-4099-8440-0120734D500C}"/>
          </ac:spMkLst>
        </pc:spChg>
      </pc:sldChg>
      <pc:sldChg chg="addSp delSp modSp del mod">
        <pc:chgData name="Marta" userId="eac6eb22-5f14-46b4-a4ea-a86e6e8c4acc" providerId="ADAL" clId="{74097406-F23F-4933-BA70-ABAFA82FF68B}" dt="2023-05-09T11:52:21.573" v="285" actId="47"/>
        <pc:sldMkLst>
          <pc:docMk/>
          <pc:sldMk cId="3432656581" sldId="943"/>
        </pc:sldMkLst>
        <pc:spChg chg="del mod">
          <ac:chgData name="Marta" userId="eac6eb22-5f14-46b4-a4ea-a86e6e8c4acc" providerId="ADAL" clId="{74097406-F23F-4933-BA70-ABAFA82FF68B}" dt="2023-05-09T11:50:23.453" v="231" actId="21"/>
          <ac:spMkLst>
            <pc:docMk/>
            <pc:sldMk cId="3432656581" sldId="943"/>
            <ac:spMk id="2" creationId="{F49F4E2B-EEB0-4736-A001-E9CD8947E750}"/>
          </ac:spMkLst>
        </pc:spChg>
        <pc:spChg chg="add mod">
          <ac:chgData name="Marta" userId="eac6eb22-5f14-46b4-a4ea-a86e6e8c4acc" providerId="ADAL" clId="{74097406-F23F-4933-BA70-ABAFA82FF68B}" dt="2023-05-09T11:50:15.314" v="228" actId="21"/>
          <ac:spMkLst>
            <pc:docMk/>
            <pc:sldMk cId="3432656581" sldId="943"/>
            <ac:spMk id="7" creationId="{076E5A86-2228-4ECB-AF16-A96981B4A21F}"/>
          </ac:spMkLst>
        </pc:spChg>
        <pc:spChg chg="del">
          <ac:chgData name="Marta" userId="eac6eb22-5f14-46b4-a4ea-a86e6e8c4acc" providerId="ADAL" clId="{74097406-F23F-4933-BA70-ABAFA82FF68B}" dt="2023-05-09T11:50:15.314" v="228" actId="21"/>
          <ac:spMkLst>
            <pc:docMk/>
            <pc:sldMk cId="3432656581" sldId="943"/>
            <ac:spMk id="10" creationId="{66421E13-941D-487E-9F8E-DCFA3FE9C646}"/>
          </ac:spMkLst>
        </pc:spChg>
        <pc:picChg chg="mod">
          <ac:chgData name="Marta" userId="eac6eb22-5f14-46b4-a4ea-a86e6e8c4acc" providerId="ADAL" clId="{74097406-F23F-4933-BA70-ABAFA82FF68B}" dt="2023-05-01T16:45:38.264" v="160" actId="1076"/>
          <ac:picMkLst>
            <pc:docMk/>
            <pc:sldMk cId="3432656581" sldId="943"/>
            <ac:picMk id="5" creationId="{A7CE0624-DE4C-4238-8618-DC619B9FF7AB}"/>
          </ac:picMkLst>
        </pc:picChg>
      </pc:sldChg>
      <pc:sldChg chg="modSp add">
        <pc:chgData name="Marta" userId="eac6eb22-5f14-46b4-a4ea-a86e6e8c4acc" providerId="ADAL" clId="{74097406-F23F-4933-BA70-ABAFA82FF68B}" dt="2023-05-08T11:11:54.374" v="173"/>
        <pc:sldMkLst>
          <pc:docMk/>
          <pc:sldMk cId="1373869356" sldId="944"/>
        </pc:sldMkLst>
        <pc:spChg chg="mod">
          <ac:chgData name="Marta" userId="eac6eb22-5f14-46b4-a4ea-a86e6e8c4acc" providerId="ADAL" clId="{74097406-F23F-4933-BA70-ABAFA82FF68B}" dt="2023-05-08T11:11:54.374" v="173"/>
          <ac:spMkLst>
            <pc:docMk/>
            <pc:sldMk cId="1373869356" sldId="944"/>
            <ac:spMk id="10" creationId="{DD652840-7A70-1B4E-DF0F-3605527934E2}"/>
          </ac:spMkLst>
        </pc:spChg>
        <pc:spChg chg="mod">
          <ac:chgData name="Marta" userId="eac6eb22-5f14-46b4-a4ea-a86e6e8c4acc" providerId="ADAL" clId="{74097406-F23F-4933-BA70-ABAFA82FF68B}" dt="2023-05-08T11:11:54.374" v="173"/>
          <ac:spMkLst>
            <pc:docMk/>
            <pc:sldMk cId="1373869356" sldId="944"/>
            <ac:spMk id="11" creationId="{FB6AFEF6-F276-4AE1-D78E-35D4A0957361}"/>
          </ac:spMkLst>
        </pc:spChg>
        <pc:spChg chg="mod">
          <ac:chgData name="Marta" userId="eac6eb22-5f14-46b4-a4ea-a86e6e8c4acc" providerId="ADAL" clId="{74097406-F23F-4933-BA70-ABAFA82FF68B}" dt="2023-05-08T11:11:54.374" v="173"/>
          <ac:spMkLst>
            <pc:docMk/>
            <pc:sldMk cId="1373869356" sldId="944"/>
            <ac:spMk id="13" creationId="{B1078FB5-5843-4729-5CB6-9F3307226EA7}"/>
          </ac:spMkLst>
        </pc:spChg>
        <pc:grpChg chg="mod">
          <ac:chgData name="Marta" userId="eac6eb22-5f14-46b4-a4ea-a86e6e8c4acc" providerId="ADAL" clId="{74097406-F23F-4933-BA70-ABAFA82FF68B}" dt="2023-05-08T11:11:54.374" v="173"/>
          <ac:grpSpMkLst>
            <pc:docMk/>
            <pc:sldMk cId="1373869356" sldId="944"/>
            <ac:grpSpMk id="1" creationId="{00000000-0000-0000-0000-000000000000}"/>
          </ac:grpSpMkLst>
        </pc:grpChg>
        <pc:graphicFrameChg chg="mod">
          <ac:chgData name="Marta" userId="eac6eb22-5f14-46b4-a4ea-a86e6e8c4acc" providerId="ADAL" clId="{74097406-F23F-4933-BA70-ABAFA82FF68B}" dt="2023-05-08T11:11:54.374" v="173"/>
          <ac:graphicFrameMkLst>
            <pc:docMk/>
            <pc:sldMk cId="1373869356" sldId="944"/>
            <ac:graphicFrameMk id="2" creationId="{00000000-0000-0000-0000-000000000000}"/>
          </ac:graphicFrameMkLst>
        </pc:graphicFrameChg>
        <pc:picChg chg="mod">
          <ac:chgData name="Marta" userId="eac6eb22-5f14-46b4-a4ea-a86e6e8c4acc" providerId="ADAL" clId="{74097406-F23F-4933-BA70-ABAFA82FF68B}" dt="2023-05-08T11:11:54.374" v="173"/>
          <ac:picMkLst>
            <pc:docMk/>
            <pc:sldMk cId="1373869356" sldId="944"/>
            <ac:picMk id="3" creationId="{8A1D6270-2229-8670-7180-1D9B8F7046C7}"/>
          </ac:picMkLst>
        </pc:picChg>
        <pc:picChg chg="mod">
          <ac:chgData name="Marta" userId="eac6eb22-5f14-46b4-a4ea-a86e6e8c4acc" providerId="ADAL" clId="{74097406-F23F-4933-BA70-ABAFA82FF68B}" dt="2023-05-08T11:11:54.374" v="173"/>
          <ac:picMkLst>
            <pc:docMk/>
            <pc:sldMk cId="1373869356" sldId="944"/>
            <ac:picMk id="12" creationId="{9BCF1EE4-2B05-60FC-8E58-3E5CC6B82525}"/>
          </ac:picMkLst>
        </pc:picChg>
      </pc:sldChg>
      <pc:sldChg chg="add">
        <pc:chgData name="Marta" userId="eac6eb22-5f14-46b4-a4ea-a86e6e8c4acc" providerId="ADAL" clId="{74097406-F23F-4933-BA70-ABAFA82FF68B}" dt="2023-05-08T11:11:54.589" v="175"/>
        <pc:sldMkLst>
          <pc:docMk/>
          <pc:sldMk cId="270197497" sldId="945"/>
        </pc:sldMkLst>
      </pc:sldChg>
      <pc:sldChg chg="modSp add">
        <pc:chgData name="Marta" userId="eac6eb22-5f14-46b4-a4ea-a86e6e8c4acc" providerId="ADAL" clId="{74097406-F23F-4933-BA70-ABAFA82FF68B}" dt="2023-05-08T11:11:54.687" v="177"/>
        <pc:sldMkLst>
          <pc:docMk/>
          <pc:sldMk cId="1596509196" sldId="946"/>
        </pc:sldMkLst>
        <pc:spChg chg="mod">
          <ac:chgData name="Marta" userId="eac6eb22-5f14-46b4-a4ea-a86e6e8c4acc" providerId="ADAL" clId="{74097406-F23F-4933-BA70-ABAFA82FF68B}" dt="2023-05-08T11:11:54.687" v="177"/>
          <ac:spMkLst>
            <pc:docMk/>
            <pc:sldMk cId="1596509196" sldId="946"/>
            <ac:spMk id="2" creationId="{00000000-0000-0000-0000-000000000000}"/>
          </ac:spMkLst>
        </pc:spChg>
        <pc:spChg chg="mod">
          <ac:chgData name="Marta" userId="eac6eb22-5f14-46b4-a4ea-a86e6e8c4acc" providerId="ADAL" clId="{74097406-F23F-4933-BA70-ABAFA82FF68B}" dt="2023-05-08T11:11:54.687" v="177"/>
          <ac:spMkLst>
            <pc:docMk/>
            <pc:sldMk cId="1596509196" sldId="946"/>
            <ac:spMk id="3" creationId="{00000000-0000-0000-0000-000000000000}"/>
          </ac:spMkLst>
        </pc:spChg>
        <pc:spChg chg="mod">
          <ac:chgData name="Marta" userId="eac6eb22-5f14-46b4-a4ea-a86e6e8c4acc" providerId="ADAL" clId="{74097406-F23F-4933-BA70-ABAFA82FF68B}" dt="2023-05-08T11:11:54.687" v="177"/>
          <ac:spMkLst>
            <pc:docMk/>
            <pc:sldMk cId="1596509196" sldId="946"/>
            <ac:spMk id="7" creationId="{25E6E619-3CF3-B211-D72D-1C01FED25DC6}"/>
          </ac:spMkLst>
        </pc:spChg>
        <pc:spChg chg="mod">
          <ac:chgData name="Marta" userId="eac6eb22-5f14-46b4-a4ea-a86e6e8c4acc" providerId="ADAL" clId="{74097406-F23F-4933-BA70-ABAFA82FF68B}" dt="2023-05-08T11:11:54.687" v="177"/>
          <ac:spMkLst>
            <pc:docMk/>
            <pc:sldMk cId="1596509196" sldId="946"/>
            <ac:spMk id="9" creationId="{6F90B317-A490-0F80-DB8E-7C992EC0B78F}"/>
          </ac:spMkLst>
        </pc:spChg>
        <pc:spChg chg="mod">
          <ac:chgData name="Marta" userId="eac6eb22-5f14-46b4-a4ea-a86e6e8c4acc" providerId="ADAL" clId="{74097406-F23F-4933-BA70-ABAFA82FF68B}" dt="2023-05-08T11:11:54.687" v="177"/>
          <ac:spMkLst>
            <pc:docMk/>
            <pc:sldMk cId="1596509196" sldId="946"/>
            <ac:spMk id="10" creationId="{037C4617-D0B8-7762-B9C7-B603307FFE69}"/>
          </ac:spMkLst>
        </pc:spChg>
        <pc:spChg chg="mod">
          <ac:chgData name="Marta" userId="eac6eb22-5f14-46b4-a4ea-a86e6e8c4acc" providerId="ADAL" clId="{74097406-F23F-4933-BA70-ABAFA82FF68B}" dt="2023-05-08T11:11:54.687" v="177"/>
          <ac:spMkLst>
            <pc:docMk/>
            <pc:sldMk cId="1596509196" sldId="946"/>
            <ac:spMk id="11" creationId="{385FD51F-849D-3DA1-BE4C-B1F322B27A3B}"/>
          </ac:spMkLst>
        </pc:spChg>
        <pc:spChg chg="mod">
          <ac:chgData name="Marta" userId="eac6eb22-5f14-46b4-a4ea-a86e6e8c4acc" providerId="ADAL" clId="{74097406-F23F-4933-BA70-ABAFA82FF68B}" dt="2023-05-08T11:11:54.687" v="177"/>
          <ac:spMkLst>
            <pc:docMk/>
            <pc:sldMk cId="1596509196" sldId="946"/>
            <ac:spMk id="12" creationId="{5522FFFC-835F-3F9C-BA29-36EDB1B52C88}"/>
          </ac:spMkLst>
        </pc:spChg>
        <pc:spChg chg="mod">
          <ac:chgData name="Marta" userId="eac6eb22-5f14-46b4-a4ea-a86e6e8c4acc" providerId="ADAL" clId="{74097406-F23F-4933-BA70-ABAFA82FF68B}" dt="2023-05-08T11:11:54.687" v="177"/>
          <ac:spMkLst>
            <pc:docMk/>
            <pc:sldMk cId="1596509196" sldId="946"/>
            <ac:spMk id="23" creationId="{00000000-0000-0000-0000-000000000000}"/>
          </ac:spMkLst>
        </pc:spChg>
        <pc:spChg chg="mod">
          <ac:chgData name="Marta" userId="eac6eb22-5f14-46b4-a4ea-a86e6e8c4acc" providerId="ADAL" clId="{74097406-F23F-4933-BA70-ABAFA82FF68B}" dt="2023-05-08T11:11:54.687" v="177"/>
          <ac:spMkLst>
            <pc:docMk/>
            <pc:sldMk cId="1596509196" sldId="946"/>
            <ac:spMk id="24" creationId="{00000000-0000-0000-0000-000000000000}"/>
          </ac:spMkLst>
        </pc:spChg>
        <pc:spChg chg="mod">
          <ac:chgData name="Marta" userId="eac6eb22-5f14-46b4-a4ea-a86e6e8c4acc" providerId="ADAL" clId="{74097406-F23F-4933-BA70-ABAFA82FF68B}" dt="2023-05-08T11:11:54.687" v="177"/>
          <ac:spMkLst>
            <pc:docMk/>
            <pc:sldMk cId="1596509196" sldId="946"/>
            <ac:spMk id="26" creationId="{00000000-0000-0000-0000-000000000000}"/>
          </ac:spMkLst>
        </pc:spChg>
        <pc:spChg chg="mod">
          <ac:chgData name="Marta" userId="eac6eb22-5f14-46b4-a4ea-a86e6e8c4acc" providerId="ADAL" clId="{74097406-F23F-4933-BA70-ABAFA82FF68B}" dt="2023-05-08T11:11:54.687" v="177"/>
          <ac:spMkLst>
            <pc:docMk/>
            <pc:sldMk cId="1596509196" sldId="946"/>
            <ac:spMk id="27" creationId="{00000000-0000-0000-0000-000000000000}"/>
          </ac:spMkLst>
        </pc:spChg>
        <pc:grpChg chg="mod">
          <ac:chgData name="Marta" userId="eac6eb22-5f14-46b4-a4ea-a86e6e8c4acc" providerId="ADAL" clId="{74097406-F23F-4933-BA70-ABAFA82FF68B}" dt="2023-05-08T11:11:54.687" v="177"/>
          <ac:grpSpMkLst>
            <pc:docMk/>
            <pc:sldMk cId="1596509196" sldId="946"/>
            <ac:grpSpMk id="1" creationId="{00000000-0000-0000-0000-000000000000}"/>
          </ac:grpSpMkLst>
        </pc:grpChg>
        <pc:grpChg chg="mod">
          <ac:chgData name="Marta" userId="eac6eb22-5f14-46b4-a4ea-a86e6e8c4acc" providerId="ADAL" clId="{74097406-F23F-4933-BA70-ABAFA82FF68B}" dt="2023-05-08T11:11:54.687" v="177"/>
          <ac:grpSpMkLst>
            <pc:docMk/>
            <pc:sldMk cId="1596509196" sldId="946"/>
            <ac:grpSpMk id="22" creationId="{00000000-0000-0000-0000-000000000000}"/>
          </ac:grpSpMkLst>
        </pc:grpChg>
        <pc:graphicFrameChg chg="mod">
          <ac:chgData name="Marta" userId="eac6eb22-5f14-46b4-a4ea-a86e6e8c4acc" providerId="ADAL" clId="{74097406-F23F-4933-BA70-ABAFA82FF68B}" dt="2023-05-08T11:11:54.687" v="177"/>
          <ac:graphicFrameMkLst>
            <pc:docMk/>
            <pc:sldMk cId="1596509196" sldId="946"/>
            <ac:graphicFrameMk id="5" creationId="{00000000-0000-0000-0000-000000000000}"/>
          </ac:graphicFrameMkLst>
        </pc:graphicFrameChg>
        <pc:graphicFrameChg chg="mod">
          <ac:chgData name="Marta" userId="eac6eb22-5f14-46b4-a4ea-a86e6e8c4acc" providerId="ADAL" clId="{74097406-F23F-4933-BA70-ABAFA82FF68B}" dt="2023-05-08T11:11:54.687" v="177"/>
          <ac:graphicFrameMkLst>
            <pc:docMk/>
            <pc:sldMk cId="1596509196" sldId="946"/>
            <ac:graphicFrameMk id="6" creationId="{00000000-0000-0000-0000-000000000000}"/>
          </ac:graphicFrameMkLst>
        </pc:graphicFrameChg>
      </pc:sldChg>
      <pc:sldChg chg="modSp add">
        <pc:chgData name="Marta" userId="eac6eb22-5f14-46b4-a4ea-a86e6e8c4acc" providerId="ADAL" clId="{74097406-F23F-4933-BA70-ABAFA82FF68B}" dt="2023-05-08T11:11:54.818" v="179"/>
        <pc:sldMkLst>
          <pc:docMk/>
          <pc:sldMk cId="1448390404" sldId="947"/>
        </pc:sldMkLst>
        <pc:spChg chg="mod">
          <ac:chgData name="Marta" userId="eac6eb22-5f14-46b4-a4ea-a86e6e8c4acc" providerId="ADAL" clId="{74097406-F23F-4933-BA70-ABAFA82FF68B}" dt="2023-05-08T11:11:54.818" v="179"/>
          <ac:spMkLst>
            <pc:docMk/>
            <pc:sldMk cId="1448390404" sldId="947"/>
            <ac:spMk id="2" creationId="{00000000-0000-0000-0000-000000000000}"/>
          </ac:spMkLst>
        </pc:spChg>
        <pc:spChg chg="mod">
          <ac:chgData name="Marta" userId="eac6eb22-5f14-46b4-a4ea-a86e6e8c4acc" providerId="ADAL" clId="{74097406-F23F-4933-BA70-ABAFA82FF68B}" dt="2023-05-08T11:11:54.818" v="179"/>
          <ac:spMkLst>
            <pc:docMk/>
            <pc:sldMk cId="1448390404" sldId="947"/>
            <ac:spMk id="3" creationId="{00000000-0000-0000-0000-000000000000}"/>
          </ac:spMkLst>
        </pc:spChg>
        <pc:spChg chg="mod">
          <ac:chgData name="Marta" userId="eac6eb22-5f14-46b4-a4ea-a86e6e8c4acc" providerId="ADAL" clId="{74097406-F23F-4933-BA70-ABAFA82FF68B}" dt="2023-05-08T11:11:54.818" v="179"/>
          <ac:spMkLst>
            <pc:docMk/>
            <pc:sldMk cId="1448390404" sldId="947"/>
            <ac:spMk id="4" creationId="{C85930CF-C48A-FE8D-0FB3-836F88C4E65F}"/>
          </ac:spMkLst>
        </pc:spChg>
        <pc:spChg chg="mod">
          <ac:chgData name="Marta" userId="eac6eb22-5f14-46b4-a4ea-a86e6e8c4acc" providerId="ADAL" clId="{74097406-F23F-4933-BA70-ABAFA82FF68B}" dt="2023-05-08T11:11:54.818" v="179"/>
          <ac:spMkLst>
            <pc:docMk/>
            <pc:sldMk cId="1448390404" sldId="947"/>
            <ac:spMk id="8" creationId="{EC427A5B-AF7C-F20E-D465-A5DFF93BA9EB}"/>
          </ac:spMkLst>
        </pc:spChg>
        <pc:spChg chg="mod">
          <ac:chgData name="Marta" userId="eac6eb22-5f14-46b4-a4ea-a86e6e8c4acc" providerId="ADAL" clId="{74097406-F23F-4933-BA70-ABAFA82FF68B}" dt="2023-05-08T11:11:54.818" v="179"/>
          <ac:spMkLst>
            <pc:docMk/>
            <pc:sldMk cId="1448390404" sldId="947"/>
            <ac:spMk id="9" creationId="{6F90B317-A490-0F80-DB8E-7C992EC0B78F}"/>
          </ac:spMkLst>
        </pc:spChg>
        <pc:spChg chg="mod">
          <ac:chgData name="Marta" userId="eac6eb22-5f14-46b4-a4ea-a86e6e8c4acc" providerId="ADAL" clId="{74097406-F23F-4933-BA70-ABAFA82FF68B}" dt="2023-05-08T11:11:54.818" v="179"/>
          <ac:spMkLst>
            <pc:docMk/>
            <pc:sldMk cId="1448390404" sldId="947"/>
            <ac:spMk id="10" creationId="{037C4617-D0B8-7762-B9C7-B603307FFE69}"/>
          </ac:spMkLst>
        </pc:spChg>
        <pc:spChg chg="mod">
          <ac:chgData name="Marta" userId="eac6eb22-5f14-46b4-a4ea-a86e6e8c4acc" providerId="ADAL" clId="{74097406-F23F-4933-BA70-ABAFA82FF68B}" dt="2023-05-08T11:11:54.818" v="179"/>
          <ac:spMkLst>
            <pc:docMk/>
            <pc:sldMk cId="1448390404" sldId="947"/>
            <ac:spMk id="11" creationId="{385FD51F-849D-3DA1-BE4C-B1F322B27A3B}"/>
          </ac:spMkLst>
        </pc:spChg>
        <pc:spChg chg="mod">
          <ac:chgData name="Marta" userId="eac6eb22-5f14-46b4-a4ea-a86e6e8c4acc" providerId="ADAL" clId="{74097406-F23F-4933-BA70-ABAFA82FF68B}" dt="2023-05-08T11:11:54.818" v="179"/>
          <ac:spMkLst>
            <pc:docMk/>
            <pc:sldMk cId="1448390404" sldId="947"/>
            <ac:spMk id="12" creationId="{5522FFFC-835F-3F9C-BA29-36EDB1B52C88}"/>
          </ac:spMkLst>
        </pc:spChg>
        <pc:spChg chg="mod">
          <ac:chgData name="Marta" userId="eac6eb22-5f14-46b4-a4ea-a86e6e8c4acc" providerId="ADAL" clId="{74097406-F23F-4933-BA70-ABAFA82FF68B}" dt="2023-05-08T11:11:54.818" v="179"/>
          <ac:spMkLst>
            <pc:docMk/>
            <pc:sldMk cId="1448390404" sldId="947"/>
            <ac:spMk id="18" creationId="{1E85FA43-3AD6-71A5-4926-2A391E5EE1F4}"/>
          </ac:spMkLst>
        </pc:spChg>
        <pc:spChg chg="mod">
          <ac:chgData name="Marta" userId="eac6eb22-5f14-46b4-a4ea-a86e6e8c4acc" providerId="ADAL" clId="{74097406-F23F-4933-BA70-ABAFA82FF68B}" dt="2023-05-08T11:11:54.818" v="179"/>
          <ac:spMkLst>
            <pc:docMk/>
            <pc:sldMk cId="1448390404" sldId="947"/>
            <ac:spMk id="19" creationId="{7489D156-1AAD-7075-C189-779D2A52306B}"/>
          </ac:spMkLst>
        </pc:spChg>
        <pc:spChg chg="mod">
          <ac:chgData name="Marta" userId="eac6eb22-5f14-46b4-a4ea-a86e6e8c4acc" providerId="ADAL" clId="{74097406-F23F-4933-BA70-ABAFA82FF68B}" dt="2023-05-08T11:11:54.818" v="179"/>
          <ac:spMkLst>
            <pc:docMk/>
            <pc:sldMk cId="1448390404" sldId="947"/>
            <ac:spMk id="20" creationId="{E8224371-34A0-4356-3CBA-06B864D0B9DC}"/>
          </ac:spMkLst>
        </pc:spChg>
        <pc:spChg chg="mod">
          <ac:chgData name="Marta" userId="eac6eb22-5f14-46b4-a4ea-a86e6e8c4acc" providerId="ADAL" clId="{74097406-F23F-4933-BA70-ABAFA82FF68B}" dt="2023-05-08T11:11:54.818" v="179"/>
          <ac:spMkLst>
            <pc:docMk/>
            <pc:sldMk cId="1448390404" sldId="947"/>
            <ac:spMk id="21" creationId="{B4E9173E-81C4-E4C7-1EA2-CE21C3DCAF52}"/>
          </ac:spMkLst>
        </pc:spChg>
        <pc:spChg chg="mod">
          <ac:chgData name="Marta" userId="eac6eb22-5f14-46b4-a4ea-a86e6e8c4acc" providerId="ADAL" clId="{74097406-F23F-4933-BA70-ABAFA82FF68B}" dt="2023-05-08T11:11:54.818" v="179"/>
          <ac:spMkLst>
            <pc:docMk/>
            <pc:sldMk cId="1448390404" sldId="947"/>
            <ac:spMk id="33" creationId="{74A89265-98E8-5F61-FA88-3A9447764A2E}"/>
          </ac:spMkLst>
        </pc:spChg>
        <pc:spChg chg="mod">
          <ac:chgData name="Marta" userId="eac6eb22-5f14-46b4-a4ea-a86e6e8c4acc" providerId="ADAL" clId="{74097406-F23F-4933-BA70-ABAFA82FF68B}" dt="2023-05-08T11:11:54.818" v="179"/>
          <ac:spMkLst>
            <pc:docMk/>
            <pc:sldMk cId="1448390404" sldId="947"/>
            <ac:spMk id="34" creationId="{6BB27B07-D196-4BCF-5DBA-0D378D2E1B83}"/>
          </ac:spMkLst>
        </pc:spChg>
        <pc:spChg chg="mod">
          <ac:chgData name="Marta" userId="eac6eb22-5f14-46b4-a4ea-a86e6e8c4acc" providerId="ADAL" clId="{74097406-F23F-4933-BA70-ABAFA82FF68B}" dt="2023-05-08T11:11:54.818" v="179"/>
          <ac:spMkLst>
            <pc:docMk/>
            <pc:sldMk cId="1448390404" sldId="947"/>
            <ac:spMk id="37" creationId="{83C943FE-BF69-9287-6071-A23FCCFB0CCB}"/>
          </ac:spMkLst>
        </pc:spChg>
        <pc:spChg chg="mod">
          <ac:chgData name="Marta" userId="eac6eb22-5f14-46b4-a4ea-a86e6e8c4acc" providerId="ADAL" clId="{74097406-F23F-4933-BA70-ABAFA82FF68B}" dt="2023-05-08T11:11:54.818" v="179"/>
          <ac:spMkLst>
            <pc:docMk/>
            <pc:sldMk cId="1448390404" sldId="947"/>
            <ac:spMk id="40" creationId="{447B84F0-EF49-E530-8D97-E6A427D712C1}"/>
          </ac:spMkLst>
        </pc:spChg>
        <pc:spChg chg="mod">
          <ac:chgData name="Marta" userId="eac6eb22-5f14-46b4-a4ea-a86e6e8c4acc" providerId="ADAL" clId="{74097406-F23F-4933-BA70-ABAFA82FF68B}" dt="2023-05-08T11:11:54.818" v="179"/>
          <ac:spMkLst>
            <pc:docMk/>
            <pc:sldMk cId="1448390404" sldId="947"/>
            <ac:spMk id="41" creationId="{2C91AAF7-2DB9-CBFE-9D29-5707E089C2AA}"/>
          </ac:spMkLst>
        </pc:spChg>
        <pc:spChg chg="mod">
          <ac:chgData name="Marta" userId="eac6eb22-5f14-46b4-a4ea-a86e6e8c4acc" providerId="ADAL" clId="{74097406-F23F-4933-BA70-ABAFA82FF68B}" dt="2023-05-08T11:11:54.818" v="179"/>
          <ac:spMkLst>
            <pc:docMk/>
            <pc:sldMk cId="1448390404" sldId="947"/>
            <ac:spMk id="43" creationId="{87747531-A7DB-E41C-2B88-570B14142C33}"/>
          </ac:spMkLst>
        </pc:spChg>
        <pc:spChg chg="mod">
          <ac:chgData name="Marta" userId="eac6eb22-5f14-46b4-a4ea-a86e6e8c4acc" providerId="ADAL" clId="{74097406-F23F-4933-BA70-ABAFA82FF68B}" dt="2023-05-08T11:11:54.818" v="179"/>
          <ac:spMkLst>
            <pc:docMk/>
            <pc:sldMk cId="1448390404" sldId="947"/>
            <ac:spMk id="46" creationId="{0E90E0FE-161D-938A-E06A-18EC1B0AF299}"/>
          </ac:spMkLst>
        </pc:spChg>
        <pc:spChg chg="mod">
          <ac:chgData name="Marta" userId="eac6eb22-5f14-46b4-a4ea-a86e6e8c4acc" providerId="ADAL" clId="{74097406-F23F-4933-BA70-ABAFA82FF68B}" dt="2023-05-08T11:11:54.818" v="179"/>
          <ac:spMkLst>
            <pc:docMk/>
            <pc:sldMk cId="1448390404" sldId="947"/>
            <ac:spMk id="47" creationId="{A9AD734B-0F9F-0FD8-5BB6-55AF274930A8}"/>
          </ac:spMkLst>
        </pc:spChg>
        <pc:spChg chg="mod">
          <ac:chgData name="Marta" userId="eac6eb22-5f14-46b4-a4ea-a86e6e8c4acc" providerId="ADAL" clId="{74097406-F23F-4933-BA70-ABAFA82FF68B}" dt="2023-05-08T11:11:54.818" v="179"/>
          <ac:spMkLst>
            <pc:docMk/>
            <pc:sldMk cId="1448390404" sldId="947"/>
            <ac:spMk id="48" creationId="{8A699CC5-E393-A118-3B95-C061C219B165}"/>
          </ac:spMkLst>
        </pc:spChg>
        <pc:spChg chg="mod">
          <ac:chgData name="Marta" userId="eac6eb22-5f14-46b4-a4ea-a86e6e8c4acc" providerId="ADAL" clId="{74097406-F23F-4933-BA70-ABAFA82FF68B}" dt="2023-05-08T11:11:54.818" v="179"/>
          <ac:spMkLst>
            <pc:docMk/>
            <pc:sldMk cId="1448390404" sldId="947"/>
            <ac:spMk id="49" creationId="{78AB6064-AF38-5A4C-29AE-980680958E5B}"/>
          </ac:spMkLst>
        </pc:spChg>
        <pc:spChg chg="mod">
          <ac:chgData name="Marta" userId="eac6eb22-5f14-46b4-a4ea-a86e6e8c4acc" providerId="ADAL" clId="{74097406-F23F-4933-BA70-ABAFA82FF68B}" dt="2023-05-08T11:11:54.818" v="179"/>
          <ac:spMkLst>
            <pc:docMk/>
            <pc:sldMk cId="1448390404" sldId="947"/>
            <ac:spMk id="50" creationId="{92D46EAC-9447-D4B4-7DAE-2981E6805480}"/>
          </ac:spMkLst>
        </pc:spChg>
        <pc:grpChg chg="mod">
          <ac:chgData name="Marta" userId="eac6eb22-5f14-46b4-a4ea-a86e6e8c4acc" providerId="ADAL" clId="{74097406-F23F-4933-BA70-ABAFA82FF68B}" dt="2023-05-08T11:11:54.818" v="179"/>
          <ac:grpSpMkLst>
            <pc:docMk/>
            <pc:sldMk cId="1448390404" sldId="947"/>
            <ac:grpSpMk id="1" creationId="{00000000-0000-0000-0000-000000000000}"/>
          </ac:grpSpMkLst>
        </pc:grpChg>
        <pc:grpChg chg="mod">
          <ac:chgData name="Marta" userId="eac6eb22-5f14-46b4-a4ea-a86e6e8c4acc" providerId="ADAL" clId="{74097406-F23F-4933-BA70-ABAFA82FF68B}" dt="2023-05-08T11:11:54.818" v="179"/>
          <ac:grpSpMkLst>
            <pc:docMk/>
            <pc:sldMk cId="1448390404" sldId="947"/>
            <ac:grpSpMk id="13" creationId="{6F2847B2-3FC9-C6D0-D457-ED520A67606A}"/>
          </ac:grpSpMkLst>
        </pc:grpChg>
        <pc:grpChg chg="mod">
          <ac:chgData name="Marta" userId="eac6eb22-5f14-46b4-a4ea-a86e6e8c4acc" providerId="ADAL" clId="{74097406-F23F-4933-BA70-ABAFA82FF68B}" dt="2023-05-08T11:11:54.818" v="179"/>
          <ac:grpSpMkLst>
            <pc:docMk/>
            <pc:sldMk cId="1448390404" sldId="947"/>
            <ac:grpSpMk id="14" creationId="{7A20E893-DA16-D05E-794A-51237FAAC296}"/>
          </ac:grpSpMkLst>
        </pc:grpChg>
        <pc:grpChg chg="mod">
          <ac:chgData name="Marta" userId="eac6eb22-5f14-46b4-a4ea-a86e6e8c4acc" providerId="ADAL" clId="{74097406-F23F-4933-BA70-ABAFA82FF68B}" dt="2023-05-08T11:11:54.818" v="179"/>
          <ac:grpSpMkLst>
            <pc:docMk/>
            <pc:sldMk cId="1448390404" sldId="947"/>
            <ac:grpSpMk id="28" creationId="{4A5F2621-F95C-0807-DCE3-FC7A8ECD6334}"/>
          </ac:grpSpMkLst>
        </pc:grpChg>
        <pc:grpChg chg="mod">
          <ac:chgData name="Marta" userId="eac6eb22-5f14-46b4-a4ea-a86e6e8c4acc" providerId="ADAL" clId="{74097406-F23F-4933-BA70-ABAFA82FF68B}" dt="2023-05-08T11:11:54.818" v="179"/>
          <ac:grpSpMkLst>
            <pc:docMk/>
            <pc:sldMk cId="1448390404" sldId="947"/>
            <ac:grpSpMk id="29" creationId="{C9B37A8D-1EA3-F1A0-E0A4-D2E8E5B5D2A3}"/>
          </ac:grpSpMkLst>
        </pc:grpChg>
        <pc:grpChg chg="mod">
          <ac:chgData name="Marta" userId="eac6eb22-5f14-46b4-a4ea-a86e6e8c4acc" providerId="ADAL" clId="{74097406-F23F-4933-BA70-ABAFA82FF68B}" dt="2023-05-08T11:11:54.818" v="179"/>
          <ac:grpSpMkLst>
            <pc:docMk/>
            <pc:sldMk cId="1448390404" sldId="947"/>
            <ac:grpSpMk id="30" creationId="{A943B1BA-62BB-AC0A-2069-4BE213ED23D3}"/>
          </ac:grpSpMkLst>
        </pc:grpChg>
        <pc:grpChg chg="mod">
          <ac:chgData name="Marta" userId="eac6eb22-5f14-46b4-a4ea-a86e6e8c4acc" providerId="ADAL" clId="{74097406-F23F-4933-BA70-ABAFA82FF68B}" dt="2023-05-08T11:11:54.818" v="179"/>
          <ac:grpSpMkLst>
            <pc:docMk/>
            <pc:sldMk cId="1448390404" sldId="947"/>
            <ac:grpSpMk id="32" creationId="{044C5FC7-69AE-A919-6BD7-1B1CCEEA7752}"/>
          </ac:grpSpMkLst>
        </pc:grpChg>
        <pc:grpChg chg="mod">
          <ac:chgData name="Marta" userId="eac6eb22-5f14-46b4-a4ea-a86e6e8c4acc" providerId="ADAL" clId="{74097406-F23F-4933-BA70-ABAFA82FF68B}" dt="2023-05-08T11:11:54.818" v="179"/>
          <ac:grpSpMkLst>
            <pc:docMk/>
            <pc:sldMk cId="1448390404" sldId="947"/>
            <ac:grpSpMk id="38" creationId="{0002F9CC-10D1-5C4C-B8E8-83C55C2CA528}"/>
          </ac:grpSpMkLst>
        </pc:grpChg>
        <pc:grpChg chg="mod">
          <ac:chgData name="Marta" userId="eac6eb22-5f14-46b4-a4ea-a86e6e8c4acc" providerId="ADAL" clId="{74097406-F23F-4933-BA70-ABAFA82FF68B}" dt="2023-05-08T11:11:54.818" v="179"/>
          <ac:grpSpMkLst>
            <pc:docMk/>
            <pc:sldMk cId="1448390404" sldId="947"/>
            <ac:grpSpMk id="45" creationId="{FEF42C2A-B2E2-A0BC-73E9-B54B46F84C3A}"/>
          </ac:grpSpMkLst>
        </pc:grpChg>
        <pc:graphicFrameChg chg="mod">
          <ac:chgData name="Marta" userId="eac6eb22-5f14-46b4-a4ea-a86e6e8c4acc" providerId="ADAL" clId="{74097406-F23F-4933-BA70-ABAFA82FF68B}" dt="2023-05-08T11:11:54.818" v="179"/>
          <ac:graphicFrameMkLst>
            <pc:docMk/>
            <pc:sldMk cId="1448390404" sldId="947"/>
            <ac:graphicFrameMk id="5" creationId="{00000000-0000-0000-0000-000000000000}"/>
          </ac:graphicFrameMkLst>
        </pc:graphicFrameChg>
        <pc:graphicFrameChg chg="mod">
          <ac:chgData name="Marta" userId="eac6eb22-5f14-46b4-a4ea-a86e6e8c4acc" providerId="ADAL" clId="{74097406-F23F-4933-BA70-ABAFA82FF68B}" dt="2023-05-08T11:11:54.818" v="179"/>
          <ac:graphicFrameMkLst>
            <pc:docMk/>
            <pc:sldMk cId="1448390404" sldId="947"/>
            <ac:graphicFrameMk id="15" creationId="{2EF70E8B-65F4-FED2-0E40-57ACF1A7A6D7}"/>
          </ac:graphicFrameMkLst>
        </pc:graphicFrameChg>
        <pc:graphicFrameChg chg="mod">
          <ac:chgData name="Marta" userId="eac6eb22-5f14-46b4-a4ea-a86e6e8c4acc" providerId="ADAL" clId="{74097406-F23F-4933-BA70-ABAFA82FF68B}" dt="2023-05-08T11:11:54.818" v="179"/>
          <ac:graphicFrameMkLst>
            <pc:docMk/>
            <pc:sldMk cId="1448390404" sldId="947"/>
            <ac:graphicFrameMk id="16" creationId="{EB1D3AFB-6873-53B4-F576-D39C5B700CB5}"/>
          </ac:graphicFrameMkLst>
        </pc:graphicFrameChg>
        <pc:cxnChg chg="mod">
          <ac:chgData name="Marta" userId="eac6eb22-5f14-46b4-a4ea-a86e6e8c4acc" providerId="ADAL" clId="{74097406-F23F-4933-BA70-ABAFA82FF68B}" dt="2023-05-08T11:11:54.818" v="179"/>
          <ac:cxnSpMkLst>
            <pc:docMk/>
            <pc:sldMk cId="1448390404" sldId="947"/>
            <ac:cxnSpMk id="17" creationId="{C38BF3F6-6751-4A89-227D-A06A785405F9}"/>
          </ac:cxnSpMkLst>
        </pc:cxnChg>
        <pc:cxnChg chg="mod">
          <ac:chgData name="Marta" userId="eac6eb22-5f14-46b4-a4ea-a86e6e8c4acc" providerId="ADAL" clId="{74097406-F23F-4933-BA70-ABAFA82FF68B}" dt="2023-05-08T11:11:54.818" v="179"/>
          <ac:cxnSpMkLst>
            <pc:docMk/>
            <pc:sldMk cId="1448390404" sldId="947"/>
            <ac:cxnSpMk id="39" creationId="{3B40F4BE-6AA0-6615-96FA-56BF0371ABED}"/>
          </ac:cxnSpMkLst>
        </pc:cxnChg>
        <pc:cxnChg chg="mod">
          <ac:chgData name="Marta" userId="eac6eb22-5f14-46b4-a4ea-a86e6e8c4acc" providerId="ADAL" clId="{74097406-F23F-4933-BA70-ABAFA82FF68B}" dt="2023-05-08T11:11:54.818" v="179"/>
          <ac:cxnSpMkLst>
            <pc:docMk/>
            <pc:sldMk cId="1448390404" sldId="947"/>
            <ac:cxnSpMk id="42" creationId="{229DF15C-9350-26F2-4DB4-5B6EF68C1177}"/>
          </ac:cxnSpMkLst>
        </pc:cxnChg>
        <pc:cxnChg chg="mod">
          <ac:chgData name="Marta" userId="eac6eb22-5f14-46b4-a4ea-a86e6e8c4acc" providerId="ADAL" clId="{74097406-F23F-4933-BA70-ABAFA82FF68B}" dt="2023-05-08T11:11:54.818" v="179"/>
          <ac:cxnSpMkLst>
            <pc:docMk/>
            <pc:sldMk cId="1448390404" sldId="947"/>
            <ac:cxnSpMk id="44" creationId="{C76FCC59-5FB7-2B4B-91A0-3A6F2DA17303}"/>
          </ac:cxnSpMkLst>
        </pc:cxnChg>
      </pc:sldChg>
      <pc:sldChg chg="modSp add">
        <pc:chgData name="Marta" userId="eac6eb22-5f14-46b4-a4ea-a86e6e8c4acc" providerId="ADAL" clId="{74097406-F23F-4933-BA70-ABAFA82FF68B}" dt="2023-05-08T11:11:55.038" v="181"/>
        <pc:sldMkLst>
          <pc:docMk/>
          <pc:sldMk cId="3604357332" sldId="948"/>
        </pc:sldMkLst>
        <pc:spChg chg="mod">
          <ac:chgData name="Marta" userId="eac6eb22-5f14-46b4-a4ea-a86e6e8c4acc" providerId="ADAL" clId="{74097406-F23F-4933-BA70-ABAFA82FF68B}" dt="2023-05-08T11:11:55.038" v="181"/>
          <ac:spMkLst>
            <pc:docMk/>
            <pc:sldMk cId="3604357332" sldId="948"/>
            <ac:spMk id="2" creationId="{00000000-0000-0000-0000-000000000000}"/>
          </ac:spMkLst>
        </pc:spChg>
        <pc:spChg chg="mod">
          <ac:chgData name="Marta" userId="eac6eb22-5f14-46b4-a4ea-a86e6e8c4acc" providerId="ADAL" clId="{74097406-F23F-4933-BA70-ABAFA82FF68B}" dt="2023-05-08T11:11:55.038" v="181"/>
          <ac:spMkLst>
            <pc:docMk/>
            <pc:sldMk cId="3604357332" sldId="948"/>
            <ac:spMk id="3" creationId="{00000000-0000-0000-0000-000000000000}"/>
          </ac:spMkLst>
        </pc:spChg>
        <pc:spChg chg="mod">
          <ac:chgData name="Marta" userId="eac6eb22-5f14-46b4-a4ea-a86e6e8c4acc" providerId="ADAL" clId="{74097406-F23F-4933-BA70-ABAFA82FF68B}" dt="2023-05-08T11:11:55.038" v="181"/>
          <ac:spMkLst>
            <pc:docMk/>
            <pc:sldMk cId="3604357332" sldId="948"/>
            <ac:spMk id="6" creationId="{A1A0658D-8DE9-3F7A-B7CD-C0C214EC6A64}"/>
          </ac:spMkLst>
        </pc:spChg>
        <pc:spChg chg="mod">
          <ac:chgData name="Marta" userId="eac6eb22-5f14-46b4-a4ea-a86e6e8c4acc" providerId="ADAL" clId="{74097406-F23F-4933-BA70-ABAFA82FF68B}" dt="2023-05-08T11:11:55.038" v="181"/>
          <ac:spMkLst>
            <pc:docMk/>
            <pc:sldMk cId="3604357332" sldId="948"/>
            <ac:spMk id="7" creationId="{00000000-0000-0000-0000-000000000000}"/>
          </ac:spMkLst>
        </pc:spChg>
        <pc:spChg chg="mod">
          <ac:chgData name="Marta" userId="eac6eb22-5f14-46b4-a4ea-a86e6e8c4acc" providerId="ADAL" clId="{74097406-F23F-4933-BA70-ABAFA82FF68B}" dt="2023-05-08T11:11:55.038" v="181"/>
          <ac:spMkLst>
            <pc:docMk/>
            <pc:sldMk cId="3604357332" sldId="948"/>
            <ac:spMk id="9" creationId="{38FEBB4B-9676-EFBC-E52C-C17B527D6997}"/>
          </ac:spMkLst>
        </pc:spChg>
        <pc:spChg chg="mod">
          <ac:chgData name="Marta" userId="eac6eb22-5f14-46b4-a4ea-a86e6e8c4acc" providerId="ADAL" clId="{74097406-F23F-4933-BA70-ABAFA82FF68B}" dt="2023-05-08T11:11:55.038" v="181"/>
          <ac:spMkLst>
            <pc:docMk/>
            <pc:sldMk cId="3604357332" sldId="948"/>
            <ac:spMk id="10" creationId="{47482487-4D77-D8CC-599A-5AD94A37C5B6}"/>
          </ac:spMkLst>
        </pc:spChg>
        <pc:spChg chg="mod">
          <ac:chgData name="Marta" userId="eac6eb22-5f14-46b4-a4ea-a86e6e8c4acc" providerId="ADAL" clId="{74097406-F23F-4933-BA70-ABAFA82FF68B}" dt="2023-05-08T11:11:55.038" v="181"/>
          <ac:spMkLst>
            <pc:docMk/>
            <pc:sldMk cId="3604357332" sldId="948"/>
            <ac:spMk id="11" creationId="{555329F9-016D-3B9F-0808-13F72E60A335}"/>
          </ac:spMkLst>
        </pc:spChg>
        <pc:spChg chg="mod">
          <ac:chgData name="Marta" userId="eac6eb22-5f14-46b4-a4ea-a86e6e8c4acc" providerId="ADAL" clId="{74097406-F23F-4933-BA70-ABAFA82FF68B}" dt="2023-05-08T11:11:55.038" v="181"/>
          <ac:spMkLst>
            <pc:docMk/>
            <pc:sldMk cId="3604357332" sldId="948"/>
            <ac:spMk id="12" creationId="{B2D6A415-FF94-37C3-F358-DAA2A769C135}"/>
          </ac:spMkLst>
        </pc:spChg>
        <pc:spChg chg="mod">
          <ac:chgData name="Marta" userId="eac6eb22-5f14-46b4-a4ea-a86e6e8c4acc" providerId="ADAL" clId="{74097406-F23F-4933-BA70-ABAFA82FF68B}" dt="2023-05-08T11:11:55.038" v="181"/>
          <ac:spMkLst>
            <pc:docMk/>
            <pc:sldMk cId="3604357332" sldId="948"/>
            <ac:spMk id="19" creationId="{00000000-0000-0000-0000-000000000000}"/>
          </ac:spMkLst>
        </pc:spChg>
        <pc:spChg chg="mod">
          <ac:chgData name="Marta" userId="eac6eb22-5f14-46b4-a4ea-a86e6e8c4acc" providerId="ADAL" clId="{74097406-F23F-4933-BA70-ABAFA82FF68B}" dt="2023-05-08T11:11:55.038" v="181"/>
          <ac:spMkLst>
            <pc:docMk/>
            <pc:sldMk cId="3604357332" sldId="948"/>
            <ac:spMk id="22" creationId="{D8FB376E-5F06-19CB-9244-061E87D47BEA}"/>
          </ac:spMkLst>
        </pc:spChg>
        <pc:spChg chg="mod">
          <ac:chgData name="Marta" userId="eac6eb22-5f14-46b4-a4ea-a86e6e8c4acc" providerId="ADAL" clId="{74097406-F23F-4933-BA70-ABAFA82FF68B}" dt="2023-05-08T11:11:55.038" v="181"/>
          <ac:spMkLst>
            <pc:docMk/>
            <pc:sldMk cId="3604357332" sldId="948"/>
            <ac:spMk id="23" creationId="{03EAA18C-0F83-D15C-2F77-9B2DB01E9703}"/>
          </ac:spMkLst>
        </pc:spChg>
        <pc:spChg chg="mod">
          <ac:chgData name="Marta" userId="eac6eb22-5f14-46b4-a4ea-a86e6e8c4acc" providerId="ADAL" clId="{74097406-F23F-4933-BA70-ABAFA82FF68B}" dt="2023-05-08T11:11:55.038" v="181"/>
          <ac:spMkLst>
            <pc:docMk/>
            <pc:sldMk cId="3604357332" sldId="948"/>
            <ac:spMk id="24" creationId="{1956710B-EEEB-5801-CF34-9D92786E43E5}"/>
          </ac:spMkLst>
        </pc:spChg>
        <pc:spChg chg="mod">
          <ac:chgData name="Marta" userId="eac6eb22-5f14-46b4-a4ea-a86e6e8c4acc" providerId="ADAL" clId="{74097406-F23F-4933-BA70-ABAFA82FF68B}" dt="2023-05-08T11:11:55.038" v="181"/>
          <ac:spMkLst>
            <pc:docMk/>
            <pc:sldMk cId="3604357332" sldId="948"/>
            <ac:spMk id="26" creationId="{A9F51669-A24F-A4CB-65C7-B12B5A16494F}"/>
          </ac:spMkLst>
        </pc:spChg>
        <pc:spChg chg="mod">
          <ac:chgData name="Marta" userId="eac6eb22-5f14-46b4-a4ea-a86e6e8c4acc" providerId="ADAL" clId="{74097406-F23F-4933-BA70-ABAFA82FF68B}" dt="2023-05-08T11:11:55.038" v="181"/>
          <ac:spMkLst>
            <pc:docMk/>
            <pc:sldMk cId="3604357332" sldId="948"/>
            <ac:spMk id="27" creationId="{819E26AF-0BA6-D48F-3C01-FB85C45D4A05}"/>
          </ac:spMkLst>
        </pc:spChg>
        <pc:grpChg chg="mod">
          <ac:chgData name="Marta" userId="eac6eb22-5f14-46b4-a4ea-a86e6e8c4acc" providerId="ADAL" clId="{74097406-F23F-4933-BA70-ABAFA82FF68B}" dt="2023-05-08T11:11:55.038" v="181"/>
          <ac:grpSpMkLst>
            <pc:docMk/>
            <pc:sldMk cId="3604357332" sldId="948"/>
            <ac:grpSpMk id="1" creationId="{00000000-0000-0000-0000-000000000000}"/>
          </ac:grpSpMkLst>
        </pc:grpChg>
        <pc:grpChg chg="mod">
          <ac:chgData name="Marta" userId="eac6eb22-5f14-46b4-a4ea-a86e6e8c4acc" providerId="ADAL" clId="{74097406-F23F-4933-BA70-ABAFA82FF68B}" dt="2023-05-08T11:11:55.038" v="181"/>
          <ac:grpSpMkLst>
            <pc:docMk/>
            <pc:sldMk cId="3604357332" sldId="948"/>
            <ac:grpSpMk id="13" creationId="{46309AF8-495A-B2FD-0296-990DE0D9A9C5}"/>
          </ac:grpSpMkLst>
        </pc:grpChg>
        <pc:graphicFrameChg chg="mod">
          <ac:chgData name="Marta" userId="eac6eb22-5f14-46b4-a4ea-a86e6e8c4acc" providerId="ADAL" clId="{74097406-F23F-4933-BA70-ABAFA82FF68B}" dt="2023-05-08T11:11:55.038" v="181"/>
          <ac:graphicFrameMkLst>
            <pc:docMk/>
            <pc:sldMk cId="3604357332" sldId="948"/>
            <ac:graphicFrameMk id="5" creationId="{00000000-0000-0000-0000-000000000000}"/>
          </ac:graphicFrameMkLst>
        </pc:graphicFrameChg>
        <pc:graphicFrameChg chg="mod">
          <ac:chgData name="Marta" userId="eac6eb22-5f14-46b4-a4ea-a86e6e8c4acc" providerId="ADAL" clId="{74097406-F23F-4933-BA70-ABAFA82FF68B}" dt="2023-05-08T11:11:55.038" v="181"/>
          <ac:graphicFrameMkLst>
            <pc:docMk/>
            <pc:sldMk cId="3604357332" sldId="948"/>
            <ac:graphicFrameMk id="18" creationId="{00000000-0000-0000-0000-000000000000}"/>
          </ac:graphicFrameMkLst>
        </pc:graphicFrameChg>
        <pc:graphicFrameChg chg="mod">
          <ac:chgData name="Marta" userId="eac6eb22-5f14-46b4-a4ea-a86e6e8c4acc" providerId="ADAL" clId="{74097406-F23F-4933-BA70-ABAFA82FF68B}" dt="2023-05-08T11:11:55.038" v="181"/>
          <ac:graphicFrameMkLst>
            <pc:docMk/>
            <pc:sldMk cId="3604357332" sldId="948"/>
            <ac:graphicFrameMk id="29" creationId="{00000000-0000-0000-0000-000000000000}"/>
          </ac:graphicFrameMkLst>
        </pc:graphicFrameChg>
      </pc:sldChg>
      <pc:sldChg chg="modSp add">
        <pc:chgData name="Marta" userId="eac6eb22-5f14-46b4-a4ea-a86e6e8c4acc" providerId="ADAL" clId="{74097406-F23F-4933-BA70-ABAFA82FF68B}" dt="2023-05-08T11:11:55.221" v="183"/>
        <pc:sldMkLst>
          <pc:docMk/>
          <pc:sldMk cId="3302105229" sldId="949"/>
        </pc:sldMkLst>
        <pc:spChg chg="mod">
          <ac:chgData name="Marta" userId="eac6eb22-5f14-46b4-a4ea-a86e6e8c4acc" providerId="ADAL" clId="{74097406-F23F-4933-BA70-ABAFA82FF68B}" dt="2023-05-08T11:11:55.221" v="183"/>
          <ac:spMkLst>
            <pc:docMk/>
            <pc:sldMk cId="3302105229" sldId="949"/>
            <ac:spMk id="2" creationId="{00000000-0000-0000-0000-000000000000}"/>
          </ac:spMkLst>
        </pc:spChg>
        <pc:spChg chg="mod">
          <ac:chgData name="Marta" userId="eac6eb22-5f14-46b4-a4ea-a86e6e8c4acc" providerId="ADAL" clId="{74097406-F23F-4933-BA70-ABAFA82FF68B}" dt="2023-05-08T11:11:55.221" v="183"/>
          <ac:spMkLst>
            <pc:docMk/>
            <pc:sldMk cId="3302105229" sldId="949"/>
            <ac:spMk id="3" creationId="{00000000-0000-0000-0000-000000000000}"/>
          </ac:spMkLst>
        </pc:spChg>
        <pc:spChg chg="mod">
          <ac:chgData name="Marta" userId="eac6eb22-5f14-46b4-a4ea-a86e6e8c4acc" providerId="ADAL" clId="{74097406-F23F-4933-BA70-ABAFA82FF68B}" dt="2023-05-08T11:11:55.221" v="183"/>
          <ac:spMkLst>
            <pc:docMk/>
            <pc:sldMk cId="3302105229" sldId="949"/>
            <ac:spMk id="9" creationId="{38FEBB4B-9676-EFBC-E52C-C17B527D6997}"/>
          </ac:spMkLst>
        </pc:spChg>
        <pc:spChg chg="mod">
          <ac:chgData name="Marta" userId="eac6eb22-5f14-46b4-a4ea-a86e6e8c4acc" providerId="ADAL" clId="{74097406-F23F-4933-BA70-ABAFA82FF68B}" dt="2023-05-08T11:11:55.221" v="183"/>
          <ac:spMkLst>
            <pc:docMk/>
            <pc:sldMk cId="3302105229" sldId="949"/>
            <ac:spMk id="10" creationId="{47482487-4D77-D8CC-599A-5AD94A37C5B6}"/>
          </ac:spMkLst>
        </pc:spChg>
        <pc:spChg chg="mod">
          <ac:chgData name="Marta" userId="eac6eb22-5f14-46b4-a4ea-a86e6e8c4acc" providerId="ADAL" clId="{74097406-F23F-4933-BA70-ABAFA82FF68B}" dt="2023-05-08T11:11:55.221" v="183"/>
          <ac:spMkLst>
            <pc:docMk/>
            <pc:sldMk cId="3302105229" sldId="949"/>
            <ac:spMk id="11" creationId="{555329F9-016D-3B9F-0808-13F72E60A335}"/>
          </ac:spMkLst>
        </pc:spChg>
        <pc:spChg chg="mod">
          <ac:chgData name="Marta" userId="eac6eb22-5f14-46b4-a4ea-a86e6e8c4acc" providerId="ADAL" clId="{74097406-F23F-4933-BA70-ABAFA82FF68B}" dt="2023-05-08T11:11:55.221" v="183"/>
          <ac:spMkLst>
            <pc:docMk/>
            <pc:sldMk cId="3302105229" sldId="949"/>
            <ac:spMk id="12" creationId="{B2D6A415-FF94-37C3-F358-DAA2A769C135}"/>
          </ac:spMkLst>
        </pc:spChg>
        <pc:spChg chg="mod">
          <ac:chgData name="Marta" userId="eac6eb22-5f14-46b4-a4ea-a86e6e8c4acc" providerId="ADAL" clId="{74097406-F23F-4933-BA70-ABAFA82FF68B}" dt="2023-05-08T11:11:55.221" v="183"/>
          <ac:spMkLst>
            <pc:docMk/>
            <pc:sldMk cId="3302105229" sldId="949"/>
            <ac:spMk id="17" creationId="{66E7EE32-3574-1334-3A94-C45E59F4315C}"/>
          </ac:spMkLst>
        </pc:spChg>
        <pc:spChg chg="mod">
          <ac:chgData name="Marta" userId="eac6eb22-5f14-46b4-a4ea-a86e6e8c4acc" providerId="ADAL" clId="{74097406-F23F-4933-BA70-ABAFA82FF68B}" dt="2023-05-08T11:11:55.221" v="183"/>
          <ac:spMkLst>
            <pc:docMk/>
            <pc:sldMk cId="3302105229" sldId="949"/>
            <ac:spMk id="20" creationId="{EEE6587D-35C4-FD4D-18CA-D5DB7E6607B6}"/>
          </ac:spMkLst>
        </pc:spChg>
        <pc:spChg chg="mod">
          <ac:chgData name="Marta" userId="eac6eb22-5f14-46b4-a4ea-a86e6e8c4acc" providerId="ADAL" clId="{74097406-F23F-4933-BA70-ABAFA82FF68B}" dt="2023-05-08T11:11:55.221" v="183"/>
          <ac:spMkLst>
            <pc:docMk/>
            <pc:sldMk cId="3302105229" sldId="949"/>
            <ac:spMk id="22" creationId="{D8FB376E-5F06-19CB-9244-061E87D47BEA}"/>
          </ac:spMkLst>
        </pc:spChg>
        <pc:spChg chg="mod">
          <ac:chgData name="Marta" userId="eac6eb22-5f14-46b4-a4ea-a86e6e8c4acc" providerId="ADAL" clId="{74097406-F23F-4933-BA70-ABAFA82FF68B}" dt="2023-05-08T11:11:55.221" v="183"/>
          <ac:spMkLst>
            <pc:docMk/>
            <pc:sldMk cId="3302105229" sldId="949"/>
            <ac:spMk id="23" creationId="{03EAA18C-0F83-D15C-2F77-9B2DB01E9703}"/>
          </ac:spMkLst>
        </pc:spChg>
        <pc:spChg chg="mod">
          <ac:chgData name="Marta" userId="eac6eb22-5f14-46b4-a4ea-a86e6e8c4acc" providerId="ADAL" clId="{74097406-F23F-4933-BA70-ABAFA82FF68B}" dt="2023-05-08T11:11:55.221" v="183"/>
          <ac:spMkLst>
            <pc:docMk/>
            <pc:sldMk cId="3302105229" sldId="949"/>
            <ac:spMk id="24" creationId="{1956710B-EEEB-5801-CF34-9D92786E43E5}"/>
          </ac:spMkLst>
        </pc:spChg>
        <pc:spChg chg="mod">
          <ac:chgData name="Marta" userId="eac6eb22-5f14-46b4-a4ea-a86e6e8c4acc" providerId="ADAL" clId="{74097406-F23F-4933-BA70-ABAFA82FF68B}" dt="2023-05-08T11:11:55.221" v="183"/>
          <ac:spMkLst>
            <pc:docMk/>
            <pc:sldMk cId="3302105229" sldId="949"/>
            <ac:spMk id="26" creationId="{A9F51669-A24F-A4CB-65C7-B12B5A16494F}"/>
          </ac:spMkLst>
        </pc:spChg>
        <pc:spChg chg="mod">
          <ac:chgData name="Marta" userId="eac6eb22-5f14-46b4-a4ea-a86e6e8c4acc" providerId="ADAL" clId="{74097406-F23F-4933-BA70-ABAFA82FF68B}" dt="2023-05-08T11:11:55.221" v="183"/>
          <ac:spMkLst>
            <pc:docMk/>
            <pc:sldMk cId="3302105229" sldId="949"/>
            <ac:spMk id="27" creationId="{819E26AF-0BA6-D48F-3C01-FB85C45D4A05}"/>
          </ac:spMkLst>
        </pc:spChg>
        <pc:grpChg chg="mod">
          <ac:chgData name="Marta" userId="eac6eb22-5f14-46b4-a4ea-a86e6e8c4acc" providerId="ADAL" clId="{74097406-F23F-4933-BA70-ABAFA82FF68B}" dt="2023-05-08T11:11:55.221" v="183"/>
          <ac:grpSpMkLst>
            <pc:docMk/>
            <pc:sldMk cId="3302105229" sldId="949"/>
            <ac:grpSpMk id="1" creationId="{00000000-0000-0000-0000-000000000000}"/>
          </ac:grpSpMkLst>
        </pc:grpChg>
        <pc:grpChg chg="mod">
          <ac:chgData name="Marta" userId="eac6eb22-5f14-46b4-a4ea-a86e6e8c4acc" providerId="ADAL" clId="{74097406-F23F-4933-BA70-ABAFA82FF68B}" dt="2023-05-08T11:11:55.221" v="183"/>
          <ac:grpSpMkLst>
            <pc:docMk/>
            <pc:sldMk cId="3302105229" sldId="949"/>
            <ac:grpSpMk id="13" creationId="{46309AF8-495A-B2FD-0296-990DE0D9A9C5}"/>
          </ac:grpSpMkLst>
        </pc:grpChg>
        <pc:graphicFrameChg chg="mod">
          <ac:chgData name="Marta" userId="eac6eb22-5f14-46b4-a4ea-a86e6e8c4acc" providerId="ADAL" clId="{74097406-F23F-4933-BA70-ABAFA82FF68B}" dt="2023-05-08T11:11:55.221" v="183"/>
          <ac:graphicFrameMkLst>
            <pc:docMk/>
            <pc:sldMk cId="3302105229" sldId="949"/>
            <ac:graphicFrameMk id="5" creationId="{00000000-0000-0000-0000-000000000000}"/>
          </ac:graphicFrameMkLst>
        </pc:graphicFrameChg>
        <pc:graphicFrameChg chg="mod">
          <ac:chgData name="Marta" userId="eac6eb22-5f14-46b4-a4ea-a86e6e8c4acc" providerId="ADAL" clId="{74097406-F23F-4933-BA70-ABAFA82FF68B}" dt="2023-05-08T11:11:55.221" v="183"/>
          <ac:graphicFrameMkLst>
            <pc:docMk/>
            <pc:sldMk cId="3302105229" sldId="949"/>
            <ac:graphicFrameMk id="15" creationId="{1E535501-DB5E-0B02-CC07-64123A36C0C1}"/>
          </ac:graphicFrameMkLst>
        </pc:graphicFrameChg>
        <pc:graphicFrameChg chg="mod">
          <ac:chgData name="Marta" userId="eac6eb22-5f14-46b4-a4ea-a86e6e8c4acc" providerId="ADAL" clId="{74097406-F23F-4933-BA70-ABAFA82FF68B}" dt="2023-05-08T11:11:55.221" v="183"/>
          <ac:graphicFrameMkLst>
            <pc:docMk/>
            <pc:sldMk cId="3302105229" sldId="949"/>
            <ac:graphicFrameMk id="16" creationId="{A6AE5B13-C542-691F-4B74-E89290DB8F0E}"/>
          </ac:graphicFrameMkLst>
        </pc:graphicFrameChg>
      </pc:sldChg>
      <pc:sldChg chg="modSp add">
        <pc:chgData name="Marta" userId="eac6eb22-5f14-46b4-a4ea-a86e6e8c4acc" providerId="ADAL" clId="{74097406-F23F-4933-BA70-ABAFA82FF68B}" dt="2023-05-08T11:11:55.429" v="185"/>
        <pc:sldMkLst>
          <pc:docMk/>
          <pc:sldMk cId="2064254892" sldId="950"/>
        </pc:sldMkLst>
        <pc:spChg chg="mod">
          <ac:chgData name="Marta" userId="eac6eb22-5f14-46b4-a4ea-a86e6e8c4acc" providerId="ADAL" clId="{74097406-F23F-4933-BA70-ABAFA82FF68B}" dt="2023-05-08T11:11:55.429" v="185"/>
          <ac:spMkLst>
            <pc:docMk/>
            <pc:sldMk cId="2064254892" sldId="950"/>
            <ac:spMk id="5" creationId="{2FA2CD8E-C1B9-7107-945E-C1968C6419FC}"/>
          </ac:spMkLst>
        </pc:spChg>
        <pc:spChg chg="mod">
          <ac:chgData name="Marta" userId="eac6eb22-5f14-46b4-a4ea-a86e6e8c4acc" providerId="ADAL" clId="{74097406-F23F-4933-BA70-ABAFA82FF68B}" dt="2023-05-08T11:11:55.429" v="185"/>
          <ac:spMkLst>
            <pc:docMk/>
            <pc:sldMk cId="2064254892" sldId="950"/>
            <ac:spMk id="6" creationId="{D18168E4-E15D-3514-7BC1-0CBB18B9C89C}"/>
          </ac:spMkLst>
        </pc:spChg>
        <pc:spChg chg="mod">
          <ac:chgData name="Marta" userId="eac6eb22-5f14-46b4-a4ea-a86e6e8c4acc" providerId="ADAL" clId="{74097406-F23F-4933-BA70-ABAFA82FF68B}" dt="2023-05-08T11:11:55.429" v="185"/>
          <ac:spMkLst>
            <pc:docMk/>
            <pc:sldMk cId="2064254892" sldId="950"/>
            <ac:spMk id="7" creationId="{0BEA9760-C115-C1BD-F313-A5E2260D294F}"/>
          </ac:spMkLst>
        </pc:spChg>
        <pc:spChg chg="mod">
          <ac:chgData name="Marta" userId="eac6eb22-5f14-46b4-a4ea-a86e6e8c4acc" providerId="ADAL" clId="{74097406-F23F-4933-BA70-ABAFA82FF68B}" dt="2023-05-08T11:11:55.429" v="185"/>
          <ac:spMkLst>
            <pc:docMk/>
            <pc:sldMk cId="2064254892" sldId="950"/>
            <ac:spMk id="8" creationId="{00000000-0000-0000-0000-000000000000}"/>
          </ac:spMkLst>
        </pc:spChg>
        <pc:spChg chg="mod">
          <ac:chgData name="Marta" userId="eac6eb22-5f14-46b4-a4ea-a86e6e8c4acc" providerId="ADAL" clId="{74097406-F23F-4933-BA70-ABAFA82FF68B}" dt="2023-05-08T11:11:55.429" v="185"/>
          <ac:spMkLst>
            <pc:docMk/>
            <pc:sldMk cId="2064254892" sldId="950"/>
            <ac:spMk id="9" creationId="{022658A1-003A-B5F2-93DA-50303F277FBD}"/>
          </ac:spMkLst>
        </pc:spChg>
        <pc:spChg chg="mod">
          <ac:chgData name="Marta" userId="eac6eb22-5f14-46b4-a4ea-a86e6e8c4acc" providerId="ADAL" clId="{74097406-F23F-4933-BA70-ABAFA82FF68B}" dt="2023-05-08T11:11:55.429" v="185"/>
          <ac:spMkLst>
            <pc:docMk/>
            <pc:sldMk cId="2064254892" sldId="950"/>
            <ac:spMk id="10" creationId="{26D502D2-3EE3-02BB-095F-8295CDE810E0}"/>
          </ac:spMkLst>
        </pc:spChg>
        <pc:spChg chg="mod">
          <ac:chgData name="Marta" userId="eac6eb22-5f14-46b4-a4ea-a86e6e8c4acc" providerId="ADAL" clId="{74097406-F23F-4933-BA70-ABAFA82FF68B}" dt="2023-05-08T11:11:55.429" v="185"/>
          <ac:spMkLst>
            <pc:docMk/>
            <pc:sldMk cId="2064254892" sldId="950"/>
            <ac:spMk id="82" creationId="{00000000-0000-0000-0000-000000000000}"/>
          </ac:spMkLst>
        </pc:spChg>
        <pc:spChg chg="mod">
          <ac:chgData name="Marta" userId="eac6eb22-5f14-46b4-a4ea-a86e6e8c4acc" providerId="ADAL" clId="{74097406-F23F-4933-BA70-ABAFA82FF68B}" dt="2023-05-08T11:11:55.429" v="185"/>
          <ac:spMkLst>
            <pc:docMk/>
            <pc:sldMk cId="2064254892" sldId="950"/>
            <ac:spMk id="84" creationId="{00000000-0000-0000-0000-000000000000}"/>
          </ac:spMkLst>
        </pc:spChg>
        <pc:spChg chg="mod">
          <ac:chgData name="Marta" userId="eac6eb22-5f14-46b4-a4ea-a86e6e8c4acc" providerId="ADAL" clId="{74097406-F23F-4933-BA70-ABAFA82FF68B}" dt="2023-05-08T11:11:55.429" v="185"/>
          <ac:spMkLst>
            <pc:docMk/>
            <pc:sldMk cId="2064254892" sldId="950"/>
            <ac:spMk id="85" creationId="{00000000-0000-0000-0000-000000000000}"/>
          </ac:spMkLst>
        </pc:spChg>
        <pc:spChg chg="mod">
          <ac:chgData name="Marta" userId="eac6eb22-5f14-46b4-a4ea-a86e6e8c4acc" providerId="ADAL" clId="{74097406-F23F-4933-BA70-ABAFA82FF68B}" dt="2023-05-08T11:11:55.429" v="185"/>
          <ac:spMkLst>
            <pc:docMk/>
            <pc:sldMk cId="2064254892" sldId="950"/>
            <ac:spMk id="86" creationId="{00000000-0000-0000-0000-000000000000}"/>
          </ac:spMkLst>
        </pc:spChg>
        <pc:spChg chg="mod">
          <ac:chgData name="Marta" userId="eac6eb22-5f14-46b4-a4ea-a86e6e8c4acc" providerId="ADAL" clId="{74097406-F23F-4933-BA70-ABAFA82FF68B}" dt="2023-05-08T11:11:55.429" v="185"/>
          <ac:spMkLst>
            <pc:docMk/>
            <pc:sldMk cId="2064254892" sldId="950"/>
            <ac:spMk id="87" creationId="{00000000-0000-0000-0000-000000000000}"/>
          </ac:spMkLst>
        </pc:spChg>
        <pc:spChg chg="mod">
          <ac:chgData name="Marta" userId="eac6eb22-5f14-46b4-a4ea-a86e6e8c4acc" providerId="ADAL" clId="{74097406-F23F-4933-BA70-ABAFA82FF68B}" dt="2023-05-08T11:11:55.429" v="185"/>
          <ac:spMkLst>
            <pc:docMk/>
            <pc:sldMk cId="2064254892" sldId="950"/>
            <ac:spMk id="88" creationId="{00000000-0000-0000-0000-000000000000}"/>
          </ac:spMkLst>
        </pc:spChg>
        <pc:spChg chg="mod">
          <ac:chgData name="Marta" userId="eac6eb22-5f14-46b4-a4ea-a86e6e8c4acc" providerId="ADAL" clId="{74097406-F23F-4933-BA70-ABAFA82FF68B}" dt="2023-05-08T11:11:55.429" v="185"/>
          <ac:spMkLst>
            <pc:docMk/>
            <pc:sldMk cId="2064254892" sldId="950"/>
            <ac:spMk id="89" creationId="{00000000-0000-0000-0000-000000000000}"/>
          </ac:spMkLst>
        </pc:spChg>
        <pc:spChg chg="mod">
          <ac:chgData name="Marta" userId="eac6eb22-5f14-46b4-a4ea-a86e6e8c4acc" providerId="ADAL" clId="{74097406-F23F-4933-BA70-ABAFA82FF68B}" dt="2023-05-08T11:11:55.429" v="185"/>
          <ac:spMkLst>
            <pc:docMk/>
            <pc:sldMk cId="2064254892" sldId="950"/>
            <ac:spMk id="90" creationId="{00000000-0000-0000-0000-000000000000}"/>
          </ac:spMkLst>
        </pc:spChg>
        <pc:spChg chg="mod">
          <ac:chgData name="Marta" userId="eac6eb22-5f14-46b4-a4ea-a86e6e8c4acc" providerId="ADAL" clId="{74097406-F23F-4933-BA70-ABAFA82FF68B}" dt="2023-05-08T11:11:55.429" v="185"/>
          <ac:spMkLst>
            <pc:docMk/>
            <pc:sldMk cId="2064254892" sldId="950"/>
            <ac:spMk id="91" creationId="{00000000-0000-0000-0000-000000000000}"/>
          </ac:spMkLst>
        </pc:spChg>
        <pc:spChg chg="mod">
          <ac:chgData name="Marta" userId="eac6eb22-5f14-46b4-a4ea-a86e6e8c4acc" providerId="ADAL" clId="{74097406-F23F-4933-BA70-ABAFA82FF68B}" dt="2023-05-08T11:11:55.429" v="185"/>
          <ac:spMkLst>
            <pc:docMk/>
            <pc:sldMk cId="2064254892" sldId="950"/>
            <ac:spMk id="92" creationId="{00000000-0000-0000-0000-000000000000}"/>
          </ac:spMkLst>
        </pc:spChg>
        <pc:spChg chg="mod">
          <ac:chgData name="Marta" userId="eac6eb22-5f14-46b4-a4ea-a86e6e8c4acc" providerId="ADAL" clId="{74097406-F23F-4933-BA70-ABAFA82FF68B}" dt="2023-05-08T11:11:55.429" v="185"/>
          <ac:spMkLst>
            <pc:docMk/>
            <pc:sldMk cId="2064254892" sldId="950"/>
            <ac:spMk id="93" creationId="{00000000-0000-0000-0000-000000000000}"/>
          </ac:spMkLst>
        </pc:spChg>
        <pc:spChg chg="mod">
          <ac:chgData name="Marta" userId="eac6eb22-5f14-46b4-a4ea-a86e6e8c4acc" providerId="ADAL" clId="{74097406-F23F-4933-BA70-ABAFA82FF68B}" dt="2023-05-08T11:11:55.429" v="185"/>
          <ac:spMkLst>
            <pc:docMk/>
            <pc:sldMk cId="2064254892" sldId="950"/>
            <ac:spMk id="94" creationId="{00000000-0000-0000-0000-000000000000}"/>
          </ac:spMkLst>
        </pc:spChg>
        <pc:spChg chg="mod">
          <ac:chgData name="Marta" userId="eac6eb22-5f14-46b4-a4ea-a86e6e8c4acc" providerId="ADAL" clId="{74097406-F23F-4933-BA70-ABAFA82FF68B}" dt="2023-05-08T11:11:55.429" v="185"/>
          <ac:spMkLst>
            <pc:docMk/>
            <pc:sldMk cId="2064254892" sldId="950"/>
            <ac:spMk id="95" creationId="{00000000-0000-0000-0000-000000000000}"/>
          </ac:spMkLst>
        </pc:spChg>
        <pc:spChg chg="mod">
          <ac:chgData name="Marta" userId="eac6eb22-5f14-46b4-a4ea-a86e6e8c4acc" providerId="ADAL" clId="{74097406-F23F-4933-BA70-ABAFA82FF68B}" dt="2023-05-08T11:11:55.429" v="185"/>
          <ac:spMkLst>
            <pc:docMk/>
            <pc:sldMk cId="2064254892" sldId="950"/>
            <ac:spMk id="96" creationId="{00000000-0000-0000-0000-000000000000}"/>
          </ac:spMkLst>
        </pc:spChg>
        <pc:spChg chg="mod">
          <ac:chgData name="Marta" userId="eac6eb22-5f14-46b4-a4ea-a86e6e8c4acc" providerId="ADAL" clId="{74097406-F23F-4933-BA70-ABAFA82FF68B}" dt="2023-05-08T11:11:55.429" v="185"/>
          <ac:spMkLst>
            <pc:docMk/>
            <pc:sldMk cId="2064254892" sldId="950"/>
            <ac:spMk id="97" creationId="{00000000-0000-0000-0000-000000000000}"/>
          </ac:spMkLst>
        </pc:spChg>
        <pc:spChg chg="mod">
          <ac:chgData name="Marta" userId="eac6eb22-5f14-46b4-a4ea-a86e6e8c4acc" providerId="ADAL" clId="{74097406-F23F-4933-BA70-ABAFA82FF68B}" dt="2023-05-08T11:11:55.429" v="185"/>
          <ac:spMkLst>
            <pc:docMk/>
            <pc:sldMk cId="2064254892" sldId="950"/>
            <ac:spMk id="98" creationId="{00000000-0000-0000-0000-000000000000}"/>
          </ac:spMkLst>
        </pc:spChg>
        <pc:spChg chg="mod">
          <ac:chgData name="Marta" userId="eac6eb22-5f14-46b4-a4ea-a86e6e8c4acc" providerId="ADAL" clId="{74097406-F23F-4933-BA70-ABAFA82FF68B}" dt="2023-05-08T11:11:55.429" v="185"/>
          <ac:spMkLst>
            <pc:docMk/>
            <pc:sldMk cId="2064254892" sldId="950"/>
            <ac:spMk id="99" creationId="{00000000-0000-0000-0000-000000000000}"/>
          </ac:spMkLst>
        </pc:spChg>
        <pc:spChg chg="mod">
          <ac:chgData name="Marta" userId="eac6eb22-5f14-46b4-a4ea-a86e6e8c4acc" providerId="ADAL" clId="{74097406-F23F-4933-BA70-ABAFA82FF68B}" dt="2023-05-08T11:11:55.429" v="185"/>
          <ac:spMkLst>
            <pc:docMk/>
            <pc:sldMk cId="2064254892" sldId="950"/>
            <ac:spMk id="100" creationId="{00000000-0000-0000-0000-000000000000}"/>
          </ac:spMkLst>
        </pc:spChg>
        <pc:spChg chg="mod">
          <ac:chgData name="Marta" userId="eac6eb22-5f14-46b4-a4ea-a86e6e8c4acc" providerId="ADAL" clId="{74097406-F23F-4933-BA70-ABAFA82FF68B}" dt="2023-05-08T11:11:55.429" v="185"/>
          <ac:spMkLst>
            <pc:docMk/>
            <pc:sldMk cId="2064254892" sldId="950"/>
            <ac:spMk id="101" creationId="{00000000-0000-0000-0000-000000000000}"/>
          </ac:spMkLst>
        </pc:spChg>
        <pc:spChg chg="mod">
          <ac:chgData name="Marta" userId="eac6eb22-5f14-46b4-a4ea-a86e6e8c4acc" providerId="ADAL" clId="{74097406-F23F-4933-BA70-ABAFA82FF68B}" dt="2023-05-08T11:11:55.429" v="185"/>
          <ac:spMkLst>
            <pc:docMk/>
            <pc:sldMk cId="2064254892" sldId="950"/>
            <ac:spMk id="102" creationId="{00000000-0000-0000-0000-000000000000}"/>
          </ac:spMkLst>
        </pc:spChg>
        <pc:spChg chg="mod">
          <ac:chgData name="Marta" userId="eac6eb22-5f14-46b4-a4ea-a86e6e8c4acc" providerId="ADAL" clId="{74097406-F23F-4933-BA70-ABAFA82FF68B}" dt="2023-05-08T11:11:55.429" v="185"/>
          <ac:spMkLst>
            <pc:docMk/>
            <pc:sldMk cId="2064254892" sldId="950"/>
            <ac:spMk id="103" creationId="{00000000-0000-0000-0000-000000000000}"/>
          </ac:spMkLst>
        </pc:spChg>
        <pc:spChg chg="mod">
          <ac:chgData name="Marta" userId="eac6eb22-5f14-46b4-a4ea-a86e6e8c4acc" providerId="ADAL" clId="{74097406-F23F-4933-BA70-ABAFA82FF68B}" dt="2023-05-08T11:11:55.429" v="185"/>
          <ac:spMkLst>
            <pc:docMk/>
            <pc:sldMk cId="2064254892" sldId="950"/>
            <ac:spMk id="104" creationId="{00000000-0000-0000-0000-000000000000}"/>
          </ac:spMkLst>
        </pc:spChg>
        <pc:spChg chg="mod">
          <ac:chgData name="Marta" userId="eac6eb22-5f14-46b4-a4ea-a86e6e8c4acc" providerId="ADAL" clId="{74097406-F23F-4933-BA70-ABAFA82FF68B}" dt="2023-05-08T11:11:55.429" v="185"/>
          <ac:spMkLst>
            <pc:docMk/>
            <pc:sldMk cId="2064254892" sldId="950"/>
            <ac:spMk id="105" creationId="{00000000-0000-0000-0000-000000000000}"/>
          </ac:spMkLst>
        </pc:spChg>
        <pc:spChg chg="mod">
          <ac:chgData name="Marta" userId="eac6eb22-5f14-46b4-a4ea-a86e6e8c4acc" providerId="ADAL" clId="{74097406-F23F-4933-BA70-ABAFA82FF68B}" dt="2023-05-08T11:11:55.429" v="185"/>
          <ac:spMkLst>
            <pc:docMk/>
            <pc:sldMk cId="2064254892" sldId="950"/>
            <ac:spMk id="106" creationId="{00000000-0000-0000-0000-000000000000}"/>
          </ac:spMkLst>
        </pc:spChg>
        <pc:spChg chg="mod">
          <ac:chgData name="Marta" userId="eac6eb22-5f14-46b4-a4ea-a86e6e8c4acc" providerId="ADAL" clId="{74097406-F23F-4933-BA70-ABAFA82FF68B}" dt="2023-05-08T11:11:55.429" v="185"/>
          <ac:spMkLst>
            <pc:docMk/>
            <pc:sldMk cId="2064254892" sldId="950"/>
            <ac:spMk id="107" creationId="{00000000-0000-0000-0000-000000000000}"/>
          </ac:spMkLst>
        </pc:spChg>
        <pc:spChg chg="mod">
          <ac:chgData name="Marta" userId="eac6eb22-5f14-46b4-a4ea-a86e6e8c4acc" providerId="ADAL" clId="{74097406-F23F-4933-BA70-ABAFA82FF68B}" dt="2023-05-08T11:11:55.429" v="185"/>
          <ac:spMkLst>
            <pc:docMk/>
            <pc:sldMk cId="2064254892" sldId="950"/>
            <ac:spMk id="108" creationId="{00000000-0000-0000-0000-000000000000}"/>
          </ac:spMkLst>
        </pc:spChg>
        <pc:spChg chg="mod">
          <ac:chgData name="Marta" userId="eac6eb22-5f14-46b4-a4ea-a86e6e8c4acc" providerId="ADAL" clId="{74097406-F23F-4933-BA70-ABAFA82FF68B}" dt="2023-05-08T11:11:55.429" v="185"/>
          <ac:spMkLst>
            <pc:docMk/>
            <pc:sldMk cId="2064254892" sldId="950"/>
            <ac:spMk id="109" creationId="{00000000-0000-0000-0000-000000000000}"/>
          </ac:spMkLst>
        </pc:spChg>
        <pc:spChg chg="mod">
          <ac:chgData name="Marta" userId="eac6eb22-5f14-46b4-a4ea-a86e6e8c4acc" providerId="ADAL" clId="{74097406-F23F-4933-BA70-ABAFA82FF68B}" dt="2023-05-08T11:11:55.429" v="185"/>
          <ac:spMkLst>
            <pc:docMk/>
            <pc:sldMk cId="2064254892" sldId="950"/>
            <ac:spMk id="110" creationId="{00000000-0000-0000-0000-000000000000}"/>
          </ac:spMkLst>
        </pc:spChg>
        <pc:spChg chg="mod">
          <ac:chgData name="Marta" userId="eac6eb22-5f14-46b4-a4ea-a86e6e8c4acc" providerId="ADAL" clId="{74097406-F23F-4933-BA70-ABAFA82FF68B}" dt="2023-05-08T11:11:55.429" v="185"/>
          <ac:spMkLst>
            <pc:docMk/>
            <pc:sldMk cId="2064254892" sldId="950"/>
            <ac:spMk id="111" creationId="{00000000-0000-0000-0000-000000000000}"/>
          </ac:spMkLst>
        </pc:spChg>
        <pc:spChg chg="mod">
          <ac:chgData name="Marta" userId="eac6eb22-5f14-46b4-a4ea-a86e6e8c4acc" providerId="ADAL" clId="{74097406-F23F-4933-BA70-ABAFA82FF68B}" dt="2023-05-08T11:11:55.429" v="185"/>
          <ac:spMkLst>
            <pc:docMk/>
            <pc:sldMk cId="2064254892" sldId="950"/>
            <ac:spMk id="112" creationId="{00000000-0000-0000-0000-000000000000}"/>
          </ac:spMkLst>
        </pc:spChg>
        <pc:spChg chg="mod">
          <ac:chgData name="Marta" userId="eac6eb22-5f14-46b4-a4ea-a86e6e8c4acc" providerId="ADAL" clId="{74097406-F23F-4933-BA70-ABAFA82FF68B}" dt="2023-05-08T11:11:55.429" v="185"/>
          <ac:spMkLst>
            <pc:docMk/>
            <pc:sldMk cId="2064254892" sldId="950"/>
            <ac:spMk id="113" creationId="{00000000-0000-0000-0000-000000000000}"/>
          </ac:spMkLst>
        </pc:spChg>
        <pc:spChg chg="mod">
          <ac:chgData name="Marta" userId="eac6eb22-5f14-46b4-a4ea-a86e6e8c4acc" providerId="ADAL" clId="{74097406-F23F-4933-BA70-ABAFA82FF68B}" dt="2023-05-08T11:11:55.429" v="185"/>
          <ac:spMkLst>
            <pc:docMk/>
            <pc:sldMk cId="2064254892" sldId="950"/>
            <ac:spMk id="114" creationId="{00000000-0000-0000-0000-000000000000}"/>
          </ac:spMkLst>
        </pc:spChg>
        <pc:spChg chg="mod">
          <ac:chgData name="Marta" userId="eac6eb22-5f14-46b4-a4ea-a86e6e8c4acc" providerId="ADAL" clId="{74097406-F23F-4933-BA70-ABAFA82FF68B}" dt="2023-05-08T11:11:55.429" v="185"/>
          <ac:spMkLst>
            <pc:docMk/>
            <pc:sldMk cId="2064254892" sldId="950"/>
            <ac:spMk id="115" creationId="{00000000-0000-0000-0000-000000000000}"/>
          </ac:spMkLst>
        </pc:spChg>
        <pc:spChg chg="mod">
          <ac:chgData name="Marta" userId="eac6eb22-5f14-46b4-a4ea-a86e6e8c4acc" providerId="ADAL" clId="{74097406-F23F-4933-BA70-ABAFA82FF68B}" dt="2023-05-08T11:11:55.429" v="185"/>
          <ac:spMkLst>
            <pc:docMk/>
            <pc:sldMk cId="2064254892" sldId="950"/>
            <ac:spMk id="116" creationId="{00000000-0000-0000-0000-000000000000}"/>
          </ac:spMkLst>
        </pc:spChg>
        <pc:spChg chg="mod">
          <ac:chgData name="Marta" userId="eac6eb22-5f14-46b4-a4ea-a86e6e8c4acc" providerId="ADAL" clId="{74097406-F23F-4933-BA70-ABAFA82FF68B}" dt="2023-05-08T11:11:55.429" v="185"/>
          <ac:spMkLst>
            <pc:docMk/>
            <pc:sldMk cId="2064254892" sldId="950"/>
            <ac:spMk id="117" creationId="{00000000-0000-0000-0000-000000000000}"/>
          </ac:spMkLst>
        </pc:spChg>
        <pc:spChg chg="mod">
          <ac:chgData name="Marta" userId="eac6eb22-5f14-46b4-a4ea-a86e6e8c4acc" providerId="ADAL" clId="{74097406-F23F-4933-BA70-ABAFA82FF68B}" dt="2023-05-08T11:11:55.429" v="185"/>
          <ac:spMkLst>
            <pc:docMk/>
            <pc:sldMk cId="2064254892" sldId="950"/>
            <ac:spMk id="118" creationId="{00000000-0000-0000-0000-000000000000}"/>
          </ac:spMkLst>
        </pc:spChg>
        <pc:spChg chg="mod">
          <ac:chgData name="Marta" userId="eac6eb22-5f14-46b4-a4ea-a86e6e8c4acc" providerId="ADAL" clId="{74097406-F23F-4933-BA70-ABAFA82FF68B}" dt="2023-05-08T11:11:55.429" v="185"/>
          <ac:spMkLst>
            <pc:docMk/>
            <pc:sldMk cId="2064254892" sldId="950"/>
            <ac:spMk id="119" creationId="{00000000-0000-0000-0000-000000000000}"/>
          </ac:spMkLst>
        </pc:spChg>
        <pc:spChg chg="mod">
          <ac:chgData name="Marta" userId="eac6eb22-5f14-46b4-a4ea-a86e6e8c4acc" providerId="ADAL" clId="{74097406-F23F-4933-BA70-ABAFA82FF68B}" dt="2023-05-08T11:11:55.429" v="185"/>
          <ac:spMkLst>
            <pc:docMk/>
            <pc:sldMk cId="2064254892" sldId="950"/>
            <ac:spMk id="120" creationId="{00000000-0000-0000-0000-000000000000}"/>
          </ac:spMkLst>
        </pc:spChg>
        <pc:spChg chg="mod">
          <ac:chgData name="Marta" userId="eac6eb22-5f14-46b4-a4ea-a86e6e8c4acc" providerId="ADAL" clId="{74097406-F23F-4933-BA70-ABAFA82FF68B}" dt="2023-05-08T11:11:55.429" v="185"/>
          <ac:spMkLst>
            <pc:docMk/>
            <pc:sldMk cId="2064254892" sldId="950"/>
            <ac:spMk id="121" creationId="{00000000-0000-0000-0000-000000000000}"/>
          </ac:spMkLst>
        </pc:spChg>
        <pc:spChg chg="mod">
          <ac:chgData name="Marta" userId="eac6eb22-5f14-46b4-a4ea-a86e6e8c4acc" providerId="ADAL" clId="{74097406-F23F-4933-BA70-ABAFA82FF68B}" dt="2023-05-08T11:11:55.429" v="185"/>
          <ac:spMkLst>
            <pc:docMk/>
            <pc:sldMk cId="2064254892" sldId="950"/>
            <ac:spMk id="122" creationId="{00000000-0000-0000-0000-000000000000}"/>
          </ac:spMkLst>
        </pc:spChg>
        <pc:spChg chg="mod">
          <ac:chgData name="Marta" userId="eac6eb22-5f14-46b4-a4ea-a86e6e8c4acc" providerId="ADAL" clId="{74097406-F23F-4933-BA70-ABAFA82FF68B}" dt="2023-05-08T11:11:55.429" v="185"/>
          <ac:spMkLst>
            <pc:docMk/>
            <pc:sldMk cId="2064254892" sldId="950"/>
            <ac:spMk id="123" creationId="{00000000-0000-0000-0000-000000000000}"/>
          </ac:spMkLst>
        </pc:spChg>
        <pc:spChg chg="mod">
          <ac:chgData name="Marta" userId="eac6eb22-5f14-46b4-a4ea-a86e6e8c4acc" providerId="ADAL" clId="{74097406-F23F-4933-BA70-ABAFA82FF68B}" dt="2023-05-08T11:11:55.429" v="185"/>
          <ac:spMkLst>
            <pc:docMk/>
            <pc:sldMk cId="2064254892" sldId="950"/>
            <ac:spMk id="124" creationId="{00000000-0000-0000-0000-000000000000}"/>
          </ac:spMkLst>
        </pc:spChg>
        <pc:spChg chg="mod">
          <ac:chgData name="Marta" userId="eac6eb22-5f14-46b4-a4ea-a86e6e8c4acc" providerId="ADAL" clId="{74097406-F23F-4933-BA70-ABAFA82FF68B}" dt="2023-05-08T11:11:55.429" v="185"/>
          <ac:spMkLst>
            <pc:docMk/>
            <pc:sldMk cId="2064254892" sldId="950"/>
            <ac:spMk id="125" creationId="{00000000-0000-0000-0000-000000000000}"/>
          </ac:spMkLst>
        </pc:spChg>
        <pc:spChg chg="mod">
          <ac:chgData name="Marta" userId="eac6eb22-5f14-46b4-a4ea-a86e6e8c4acc" providerId="ADAL" clId="{74097406-F23F-4933-BA70-ABAFA82FF68B}" dt="2023-05-08T11:11:55.429" v="185"/>
          <ac:spMkLst>
            <pc:docMk/>
            <pc:sldMk cId="2064254892" sldId="950"/>
            <ac:spMk id="126" creationId="{00000000-0000-0000-0000-000000000000}"/>
          </ac:spMkLst>
        </pc:spChg>
        <pc:spChg chg="mod">
          <ac:chgData name="Marta" userId="eac6eb22-5f14-46b4-a4ea-a86e6e8c4acc" providerId="ADAL" clId="{74097406-F23F-4933-BA70-ABAFA82FF68B}" dt="2023-05-08T11:11:55.429" v="185"/>
          <ac:spMkLst>
            <pc:docMk/>
            <pc:sldMk cId="2064254892" sldId="950"/>
            <ac:spMk id="127" creationId="{00000000-0000-0000-0000-000000000000}"/>
          </ac:spMkLst>
        </pc:spChg>
        <pc:spChg chg="mod">
          <ac:chgData name="Marta" userId="eac6eb22-5f14-46b4-a4ea-a86e6e8c4acc" providerId="ADAL" clId="{74097406-F23F-4933-BA70-ABAFA82FF68B}" dt="2023-05-08T11:11:55.429" v="185"/>
          <ac:spMkLst>
            <pc:docMk/>
            <pc:sldMk cId="2064254892" sldId="950"/>
            <ac:spMk id="128" creationId="{00000000-0000-0000-0000-000000000000}"/>
          </ac:spMkLst>
        </pc:spChg>
        <pc:spChg chg="mod">
          <ac:chgData name="Marta" userId="eac6eb22-5f14-46b4-a4ea-a86e6e8c4acc" providerId="ADAL" clId="{74097406-F23F-4933-BA70-ABAFA82FF68B}" dt="2023-05-08T11:11:55.429" v="185"/>
          <ac:spMkLst>
            <pc:docMk/>
            <pc:sldMk cId="2064254892" sldId="950"/>
            <ac:spMk id="129" creationId="{00000000-0000-0000-0000-000000000000}"/>
          </ac:spMkLst>
        </pc:spChg>
        <pc:spChg chg="mod">
          <ac:chgData name="Marta" userId="eac6eb22-5f14-46b4-a4ea-a86e6e8c4acc" providerId="ADAL" clId="{74097406-F23F-4933-BA70-ABAFA82FF68B}" dt="2023-05-08T11:11:55.429" v="185"/>
          <ac:spMkLst>
            <pc:docMk/>
            <pc:sldMk cId="2064254892" sldId="950"/>
            <ac:spMk id="130" creationId="{00000000-0000-0000-0000-000000000000}"/>
          </ac:spMkLst>
        </pc:spChg>
        <pc:spChg chg="mod">
          <ac:chgData name="Marta" userId="eac6eb22-5f14-46b4-a4ea-a86e6e8c4acc" providerId="ADAL" clId="{74097406-F23F-4933-BA70-ABAFA82FF68B}" dt="2023-05-08T11:11:55.429" v="185"/>
          <ac:spMkLst>
            <pc:docMk/>
            <pc:sldMk cId="2064254892" sldId="950"/>
            <ac:spMk id="131" creationId="{00000000-0000-0000-0000-000000000000}"/>
          </ac:spMkLst>
        </pc:spChg>
        <pc:spChg chg="mod">
          <ac:chgData name="Marta" userId="eac6eb22-5f14-46b4-a4ea-a86e6e8c4acc" providerId="ADAL" clId="{74097406-F23F-4933-BA70-ABAFA82FF68B}" dt="2023-05-08T11:11:55.429" v="185"/>
          <ac:spMkLst>
            <pc:docMk/>
            <pc:sldMk cId="2064254892" sldId="950"/>
            <ac:spMk id="132" creationId="{00000000-0000-0000-0000-000000000000}"/>
          </ac:spMkLst>
        </pc:spChg>
        <pc:spChg chg="mod">
          <ac:chgData name="Marta" userId="eac6eb22-5f14-46b4-a4ea-a86e6e8c4acc" providerId="ADAL" clId="{74097406-F23F-4933-BA70-ABAFA82FF68B}" dt="2023-05-08T11:11:55.429" v="185"/>
          <ac:spMkLst>
            <pc:docMk/>
            <pc:sldMk cId="2064254892" sldId="950"/>
            <ac:spMk id="133" creationId="{00000000-0000-0000-0000-000000000000}"/>
          </ac:spMkLst>
        </pc:spChg>
        <pc:spChg chg="mod">
          <ac:chgData name="Marta" userId="eac6eb22-5f14-46b4-a4ea-a86e6e8c4acc" providerId="ADAL" clId="{74097406-F23F-4933-BA70-ABAFA82FF68B}" dt="2023-05-08T11:11:55.429" v="185"/>
          <ac:spMkLst>
            <pc:docMk/>
            <pc:sldMk cId="2064254892" sldId="950"/>
            <ac:spMk id="134" creationId="{00000000-0000-0000-0000-000000000000}"/>
          </ac:spMkLst>
        </pc:spChg>
        <pc:spChg chg="mod">
          <ac:chgData name="Marta" userId="eac6eb22-5f14-46b4-a4ea-a86e6e8c4acc" providerId="ADAL" clId="{74097406-F23F-4933-BA70-ABAFA82FF68B}" dt="2023-05-08T11:11:55.429" v="185"/>
          <ac:spMkLst>
            <pc:docMk/>
            <pc:sldMk cId="2064254892" sldId="950"/>
            <ac:spMk id="135" creationId="{00000000-0000-0000-0000-000000000000}"/>
          </ac:spMkLst>
        </pc:spChg>
        <pc:spChg chg="mod">
          <ac:chgData name="Marta" userId="eac6eb22-5f14-46b4-a4ea-a86e6e8c4acc" providerId="ADAL" clId="{74097406-F23F-4933-BA70-ABAFA82FF68B}" dt="2023-05-08T11:11:55.429" v="185"/>
          <ac:spMkLst>
            <pc:docMk/>
            <pc:sldMk cId="2064254892" sldId="950"/>
            <ac:spMk id="136" creationId="{00000000-0000-0000-0000-000000000000}"/>
          </ac:spMkLst>
        </pc:spChg>
        <pc:spChg chg="mod">
          <ac:chgData name="Marta" userId="eac6eb22-5f14-46b4-a4ea-a86e6e8c4acc" providerId="ADAL" clId="{74097406-F23F-4933-BA70-ABAFA82FF68B}" dt="2023-05-08T11:11:55.429" v="185"/>
          <ac:spMkLst>
            <pc:docMk/>
            <pc:sldMk cId="2064254892" sldId="950"/>
            <ac:spMk id="137" creationId="{00000000-0000-0000-0000-000000000000}"/>
          </ac:spMkLst>
        </pc:spChg>
        <pc:spChg chg="mod">
          <ac:chgData name="Marta" userId="eac6eb22-5f14-46b4-a4ea-a86e6e8c4acc" providerId="ADAL" clId="{74097406-F23F-4933-BA70-ABAFA82FF68B}" dt="2023-05-08T11:11:55.429" v="185"/>
          <ac:spMkLst>
            <pc:docMk/>
            <pc:sldMk cId="2064254892" sldId="950"/>
            <ac:spMk id="138" creationId="{00000000-0000-0000-0000-000000000000}"/>
          </ac:spMkLst>
        </pc:spChg>
        <pc:spChg chg="mod">
          <ac:chgData name="Marta" userId="eac6eb22-5f14-46b4-a4ea-a86e6e8c4acc" providerId="ADAL" clId="{74097406-F23F-4933-BA70-ABAFA82FF68B}" dt="2023-05-08T11:11:55.429" v="185"/>
          <ac:spMkLst>
            <pc:docMk/>
            <pc:sldMk cId="2064254892" sldId="950"/>
            <ac:spMk id="139" creationId="{00000000-0000-0000-0000-000000000000}"/>
          </ac:spMkLst>
        </pc:spChg>
        <pc:spChg chg="mod">
          <ac:chgData name="Marta" userId="eac6eb22-5f14-46b4-a4ea-a86e6e8c4acc" providerId="ADAL" clId="{74097406-F23F-4933-BA70-ABAFA82FF68B}" dt="2023-05-08T11:11:55.429" v="185"/>
          <ac:spMkLst>
            <pc:docMk/>
            <pc:sldMk cId="2064254892" sldId="950"/>
            <ac:spMk id="140" creationId="{00000000-0000-0000-0000-000000000000}"/>
          </ac:spMkLst>
        </pc:spChg>
        <pc:spChg chg="mod">
          <ac:chgData name="Marta" userId="eac6eb22-5f14-46b4-a4ea-a86e6e8c4acc" providerId="ADAL" clId="{74097406-F23F-4933-BA70-ABAFA82FF68B}" dt="2023-05-08T11:11:55.429" v="185"/>
          <ac:spMkLst>
            <pc:docMk/>
            <pc:sldMk cId="2064254892" sldId="950"/>
            <ac:spMk id="141" creationId="{00000000-0000-0000-0000-000000000000}"/>
          </ac:spMkLst>
        </pc:spChg>
        <pc:spChg chg="mod">
          <ac:chgData name="Marta" userId="eac6eb22-5f14-46b4-a4ea-a86e6e8c4acc" providerId="ADAL" clId="{74097406-F23F-4933-BA70-ABAFA82FF68B}" dt="2023-05-08T11:11:55.429" v="185"/>
          <ac:spMkLst>
            <pc:docMk/>
            <pc:sldMk cId="2064254892" sldId="950"/>
            <ac:spMk id="142" creationId="{00000000-0000-0000-0000-000000000000}"/>
          </ac:spMkLst>
        </pc:spChg>
        <pc:spChg chg="mod">
          <ac:chgData name="Marta" userId="eac6eb22-5f14-46b4-a4ea-a86e6e8c4acc" providerId="ADAL" clId="{74097406-F23F-4933-BA70-ABAFA82FF68B}" dt="2023-05-08T11:11:55.429" v="185"/>
          <ac:spMkLst>
            <pc:docMk/>
            <pc:sldMk cId="2064254892" sldId="950"/>
            <ac:spMk id="143" creationId="{00000000-0000-0000-0000-000000000000}"/>
          </ac:spMkLst>
        </pc:spChg>
        <pc:spChg chg="mod">
          <ac:chgData name="Marta" userId="eac6eb22-5f14-46b4-a4ea-a86e6e8c4acc" providerId="ADAL" clId="{74097406-F23F-4933-BA70-ABAFA82FF68B}" dt="2023-05-08T11:11:55.429" v="185"/>
          <ac:spMkLst>
            <pc:docMk/>
            <pc:sldMk cId="2064254892" sldId="950"/>
            <ac:spMk id="144" creationId="{00000000-0000-0000-0000-000000000000}"/>
          </ac:spMkLst>
        </pc:spChg>
        <pc:spChg chg="mod">
          <ac:chgData name="Marta" userId="eac6eb22-5f14-46b4-a4ea-a86e6e8c4acc" providerId="ADAL" clId="{74097406-F23F-4933-BA70-ABAFA82FF68B}" dt="2023-05-08T11:11:55.429" v="185"/>
          <ac:spMkLst>
            <pc:docMk/>
            <pc:sldMk cId="2064254892" sldId="950"/>
            <ac:spMk id="145" creationId="{00000000-0000-0000-0000-000000000000}"/>
          </ac:spMkLst>
        </pc:spChg>
        <pc:spChg chg="mod">
          <ac:chgData name="Marta" userId="eac6eb22-5f14-46b4-a4ea-a86e6e8c4acc" providerId="ADAL" clId="{74097406-F23F-4933-BA70-ABAFA82FF68B}" dt="2023-05-08T11:11:55.429" v="185"/>
          <ac:spMkLst>
            <pc:docMk/>
            <pc:sldMk cId="2064254892" sldId="950"/>
            <ac:spMk id="146" creationId="{00000000-0000-0000-0000-000000000000}"/>
          </ac:spMkLst>
        </pc:spChg>
        <pc:spChg chg="mod">
          <ac:chgData name="Marta" userId="eac6eb22-5f14-46b4-a4ea-a86e6e8c4acc" providerId="ADAL" clId="{74097406-F23F-4933-BA70-ABAFA82FF68B}" dt="2023-05-08T11:11:55.429" v="185"/>
          <ac:spMkLst>
            <pc:docMk/>
            <pc:sldMk cId="2064254892" sldId="950"/>
            <ac:spMk id="147" creationId="{00000000-0000-0000-0000-000000000000}"/>
          </ac:spMkLst>
        </pc:spChg>
        <pc:spChg chg="mod">
          <ac:chgData name="Marta" userId="eac6eb22-5f14-46b4-a4ea-a86e6e8c4acc" providerId="ADAL" clId="{74097406-F23F-4933-BA70-ABAFA82FF68B}" dt="2023-05-08T11:11:55.429" v="185"/>
          <ac:spMkLst>
            <pc:docMk/>
            <pc:sldMk cId="2064254892" sldId="950"/>
            <ac:spMk id="148" creationId="{00000000-0000-0000-0000-000000000000}"/>
          </ac:spMkLst>
        </pc:spChg>
        <pc:spChg chg="mod">
          <ac:chgData name="Marta" userId="eac6eb22-5f14-46b4-a4ea-a86e6e8c4acc" providerId="ADAL" clId="{74097406-F23F-4933-BA70-ABAFA82FF68B}" dt="2023-05-08T11:11:55.429" v="185"/>
          <ac:spMkLst>
            <pc:docMk/>
            <pc:sldMk cId="2064254892" sldId="950"/>
            <ac:spMk id="149" creationId="{00000000-0000-0000-0000-000000000000}"/>
          </ac:spMkLst>
        </pc:spChg>
        <pc:spChg chg="mod">
          <ac:chgData name="Marta" userId="eac6eb22-5f14-46b4-a4ea-a86e6e8c4acc" providerId="ADAL" clId="{74097406-F23F-4933-BA70-ABAFA82FF68B}" dt="2023-05-08T11:11:55.429" v="185"/>
          <ac:spMkLst>
            <pc:docMk/>
            <pc:sldMk cId="2064254892" sldId="950"/>
            <ac:spMk id="150" creationId="{00000000-0000-0000-0000-000000000000}"/>
          </ac:spMkLst>
        </pc:spChg>
        <pc:spChg chg="mod">
          <ac:chgData name="Marta" userId="eac6eb22-5f14-46b4-a4ea-a86e6e8c4acc" providerId="ADAL" clId="{74097406-F23F-4933-BA70-ABAFA82FF68B}" dt="2023-05-08T11:11:55.429" v="185"/>
          <ac:spMkLst>
            <pc:docMk/>
            <pc:sldMk cId="2064254892" sldId="950"/>
            <ac:spMk id="151" creationId="{00000000-0000-0000-0000-000000000000}"/>
          </ac:spMkLst>
        </pc:spChg>
        <pc:spChg chg="mod">
          <ac:chgData name="Marta" userId="eac6eb22-5f14-46b4-a4ea-a86e6e8c4acc" providerId="ADAL" clId="{74097406-F23F-4933-BA70-ABAFA82FF68B}" dt="2023-05-08T11:11:55.429" v="185"/>
          <ac:spMkLst>
            <pc:docMk/>
            <pc:sldMk cId="2064254892" sldId="950"/>
            <ac:spMk id="152" creationId="{00000000-0000-0000-0000-000000000000}"/>
          </ac:spMkLst>
        </pc:spChg>
        <pc:spChg chg="mod">
          <ac:chgData name="Marta" userId="eac6eb22-5f14-46b4-a4ea-a86e6e8c4acc" providerId="ADAL" clId="{74097406-F23F-4933-BA70-ABAFA82FF68B}" dt="2023-05-08T11:11:55.429" v="185"/>
          <ac:spMkLst>
            <pc:docMk/>
            <pc:sldMk cId="2064254892" sldId="950"/>
            <ac:spMk id="153" creationId="{00000000-0000-0000-0000-000000000000}"/>
          </ac:spMkLst>
        </pc:spChg>
        <pc:spChg chg="mod">
          <ac:chgData name="Marta" userId="eac6eb22-5f14-46b4-a4ea-a86e6e8c4acc" providerId="ADAL" clId="{74097406-F23F-4933-BA70-ABAFA82FF68B}" dt="2023-05-08T11:11:55.429" v="185"/>
          <ac:spMkLst>
            <pc:docMk/>
            <pc:sldMk cId="2064254892" sldId="950"/>
            <ac:spMk id="154" creationId="{00000000-0000-0000-0000-000000000000}"/>
          </ac:spMkLst>
        </pc:spChg>
        <pc:spChg chg="mod">
          <ac:chgData name="Marta" userId="eac6eb22-5f14-46b4-a4ea-a86e6e8c4acc" providerId="ADAL" clId="{74097406-F23F-4933-BA70-ABAFA82FF68B}" dt="2023-05-08T11:11:55.429" v="185"/>
          <ac:spMkLst>
            <pc:docMk/>
            <pc:sldMk cId="2064254892" sldId="950"/>
            <ac:spMk id="155" creationId="{00000000-0000-0000-0000-000000000000}"/>
          </ac:spMkLst>
        </pc:spChg>
        <pc:spChg chg="mod">
          <ac:chgData name="Marta" userId="eac6eb22-5f14-46b4-a4ea-a86e6e8c4acc" providerId="ADAL" clId="{74097406-F23F-4933-BA70-ABAFA82FF68B}" dt="2023-05-08T11:11:55.429" v="185"/>
          <ac:spMkLst>
            <pc:docMk/>
            <pc:sldMk cId="2064254892" sldId="950"/>
            <ac:spMk id="156" creationId="{00000000-0000-0000-0000-000000000000}"/>
          </ac:spMkLst>
        </pc:spChg>
        <pc:spChg chg="mod">
          <ac:chgData name="Marta" userId="eac6eb22-5f14-46b4-a4ea-a86e6e8c4acc" providerId="ADAL" clId="{74097406-F23F-4933-BA70-ABAFA82FF68B}" dt="2023-05-08T11:11:55.429" v="185"/>
          <ac:spMkLst>
            <pc:docMk/>
            <pc:sldMk cId="2064254892" sldId="950"/>
            <ac:spMk id="157" creationId="{00000000-0000-0000-0000-000000000000}"/>
          </ac:spMkLst>
        </pc:spChg>
        <pc:spChg chg="mod">
          <ac:chgData name="Marta" userId="eac6eb22-5f14-46b4-a4ea-a86e6e8c4acc" providerId="ADAL" clId="{74097406-F23F-4933-BA70-ABAFA82FF68B}" dt="2023-05-08T11:11:55.429" v="185"/>
          <ac:spMkLst>
            <pc:docMk/>
            <pc:sldMk cId="2064254892" sldId="950"/>
            <ac:spMk id="158" creationId="{00000000-0000-0000-0000-000000000000}"/>
          </ac:spMkLst>
        </pc:spChg>
        <pc:spChg chg="mod">
          <ac:chgData name="Marta" userId="eac6eb22-5f14-46b4-a4ea-a86e6e8c4acc" providerId="ADAL" clId="{74097406-F23F-4933-BA70-ABAFA82FF68B}" dt="2023-05-08T11:11:55.429" v="185"/>
          <ac:spMkLst>
            <pc:docMk/>
            <pc:sldMk cId="2064254892" sldId="950"/>
            <ac:spMk id="159" creationId="{00000000-0000-0000-0000-000000000000}"/>
          </ac:spMkLst>
        </pc:spChg>
        <pc:spChg chg="mod">
          <ac:chgData name="Marta" userId="eac6eb22-5f14-46b4-a4ea-a86e6e8c4acc" providerId="ADAL" clId="{74097406-F23F-4933-BA70-ABAFA82FF68B}" dt="2023-05-08T11:11:55.429" v="185"/>
          <ac:spMkLst>
            <pc:docMk/>
            <pc:sldMk cId="2064254892" sldId="950"/>
            <ac:spMk id="160" creationId="{00000000-0000-0000-0000-000000000000}"/>
          </ac:spMkLst>
        </pc:spChg>
        <pc:spChg chg="mod">
          <ac:chgData name="Marta" userId="eac6eb22-5f14-46b4-a4ea-a86e6e8c4acc" providerId="ADAL" clId="{74097406-F23F-4933-BA70-ABAFA82FF68B}" dt="2023-05-08T11:11:55.429" v="185"/>
          <ac:spMkLst>
            <pc:docMk/>
            <pc:sldMk cId="2064254892" sldId="950"/>
            <ac:spMk id="161" creationId="{00000000-0000-0000-0000-000000000000}"/>
          </ac:spMkLst>
        </pc:spChg>
        <pc:spChg chg="mod">
          <ac:chgData name="Marta" userId="eac6eb22-5f14-46b4-a4ea-a86e6e8c4acc" providerId="ADAL" clId="{74097406-F23F-4933-BA70-ABAFA82FF68B}" dt="2023-05-08T11:11:55.429" v="185"/>
          <ac:spMkLst>
            <pc:docMk/>
            <pc:sldMk cId="2064254892" sldId="950"/>
            <ac:spMk id="162" creationId="{00000000-0000-0000-0000-000000000000}"/>
          </ac:spMkLst>
        </pc:spChg>
        <pc:spChg chg="mod">
          <ac:chgData name="Marta" userId="eac6eb22-5f14-46b4-a4ea-a86e6e8c4acc" providerId="ADAL" clId="{74097406-F23F-4933-BA70-ABAFA82FF68B}" dt="2023-05-08T11:11:55.429" v="185"/>
          <ac:spMkLst>
            <pc:docMk/>
            <pc:sldMk cId="2064254892" sldId="950"/>
            <ac:spMk id="163" creationId="{00000000-0000-0000-0000-000000000000}"/>
          </ac:spMkLst>
        </pc:spChg>
        <pc:spChg chg="mod">
          <ac:chgData name="Marta" userId="eac6eb22-5f14-46b4-a4ea-a86e6e8c4acc" providerId="ADAL" clId="{74097406-F23F-4933-BA70-ABAFA82FF68B}" dt="2023-05-08T11:11:55.429" v="185"/>
          <ac:spMkLst>
            <pc:docMk/>
            <pc:sldMk cId="2064254892" sldId="950"/>
            <ac:spMk id="164" creationId="{00000000-0000-0000-0000-000000000000}"/>
          </ac:spMkLst>
        </pc:spChg>
        <pc:spChg chg="mod">
          <ac:chgData name="Marta" userId="eac6eb22-5f14-46b4-a4ea-a86e6e8c4acc" providerId="ADAL" clId="{74097406-F23F-4933-BA70-ABAFA82FF68B}" dt="2023-05-08T11:11:55.429" v="185"/>
          <ac:spMkLst>
            <pc:docMk/>
            <pc:sldMk cId="2064254892" sldId="950"/>
            <ac:spMk id="165" creationId="{00000000-0000-0000-0000-000000000000}"/>
          </ac:spMkLst>
        </pc:spChg>
        <pc:spChg chg="mod">
          <ac:chgData name="Marta" userId="eac6eb22-5f14-46b4-a4ea-a86e6e8c4acc" providerId="ADAL" clId="{74097406-F23F-4933-BA70-ABAFA82FF68B}" dt="2023-05-08T11:11:55.429" v="185"/>
          <ac:spMkLst>
            <pc:docMk/>
            <pc:sldMk cId="2064254892" sldId="950"/>
            <ac:spMk id="166" creationId="{00000000-0000-0000-0000-000000000000}"/>
          </ac:spMkLst>
        </pc:spChg>
        <pc:spChg chg="mod">
          <ac:chgData name="Marta" userId="eac6eb22-5f14-46b4-a4ea-a86e6e8c4acc" providerId="ADAL" clId="{74097406-F23F-4933-BA70-ABAFA82FF68B}" dt="2023-05-08T11:11:55.429" v="185"/>
          <ac:spMkLst>
            <pc:docMk/>
            <pc:sldMk cId="2064254892" sldId="950"/>
            <ac:spMk id="167" creationId="{00000000-0000-0000-0000-000000000000}"/>
          </ac:spMkLst>
        </pc:spChg>
        <pc:spChg chg="mod">
          <ac:chgData name="Marta" userId="eac6eb22-5f14-46b4-a4ea-a86e6e8c4acc" providerId="ADAL" clId="{74097406-F23F-4933-BA70-ABAFA82FF68B}" dt="2023-05-08T11:11:55.429" v="185"/>
          <ac:spMkLst>
            <pc:docMk/>
            <pc:sldMk cId="2064254892" sldId="950"/>
            <ac:spMk id="168" creationId="{00000000-0000-0000-0000-000000000000}"/>
          </ac:spMkLst>
        </pc:spChg>
        <pc:spChg chg="mod">
          <ac:chgData name="Marta" userId="eac6eb22-5f14-46b4-a4ea-a86e6e8c4acc" providerId="ADAL" clId="{74097406-F23F-4933-BA70-ABAFA82FF68B}" dt="2023-05-08T11:11:55.429" v="185"/>
          <ac:spMkLst>
            <pc:docMk/>
            <pc:sldMk cId="2064254892" sldId="950"/>
            <ac:spMk id="169" creationId="{00000000-0000-0000-0000-000000000000}"/>
          </ac:spMkLst>
        </pc:spChg>
        <pc:spChg chg="mod">
          <ac:chgData name="Marta" userId="eac6eb22-5f14-46b4-a4ea-a86e6e8c4acc" providerId="ADAL" clId="{74097406-F23F-4933-BA70-ABAFA82FF68B}" dt="2023-05-08T11:11:55.429" v="185"/>
          <ac:spMkLst>
            <pc:docMk/>
            <pc:sldMk cId="2064254892" sldId="950"/>
            <ac:spMk id="170" creationId="{00000000-0000-0000-0000-000000000000}"/>
          </ac:spMkLst>
        </pc:spChg>
        <pc:spChg chg="mod">
          <ac:chgData name="Marta" userId="eac6eb22-5f14-46b4-a4ea-a86e6e8c4acc" providerId="ADAL" clId="{74097406-F23F-4933-BA70-ABAFA82FF68B}" dt="2023-05-08T11:11:55.429" v="185"/>
          <ac:spMkLst>
            <pc:docMk/>
            <pc:sldMk cId="2064254892" sldId="950"/>
            <ac:spMk id="171" creationId="{00000000-0000-0000-0000-000000000000}"/>
          </ac:spMkLst>
        </pc:spChg>
        <pc:spChg chg="mod">
          <ac:chgData name="Marta" userId="eac6eb22-5f14-46b4-a4ea-a86e6e8c4acc" providerId="ADAL" clId="{74097406-F23F-4933-BA70-ABAFA82FF68B}" dt="2023-05-08T11:11:55.429" v="185"/>
          <ac:spMkLst>
            <pc:docMk/>
            <pc:sldMk cId="2064254892" sldId="950"/>
            <ac:spMk id="172" creationId="{00000000-0000-0000-0000-000000000000}"/>
          </ac:spMkLst>
        </pc:spChg>
        <pc:spChg chg="mod">
          <ac:chgData name="Marta" userId="eac6eb22-5f14-46b4-a4ea-a86e6e8c4acc" providerId="ADAL" clId="{74097406-F23F-4933-BA70-ABAFA82FF68B}" dt="2023-05-08T11:11:55.429" v="185"/>
          <ac:spMkLst>
            <pc:docMk/>
            <pc:sldMk cId="2064254892" sldId="950"/>
            <ac:spMk id="173" creationId="{00000000-0000-0000-0000-000000000000}"/>
          </ac:spMkLst>
        </pc:spChg>
        <pc:spChg chg="mod">
          <ac:chgData name="Marta" userId="eac6eb22-5f14-46b4-a4ea-a86e6e8c4acc" providerId="ADAL" clId="{74097406-F23F-4933-BA70-ABAFA82FF68B}" dt="2023-05-08T11:11:55.429" v="185"/>
          <ac:spMkLst>
            <pc:docMk/>
            <pc:sldMk cId="2064254892" sldId="950"/>
            <ac:spMk id="174" creationId="{00000000-0000-0000-0000-000000000000}"/>
          </ac:spMkLst>
        </pc:spChg>
        <pc:spChg chg="mod">
          <ac:chgData name="Marta" userId="eac6eb22-5f14-46b4-a4ea-a86e6e8c4acc" providerId="ADAL" clId="{74097406-F23F-4933-BA70-ABAFA82FF68B}" dt="2023-05-08T11:11:55.429" v="185"/>
          <ac:spMkLst>
            <pc:docMk/>
            <pc:sldMk cId="2064254892" sldId="950"/>
            <ac:spMk id="175" creationId="{00000000-0000-0000-0000-000000000000}"/>
          </ac:spMkLst>
        </pc:spChg>
        <pc:spChg chg="mod">
          <ac:chgData name="Marta" userId="eac6eb22-5f14-46b4-a4ea-a86e6e8c4acc" providerId="ADAL" clId="{74097406-F23F-4933-BA70-ABAFA82FF68B}" dt="2023-05-08T11:11:55.429" v="185"/>
          <ac:spMkLst>
            <pc:docMk/>
            <pc:sldMk cId="2064254892" sldId="950"/>
            <ac:spMk id="176" creationId="{00000000-0000-0000-0000-000000000000}"/>
          </ac:spMkLst>
        </pc:spChg>
        <pc:spChg chg="mod">
          <ac:chgData name="Marta" userId="eac6eb22-5f14-46b4-a4ea-a86e6e8c4acc" providerId="ADAL" clId="{74097406-F23F-4933-BA70-ABAFA82FF68B}" dt="2023-05-08T11:11:55.429" v="185"/>
          <ac:spMkLst>
            <pc:docMk/>
            <pc:sldMk cId="2064254892" sldId="950"/>
            <ac:spMk id="177" creationId="{00000000-0000-0000-0000-000000000000}"/>
          </ac:spMkLst>
        </pc:spChg>
        <pc:spChg chg="mod">
          <ac:chgData name="Marta" userId="eac6eb22-5f14-46b4-a4ea-a86e6e8c4acc" providerId="ADAL" clId="{74097406-F23F-4933-BA70-ABAFA82FF68B}" dt="2023-05-08T11:11:55.429" v="185"/>
          <ac:spMkLst>
            <pc:docMk/>
            <pc:sldMk cId="2064254892" sldId="950"/>
            <ac:spMk id="178" creationId="{00000000-0000-0000-0000-000000000000}"/>
          </ac:spMkLst>
        </pc:spChg>
        <pc:spChg chg="mod">
          <ac:chgData name="Marta" userId="eac6eb22-5f14-46b4-a4ea-a86e6e8c4acc" providerId="ADAL" clId="{74097406-F23F-4933-BA70-ABAFA82FF68B}" dt="2023-05-08T11:11:55.429" v="185"/>
          <ac:spMkLst>
            <pc:docMk/>
            <pc:sldMk cId="2064254892" sldId="950"/>
            <ac:spMk id="179" creationId="{00000000-0000-0000-0000-000000000000}"/>
          </ac:spMkLst>
        </pc:spChg>
        <pc:spChg chg="mod">
          <ac:chgData name="Marta" userId="eac6eb22-5f14-46b4-a4ea-a86e6e8c4acc" providerId="ADAL" clId="{74097406-F23F-4933-BA70-ABAFA82FF68B}" dt="2023-05-08T11:11:55.429" v="185"/>
          <ac:spMkLst>
            <pc:docMk/>
            <pc:sldMk cId="2064254892" sldId="950"/>
            <ac:spMk id="180" creationId="{00000000-0000-0000-0000-000000000000}"/>
          </ac:spMkLst>
        </pc:spChg>
        <pc:spChg chg="mod">
          <ac:chgData name="Marta" userId="eac6eb22-5f14-46b4-a4ea-a86e6e8c4acc" providerId="ADAL" clId="{74097406-F23F-4933-BA70-ABAFA82FF68B}" dt="2023-05-08T11:11:55.429" v="185"/>
          <ac:spMkLst>
            <pc:docMk/>
            <pc:sldMk cId="2064254892" sldId="950"/>
            <ac:spMk id="181" creationId="{00000000-0000-0000-0000-000000000000}"/>
          </ac:spMkLst>
        </pc:spChg>
        <pc:spChg chg="mod">
          <ac:chgData name="Marta" userId="eac6eb22-5f14-46b4-a4ea-a86e6e8c4acc" providerId="ADAL" clId="{74097406-F23F-4933-BA70-ABAFA82FF68B}" dt="2023-05-08T11:11:55.429" v="185"/>
          <ac:spMkLst>
            <pc:docMk/>
            <pc:sldMk cId="2064254892" sldId="950"/>
            <ac:spMk id="182" creationId="{00000000-0000-0000-0000-000000000000}"/>
          </ac:spMkLst>
        </pc:spChg>
        <pc:spChg chg="mod">
          <ac:chgData name="Marta" userId="eac6eb22-5f14-46b4-a4ea-a86e6e8c4acc" providerId="ADAL" clId="{74097406-F23F-4933-BA70-ABAFA82FF68B}" dt="2023-05-08T11:11:55.429" v="185"/>
          <ac:spMkLst>
            <pc:docMk/>
            <pc:sldMk cId="2064254892" sldId="950"/>
            <ac:spMk id="183" creationId="{00000000-0000-0000-0000-000000000000}"/>
          </ac:spMkLst>
        </pc:spChg>
        <pc:spChg chg="mod">
          <ac:chgData name="Marta" userId="eac6eb22-5f14-46b4-a4ea-a86e6e8c4acc" providerId="ADAL" clId="{74097406-F23F-4933-BA70-ABAFA82FF68B}" dt="2023-05-08T11:11:55.429" v="185"/>
          <ac:spMkLst>
            <pc:docMk/>
            <pc:sldMk cId="2064254892" sldId="950"/>
            <ac:spMk id="184" creationId="{00000000-0000-0000-0000-000000000000}"/>
          </ac:spMkLst>
        </pc:spChg>
        <pc:spChg chg="mod">
          <ac:chgData name="Marta" userId="eac6eb22-5f14-46b4-a4ea-a86e6e8c4acc" providerId="ADAL" clId="{74097406-F23F-4933-BA70-ABAFA82FF68B}" dt="2023-05-08T11:11:55.429" v="185"/>
          <ac:spMkLst>
            <pc:docMk/>
            <pc:sldMk cId="2064254892" sldId="950"/>
            <ac:spMk id="185" creationId="{00000000-0000-0000-0000-000000000000}"/>
          </ac:spMkLst>
        </pc:spChg>
        <pc:spChg chg="mod">
          <ac:chgData name="Marta" userId="eac6eb22-5f14-46b4-a4ea-a86e6e8c4acc" providerId="ADAL" clId="{74097406-F23F-4933-BA70-ABAFA82FF68B}" dt="2023-05-08T11:11:55.429" v="185"/>
          <ac:spMkLst>
            <pc:docMk/>
            <pc:sldMk cId="2064254892" sldId="950"/>
            <ac:spMk id="186" creationId="{00000000-0000-0000-0000-000000000000}"/>
          </ac:spMkLst>
        </pc:spChg>
        <pc:spChg chg="mod">
          <ac:chgData name="Marta" userId="eac6eb22-5f14-46b4-a4ea-a86e6e8c4acc" providerId="ADAL" clId="{74097406-F23F-4933-BA70-ABAFA82FF68B}" dt="2023-05-08T11:11:55.429" v="185"/>
          <ac:spMkLst>
            <pc:docMk/>
            <pc:sldMk cId="2064254892" sldId="950"/>
            <ac:spMk id="187" creationId="{00000000-0000-0000-0000-000000000000}"/>
          </ac:spMkLst>
        </pc:spChg>
        <pc:spChg chg="mod">
          <ac:chgData name="Marta" userId="eac6eb22-5f14-46b4-a4ea-a86e6e8c4acc" providerId="ADAL" clId="{74097406-F23F-4933-BA70-ABAFA82FF68B}" dt="2023-05-08T11:11:55.429" v="185"/>
          <ac:spMkLst>
            <pc:docMk/>
            <pc:sldMk cId="2064254892" sldId="950"/>
            <ac:spMk id="188" creationId="{00000000-0000-0000-0000-000000000000}"/>
          </ac:spMkLst>
        </pc:spChg>
        <pc:spChg chg="mod">
          <ac:chgData name="Marta" userId="eac6eb22-5f14-46b4-a4ea-a86e6e8c4acc" providerId="ADAL" clId="{74097406-F23F-4933-BA70-ABAFA82FF68B}" dt="2023-05-08T11:11:55.429" v="185"/>
          <ac:spMkLst>
            <pc:docMk/>
            <pc:sldMk cId="2064254892" sldId="950"/>
            <ac:spMk id="189" creationId="{00000000-0000-0000-0000-000000000000}"/>
          </ac:spMkLst>
        </pc:spChg>
        <pc:spChg chg="mod">
          <ac:chgData name="Marta" userId="eac6eb22-5f14-46b4-a4ea-a86e6e8c4acc" providerId="ADAL" clId="{74097406-F23F-4933-BA70-ABAFA82FF68B}" dt="2023-05-08T11:11:55.429" v="185"/>
          <ac:spMkLst>
            <pc:docMk/>
            <pc:sldMk cId="2064254892" sldId="950"/>
            <ac:spMk id="190" creationId="{00000000-0000-0000-0000-000000000000}"/>
          </ac:spMkLst>
        </pc:spChg>
        <pc:spChg chg="mod">
          <ac:chgData name="Marta" userId="eac6eb22-5f14-46b4-a4ea-a86e6e8c4acc" providerId="ADAL" clId="{74097406-F23F-4933-BA70-ABAFA82FF68B}" dt="2023-05-08T11:11:55.429" v="185"/>
          <ac:spMkLst>
            <pc:docMk/>
            <pc:sldMk cId="2064254892" sldId="950"/>
            <ac:spMk id="191" creationId="{00000000-0000-0000-0000-000000000000}"/>
          </ac:spMkLst>
        </pc:spChg>
        <pc:spChg chg="mod">
          <ac:chgData name="Marta" userId="eac6eb22-5f14-46b4-a4ea-a86e6e8c4acc" providerId="ADAL" clId="{74097406-F23F-4933-BA70-ABAFA82FF68B}" dt="2023-05-08T11:11:55.429" v="185"/>
          <ac:spMkLst>
            <pc:docMk/>
            <pc:sldMk cId="2064254892" sldId="950"/>
            <ac:spMk id="192" creationId="{00000000-0000-0000-0000-000000000000}"/>
          </ac:spMkLst>
        </pc:spChg>
        <pc:spChg chg="mod">
          <ac:chgData name="Marta" userId="eac6eb22-5f14-46b4-a4ea-a86e6e8c4acc" providerId="ADAL" clId="{74097406-F23F-4933-BA70-ABAFA82FF68B}" dt="2023-05-08T11:11:55.429" v="185"/>
          <ac:spMkLst>
            <pc:docMk/>
            <pc:sldMk cId="2064254892" sldId="950"/>
            <ac:spMk id="193" creationId="{00000000-0000-0000-0000-000000000000}"/>
          </ac:spMkLst>
        </pc:spChg>
        <pc:spChg chg="mod">
          <ac:chgData name="Marta" userId="eac6eb22-5f14-46b4-a4ea-a86e6e8c4acc" providerId="ADAL" clId="{74097406-F23F-4933-BA70-ABAFA82FF68B}" dt="2023-05-08T11:11:55.429" v="185"/>
          <ac:spMkLst>
            <pc:docMk/>
            <pc:sldMk cId="2064254892" sldId="950"/>
            <ac:spMk id="194" creationId="{00000000-0000-0000-0000-000000000000}"/>
          </ac:spMkLst>
        </pc:spChg>
        <pc:spChg chg="mod">
          <ac:chgData name="Marta" userId="eac6eb22-5f14-46b4-a4ea-a86e6e8c4acc" providerId="ADAL" clId="{74097406-F23F-4933-BA70-ABAFA82FF68B}" dt="2023-05-08T11:11:55.429" v="185"/>
          <ac:spMkLst>
            <pc:docMk/>
            <pc:sldMk cId="2064254892" sldId="950"/>
            <ac:spMk id="195" creationId="{00000000-0000-0000-0000-000000000000}"/>
          </ac:spMkLst>
        </pc:spChg>
        <pc:spChg chg="mod">
          <ac:chgData name="Marta" userId="eac6eb22-5f14-46b4-a4ea-a86e6e8c4acc" providerId="ADAL" clId="{74097406-F23F-4933-BA70-ABAFA82FF68B}" dt="2023-05-08T11:11:55.429" v="185"/>
          <ac:spMkLst>
            <pc:docMk/>
            <pc:sldMk cId="2064254892" sldId="950"/>
            <ac:spMk id="196" creationId="{00000000-0000-0000-0000-000000000000}"/>
          </ac:spMkLst>
        </pc:spChg>
        <pc:spChg chg="mod">
          <ac:chgData name="Marta" userId="eac6eb22-5f14-46b4-a4ea-a86e6e8c4acc" providerId="ADAL" clId="{74097406-F23F-4933-BA70-ABAFA82FF68B}" dt="2023-05-08T11:11:55.429" v="185"/>
          <ac:spMkLst>
            <pc:docMk/>
            <pc:sldMk cId="2064254892" sldId="950"/>
            <ac:spMk id="197" creationId="{00000000-0000-0000-0000-000000000000}"/>
          </ac:spMkLst>
        </pc:spChg>
        <pc:spChg chg="mod">
          <ac:chgData name="Marta" userId="eac6eb22-5f14-46b4-a4ea-a86e6e8c4acc" providerId="ADAL" clId="{74097406-F23F-4933-BA70-ABAFA82FF68B}" dt="2023-05-08T11:11:55.429" v="185"/>
          <ac:spMkLst>
            <pc:docMk/>
            <pc:sldMk cId="2064254892" sldId="950"/>
            <ac:spMk id="198" creationId="{00000000-0000-0000-0000-000000000000}"/>
          </ac:spMkLst>
        </pc:spChg>
        <pc:spChg chg="mod">
          <ac:chgData name="Marta" userId="eac6eb22-5f14-46b4-a4ea-a86e6e8c4acc" providerId="ADAL" clId="{74097406-F23F-4933-BA70-ABAFA82FF68B}" dt="2023-05-08T11:11:55.429" v="185"/>
          <ac:spMkLst>
            <pc:docMk/>
            <pc:sldMk cId="2064254892" sldId="950"/>
            <ac:spMk id="199" creationId="{00000000-0000-0000-0000-000000000000}"/>
          </ac:spMkLst>
        </pc:spChg>
        <pc:spChg chg="mod">
          <ac:chgData name="Marta" userId="eac6eb22-5f14-46b4-a4ea-a86e6e8c4acc" providerId="ADAL" clId="{74097406-F23F-4933-BA70-ABAFA82FF68B}" dt="2023-05-08T11:11:55.429" v="185"/>
          <ac:spMkLst>
            <pc:docMk/>
            <pc:sldMk cId="2064254892" sldId="950"/>
            <ac:spMk id="200" creationId="{00000000-0000-0000-0000-000000000000}"/>
          </ac:spMkLst>
        </pc:spChg>
        <pc:spChg chg="mod">
          <ac:chgData name="Marta" userId="eac6eb22-5f14-46b4-a4ea-a86e6e8c4acc" providerId="ADAL" clId="{74097406-F23F-4933-BA70-ABAFA82FF68B}" dt="2023-05-08T11:11:55.429" v="185"/>
          <ac:spMkLst>
            <pc:docMk/>
            <pc:sldMk cId="2064254892" sldId="950"/>
            <ac:spMk id="201" creationId="{00000000-0000-0000-0000-000000000000}"/>
          </ac:spMkLst>
        </pc:spChg>
        <pc:spChg chg="mod">
          <ac:chgData name="Marta" userId="eac6eb22-5f14-46b4-a4ea-a86e6e8c4acc" providerId="ADAL" clId="{74097406-F23F-4933-BA70-ABAFA82FF68B}" dt="2023-05-08T11:11:55.429" v="185"/>
          <ac:spMkLst>
            <pc:docMk/>
            <pc:sldMk cId="2064254892" sldId="950"/>
            <ac:spMk id="202" creationId="{00000000-0000-0000-0000-000000000000}"/>
          </ac:spMkLst>
        </pc:spChg>
        <pc:spChg chg="mod">
          <ac:chgData name="Marta" userId="eac6eb22-5f14-46b4-a4ea-a86e6e8c4acc" providerId="ADAL" clId="{74097406-F23F-4933-BA70-ABAFA82FF68B}" dt="2023-05-08T11:11:55.429" v="185"/>
          <ac:spMkLst>
            <pc:docMk/>
            <pc:sldMk cId="2064254892" sldId="950"/>
            <ac:spMk id="203" creationId="{00000000-0000-0000-0000-000000000000}"/>
          </ac:spMkLst>
        </pc:spChg>
        <pc:spChg chg="mod">
          <ac:chgData name="Marta" userId="eac6eb22-5f14-46b4-a4ea-a86e6e8c4acc" providerId="ADAL" clId="{74097406-F23F-4933-BA70-ABAFA82FF68B}" dt="2023-05-08T11:11:55.429" v="185"/>
          <ac:spMkLst>
            <pc:docMk/>
            <pc:sldMk cId="2064254892" sldId="950"/>
            <ac:spMk id="204" creationId="{00000000-0000-0000-0000-000000000000}"/>
          </ac:spMkLst>
        </pc:spChg>
        <pc:spChg chg="mod">
          <ac:chgData name="Marta" userId="eac6eb22-5f14-46b4-a4ea-a86e6e8c4acc" providerId="ADAL" clId="{74097406-F23F-4933-BA70-ABAFA82FF68B}" dt="2023-05-08T11:11:55.429" v="185"/>
          <ac:spMkLst>
            <pc:docMk/>
            <pc:sldMk cId="2064254892" sldId="950"/>
            <ac:spMk id="205" creationId="{00000000-0000-0000-0000-000000000000}"/>
          </ac:spMkLst>
        </pc:spChg>
        <pc:spChg chg="mod">
          <ac:chgData name="Marta" userId="eac6eb22-5f14-46b4-a4ea-a86e6e8c4acc" providerId="ADAL" clId="{74097406-F23F-4933-BA70-ABAFA82FF68B}" dt="2023-05-08T11:11:55.429" v="185"/>
          <ac:spMkLst>
            <pc:docMk/>
            <pc:sldMk cId="2064254892" sldId="950"/>
            <ac:spMk id="206" creationId="{00000000-0000-0000-0000-000000000000}"/>
          </ac:spMkLst>
        </pc:spChg>
        <pc:spChg chg="mod">
          <ac:chgData name="Marta" userId="eac6eb22-5f14-46b4-a4ea-a86e6e8c4acc" providerId="ADAL" clId="{74097406-F23F-4933-BA70-ABAFA82FF68B}" dt="2023-05-08T11:11:55.429" v="185"/>
          <ac:spMkLst>
            <pc:docMk/>
            <pc:sldMk cId="2064254892" sldId="950"/>
            <ac:spMk id="207" creationId="{00000000-0000-0000-0000-000000000000}"/>
          </ac:spMkLst>
        </pc:spChg>
        <pc:spChg chg="mod">
          <ac:chgData name="Marta" userId="eac6eb22-5f14-46b4-a4ea-a86e6e8c4acc" providerId="ADAL" clId="{74097406-F23F-4933-BA70-ABAFA82FF68B}" dt="2023-05-08T11:11:55.429" v="185"/>
          <ac:spMkLst>
            <pc:docMk/>
            <pc:sldMk cId="2064254892" sldId="950"/>
            <ac:spMk id="208" creationId="{00000000-0000-0000-0000-000000000000}"/>
          </ac:spMkLst>
        </pc:spChg>
        <pc:spChg chg="mod">
          <ac:chgData name="Marta" userId="eac6eb22-5f14-46b4-a4ea-a86e6e8c4acc" providerId="ADAL" clId="{74097406-F23F-4933-BA70-ABAFA82FF68B}" dt="2023-05-08T11:11:55.429" v="185"/>
          <ac:spMkLst>
            <pc:docMk/>
            <pc:sldMk cId="2064254892" sldId="950"/>
            <ac:spMk id="209" creationId="{00000000-0000-0000-0000-000000000000}"/>
          </ac:spMkLst>
        </pc:spChg>
        <pc:spChg chg="mod">
          <ac:chgData name="Marta" userId="eac6eb22-5f14-46b4-a4ea-a86e6e8c4acc" providerId="ADAL" clId="{74097406-F23F-4933-BA70-ABAFA82FF68B}" dt="2023-05-08T11:11:55.429" v="185"/>
          <ac:spMkLst>
            <pc:docMk/>
            <pc:sldMk cId="2064254892" sldId="950"/>
            <ac:spMk id="210" creationId="{00000000-0000-0000-0000-000000000000}"/>
          </ac:spMkLst>
        </pc:spChg>
        <pc:spChg chg="mod">
          <ac:chgData name="Marta" userId="eac6eb22-5f14-46b4-a4ea-a86e6e8c4acc" providerId="ADAL" clId="{74097406-F23F-4933-BA70-ABAFA82FF68B}" dt="2023-05-08T11:11:55.429" v="185"/>
          <ac:spMkLst>
            <pc:docMk/>
            <pc:sldMk cId="2064254892" sldId="950"/>
            <ac:spMk id="211" creationId="{00000000-0000-0000-0000-000000000000}"/>
          </ac:spMkLst>
        </pc:spChg>
        <pc:spChg chg="mod">
          <ac:chgData name="Marta" userId="eac6eb22-5f14-46b4-a4ea-a86e6e8c4acc" providerId="ADAL" clId="{74097406-F23F-4933-BA70-ABAFA82FF68B}" dt="2023-05-08T11:11:55.429" v="185"/>
          <ac:spMkLst>
            <pc:docMk/>
            <pc:sldMk cId="2064254892" sldId="950"/>
            <ac:spMk id="212" creationId="{00000000-0000-0000-0000-000000000000}"/>
          </ac:spMkLst>
        </pc:spChg>
        <pc:spChg chg="mod">
          <ac:chgData name="Marta" userId="eac6eb22-5f14-46b4-a4ea-a86e6e8c4acc" providerId="ADAL" clId="{74097406-F23F-4933-BA70-ABAFA82FF68B}" dt="2023-05-08T11:11:55.429" v="185"/>
          <ac:spMkLst>
            <pc:docMk/>
            <pc:sldMk cId="2064254892" sldId="950"/>
            <ac:spMk id="213" creationId="{00000000-0000-0000-0000-000000000000}"/>
          </ac:spMkLst>
        </pc:spChg>
        <pc:spChg chg="mod">
          <ac:chgData name="Marta" userId="eac6eb22-5f14-46b4-a4ea-a86e6e8c4acc" providerId="ADAL" clId="{74097406-F23F-4933-BA70-ABAFA82FF68B}" dt="2023-05-08T11:11:55.429" v="185"/>
          <ac:spMkLst>
            <pc:docMk/>
            <pc:sldMk cId="2064254892" sldId="950"/>
            <ac:spMk id="214" creationId="{00000000-0000-0000-0000-000000000000}"/>
          </ac:spMkLst>
        </pc:spChg>
        <pc:spChg chg="mod">
          <ac:chgData name="Marta" userId="eac6eb22-5f14-46b4-a4ea-a86e6e8c4acc" providerId="ADAL" clId="{74097406-F23F-4933-BA70-ABAFA82FF68B}" dt="2023-05-08T11:11:55.429" v="185"/>
          <ac:spMkLst>
            <pc:docMk/>
            <pc:sldMk cId="2064254892" sldId="950"/>
            <ac:spMk id="215" creationId="{00000000-0000-0000-0000-000000000000}"/>
          </ac:spMkLst>
        </pc:spChg>
        <pc:spChg chg="mod">
          <ac:chgData name="Marta" userId="eac6eb22-5f14-46b4-a4ea-a86e6e8c4acc" providerId="ADAL" clId="{74097406-F23F-4933-BA70-ABAFA82FF68B}" dt="2023-05-08T11:11:55.429" v="185"/>
          <ac:spMkLst>
            <pc:docMk/>
            <pc:sldMk cId="2064254892" sldId="950"/>
            <ac:spMk id="216" creationId="{00000000-0000-0000-0000-000000000000}"/>
          </ac:spMkLst>
        </pc:spChg>
        <pc:spChg chg="mod">
          <ac:chgData name="Marta" userId="eac6eb22-5f14-46b4-a4ea-a86e6e8c4acc" providerId="ADAL" clId="{74097406-F23F-4933-BA70-ABAFA82FF68B}" dt="2023-05-08T11:11:55.429" v="185"/>
          <ac:spMkLst>
            <pc:docMk/>
            <pc:sldMk cId="2064254892" sldId="950"/>
            <ac:spMk id="217" creationId="{00000000-0000-0000-0000-000000000000}"/>
          </ac:spMkLst>
        </pc:spChg>
        <pc:spChg chg="mod">
          <ac:chgData name="Marta" userId="eac6eb22-5f14-46b4-a4ea-a86e6e8c4acc" providerId="ADAL" clId="{74097406-F23F-4933-BA70-ABAFA82FF68B}" dt="2023-05-08T11:11:55.429" v="185"/>
          <ac:spMkLst>
            <pc:docMk/>
            <pc:sldMk cId="2064254892" sldId="950"/>
            <ac:spMk id="218" creationId="{00000000-0000-0000-0000-000000000000}"/>
          </ac:spMkLst>
        </pc:spChg>
        <pc:spChg chg="mod">
          <ac:chgData name="Marta" userId="eac6eb22-5f14-46b4-a4ea-a86e6e8c4acc" providerId="ADAL" clId="{74097406-F23F-4933-BA70-ABAFA82FF68B}" dt="2023-05-08T11:11:55.429" v="185"/>
          <ac:spMkLst>
            <pc:docMk/>
            <pc:sldMk cId="2064254892" sldId="950"/>
            <ac:spMk id="219" creationId="{00000000-0000-0000-0000-000000000000}"/>
          </ac:spMkLst>
        </pc:spChg>
        <pc:spChg chg="mod">
          <ac:chgData name="Marta" userId="eac6eb22-5f14-46b4-a4ea-a86e6e8c4acc" providerId="ADAL" clId="{74097406-F23F-4933-BA70-ABAFA82FF68B}" dt="2023-05-08T11:11:55.429" v="185"/>
          <ac:spMkLst>
            <pc:docMk/>
            <pc:sldMk cId="2064254892" sldId="950"/>
            <ac:spMk id="220" creationId="{00000000-0000-0000-0000-000000000000}"/>
          </ac:spMkLst>
        </pc:spChg>
        <pc:spChg chg="mod">
          <ac:chgData name="Marta" userId="eac6eb22-5f14-46b4-a4ea-a86e6e8c4acc" providerId="ADAL" clId="{74097406-F23F-4933-BA70-ABAFA82FF68B}" dt="2023-05-08T11:11:55.429" v="185"/>
          <ac:spMkLst>
            <pc:docMk/>
            <pc:sldMk cId="2064254892" sldId="950"/>
            <ac:spMk id="221" creationId="{00000000-0000-0000-0000-000000000000}"/>
          </ac:spMkLst>
        </pc:spChg>
        <pc:spChg chg="mod">
          <ac:chgData name="Marta" userId="eac6eb22-5f14-46b4-a4ea-a86e6e8c4acc" providerId="ADAL" clId="{74097406-F23F-4933-BA70-ABAFA82FF68B}" dt="2023-05-08T11:11:55.429" v="185"/>
          <ac:spMkLst>
            <pc:docMk/>
            <pc:sldMk cId="2064254892" sldId="950"/>
            <ac:spMk id="222" creationId="{00000000-0000-0000-0000-000000000000}"/>
          </ac:spMkLst>
        </pc:spChg>
        <pc:spChg chg="mod">
          <ac:chgData name="Marta" userId="eac6eb22-5f14-46b4-a4ea-a86e6e8c4acc" providerId="ADAL" clId="{74097406-F23F-4933-BA70-ABAFA82FF68B}" dt="2023-05-08T11:11:55.429" v="185"/>
          <ac:spMkLst>
            <pc:docMk/>
            <pc:sldMk cId="2064254892" sldId="950"/>
            <ac:spMk id="223" creationId="{00000000-0000-0000-0000-000000000000}"/>
          </ac:spMkLst>
        </pc:spChg>
        <pc:spChg chg="mod">
          <ac:chgData name="Marta" userId="eac6eb22-5f14-46b4-a4ea-a86e6e8c4acc" providerId="ADAL" clId="{74097406-F23F-4933-BA70-ABAFA82FF68B}" dt="2023-05-08T11:11:55.429" v="185"/>
          <ac:spMkLst>
            <pc:docMk/>
            <pc:sldMk cId="2064254892" sldId="950"/>
            <ac:spMk id="224" creationId="{00000000-0000-0000-0000-000000000000}"/>
          </ac:spMkLst>
        </pc:spChg>
        <pc:spChg chg="mod">
          <ac:chgData name="Marta" userId="eac6eb22-5f14-46b4-a4ea-a86e6e8c4acc" providerId="ADAL" clId="{74097406-F23F-4933-BA70-ABAFA82FF68B}" dt="2023-05-08T11:11:55.429" v="185"/>
          <ac:spMkLst>
            <pc:docMk/>
            <pc:sldMk cId="2064254892" sldId="950"/>
            <ac:spMk id="225" creationId="{00000000-0000-0000-0000-000000000000}"/>
          </ac:spMkLst>
        </pc:spChg>
        <pc:spChg chg="mod">
          <ac:chgData name="Marta" userId="eac6eb22-5f14-46b4-a4ea-a86e6e8c4acc" providerId="ADAL" clId="{74097406-F23F-4933-BA70-ABAFA82FF68B}" dt="2023-05-08T11:11:55.429" v="185"/>
          <ac:spMkLst>
            <pc:docMk/>
            <pc:sldMk cId="2064254892" sldId="950"/>
            <ac:spMk id="226" creationId="{00000000-0000-0000-0000-000000000000}"/>
          </ac:spMkLst>
        </pc:spChg>
        <pc:spChg chg="mod">
          <ac:chgData name="Marta" userId="eac6eb22-5f14-46b4-a4ea-a86e6e8c4acc" providerId="ADAL" clId="{74097406-F23F-4933-BA70-ABAFA82FF68B}" dt="2023-05-08T11:11:55.429" v="185"/>
          <ac:spMkLst>
            <pc:docMk/>
            <pc:sldMk cId="2064254892" sldId="950"/>
            <ac:spMk id="227" creationId="{00000000-0000-0000-0000-000000000000}"/>
          </ac:spMkLst>
        </pc:spChg>
        <pc:spChg chg="mod">
          <ac:chgData name="Marta" userId="eac6eb22-5f14-46b4-a4ea-a86e6e8c4acc" providerId="ADAL" clId="{74097406-F23F-4933-BA70-ABAFA82FF68B}" dt="2023-05-08T11:11:55.429" v="185"/>
          <ac:spMkLst>
            <pc:docMk/>
            <pc:sldMk cId="2064254892" sldId="950"/>
            <ac:spMk id="228" creationId="{00000000-0000-0000-0000-000000000000}"/>
          </ac:spMkLst>
        </pc:spChg>
        <pc:spChg chg="mod">
          <ac:chgData name="Marta" userId="eac6eb22-5f14-46b4-a4ea-a86e6e8c4acc" providerId="ADAL" clId="{74097406-F23F-4933-BA70-ABAFA82FF68B}" dt="2023-05-08T11:11:55.429" v="185"/>
          <ac:spMkLst>
            <pc:docMk/>
            <pc:sldMk cId="2064254892" sldId="950"/>
            <ac:spMk id="229" creationId="{00000000-0000-0000-0000-000000000000}"/>
          </ac:spMkLst>
        </pc:spChg>
        <pc:spChg chg="mod">
          <ac:chgData name="Marta" userId="eac6eb22-5f14-46b4-a4ea-a86e6e8c4acc" providerId="ADAL" clId="{74097406-F23F-4933-BA70-ABAFA82FF68B}" dt="2023-05-08T11:11:55.429" v="185"/>
          <ac:spMkLst>
            <pc:docMk/>
            <pc:sldMk cId="2064254892" sldId="950"/>
            <ac:spMk id="230" creationId="{00000000-0000-0000-0000-000000000000}"/>
          </ac:spMkLst>
        </pc:spChg>
        <pc:spChg chg="mod">
          <ac:chgData name="Marta" userId="eac6eb22-5f14-46b4-a4ea-a86e6e8c4acc" providerId="ADAL" clId="{74097406-F23F-4933-BA70-ABAFA82FF68B}" dt="2023-05-08T11:11:55.429" v="185"/>
          <ac:spMkLst>
            <pc:docMk/>
            <pc:sldMk cId="2064254892" sldId="950"/>
            <ac:spMk id="231" creationId="{00000000-0000-0000-0000-000000000000}"/>
          </ac:spMkLst>
        </pc:spChg>
        <pc:spChg chg="mod">
          <ac:chgData name="Marta" userId="eac6eb22-5f14-46b4-a4ea-a86e6e8c4acc" providerId="ADAL" clId="{74097406-F23F-4933-BA70-ABAFA82FF68B}" dt="2023-05-08T11:11:55.429" v="185"/>
          <ac:spMkLst>
            <pc:docMk/>
            <pc:sldMk cId="2064254892" sldId="950"/>
            <ac:spMk id="232" creationId="{00000000-0000-0000-0000-000000000000}"/>
          </ac:spMkLst>
        </pc:spChg>
        <pc:spChg chg="mod">
          <ac:chgData name="Marta" userId="eac6eb22-5f14-46b4-a4ea-a86e6e8c4acc" providerId="ADAL" clId="{74097406-F23F-4933-BA70-ABAFA82FF68B}" dt="2023-05-08T11:11:55.429" v="185"/>
          <ac:spMkLst>
            <pc:docMk/>
            <pc:sldMk cId="2064254892" sldId="950"/>
            <ac:spMk id="233" creationId="{00000000-0000-0000-0000-000000000000}"/>
          </ac:spMkLst>
        </pc:spChg>
        <pc:spChg chg="mod">
          <ac:chgData name="Marta" userId="eac6eb22-5f14-46b4-a4ea-a86e6e8c4acc" providerId="ADAL" clId="{74097406-F23F-4933-BA70-ABAFA82FF68B}" dt="2023-05-08T11:11:55.429" v="185"/>
          <ac:spMkLst>
            <pc:docMk/>
            <pc:sldMk cId="2064254892" sldId="950"/>
            <ac:spMk id="234" creationId="{00000000-0000-0000-0000-000000000000}"/>
          </ac:spMkLst>
        </pc:spChg>
        <pc:spChg chg="mod">
          <ac:chgData name="Marta" userId="eac6eb22-5f14-46b4-a4ea-a86e6e8c4acc" providerId="ADAL" clId="{74097406-F23F-4933-BA70-ABAFA82FF68B}" dt="2023-05-08T11:11:55.429" v="185"/>
          <ac:spMkLst>
            <pc:docMk/>
            <pc:sldMk cId="2064254892" sldId="950"/>
            <ac:spMk id="235" creationId="{00000000-0000-0000-0000-000000000000}"/>
          </ac:spMkLst>
        </pc:spChg>
        <pc:spChg chg="mod">
          <ac:chgData name="Marta" userId="eac6eb22-5f14-46b4-a4ea-a86e6e8c4acc" providerId="ADAL" clId="{74097406-F23F-4933-BA70-ABAFA82FF68B}" dt="2023-05-08T11:11:55.429" v="185"/>
          <ac:spMkLst>
            <pc:docMk/>
            <pc:sldMk cId="2064254892" sldId="950"/>
            <ac:spMk id="236" creationId="{00000000-0000-0000-0000-000000000000}"/>
          </ac:spMkLst>
        </pc:spChg>
        <pc:spChg chg="mod">
          <ac:chgData name="Marta" userId="eac6eb22-5f14-46b4-a4ea-a86e6e8c4acc" providerId="ADAL" clId="{74097406-F23F-4933-BA70-ABAFA82FF68B}" dt="2023-05-08T11:11:55.429" v="185"/>
          <ac:spMkLst>
            <pc:docMk/>
            <pc:sldMk cId="2064254892" sldId="950"/>
            <ac:spMk id="237" creationId="{00000000-0000-0000-0000-000000000000}"/>
          </ac:spMkLst>
        </pc:spChg>
        <pc:spChg chg="mod">
          <ac:chgData name="Marta" userId="eac6eb22-5f14-46b4-a4ea-a86e6e8c4acc" providerId="ADAL" clId="{74097406-F23F-4933-BA70-ABAFA82FF68B}" dt="2023-05-08T11:11:55.429" v="185"/>
          <ac:spMkLst>
            <pc:docMk/>
            <pc:sldMk cId="2064254892" sldId="950"/>
            <ac:spMk id="238" creationId="{00000000-0000-0000-0000-000000000000}"/>
          </ac:spMkLst>
        </pc:spChg>
        <pc:spChg chg="mod">
          <ac:chgData name="Marta" userId="eac6eb22-5f14-46b4-a4ea-a86e6e8c4acc" providerId="ADAL" clId="{74097406-F23F-4933-BA70-ABAFA82FF68B}" dt="2023-05-08T11:11:55.429" v="185"/>
          <ac:spMkLst>
            <pc:docMk/>
            <pc:sldMk cId="2064254892" sldId="950"/>
            <ac:spMk id="239" creationId="{00000000-0000-0000-0000-000000000000}"/>
          </ac:spMkLst>
        </pc:spChg>
        <pc:spChg chg="mod">
          <ac:chgData name="Marta" userId="eac6eb22-5f14-46b4-a4ea-a86e6e8c4acc" providerId="ADAL" clId="{74097406-F23F-4933-BA70-ABAFA82FF68B}" dt="2023-05-08T11:11:55.429" v="185"/>
          <ac:spMkLst>
            <pc:docMk/>
            <pc:sldMk cId="2064254892" sldId="950"/>
            <ac:spMk id="240" creationId="{00000000-0000-0000-0000-000000000000}"/>
          </ac:spMkLst>
        </pc:spChg>
        <pc:spChg chg="mod">
          <ac:chgData name="Marta" userId="eac6eb22-5f14-46b4-a4ea-a86e6e8c4acc" providerId="ADAL" clId="{74097406-F23F-4933-BA70-ABAFA82FF68B}" dt="2023-05-08T11:11:55.429" v="185"/>
          <ac:spMkLst>
            <pc:docMk/>
            <pc:sldMk cId="2064254892" sldId="950"/>
            <ac:spMk id="241" creationId="{00000000-0000-0000-0000-000000000000}"/>
          </ac:spMkLst>
        </pc:spChg>
        <pc:spChg chg="mod">
          <ac:chgData name="Marta" userId="eac6eb22-5f14-46b4-a4ea-a86e6e8c4acc" providerId="ADAL" clId="{74097406-F23F-4933-BA70-ABAFA82FF68B}" dt="2023-05-08T11:11:55.429" v="185"/>
          <ac:spMkLst>
            <pc:docMk/>
            <pc:sldMk cId="2064254892" sldId="950"/>
            <ac:spMk id="242" creationId="{00000000-0000-0000-0000-000000000000}"/>
          </ac:spMkLst>
        </pc:spChg>
        <pc:spChg chg="mod">
          <ac:chgData name="Marta" userId="eac6eb22-5f14-46b4-a4ea-a86e6e8c4acc" providerId="ADAL" clId="{74097406-F23F-4933-BA70-ABAFA82FF68B}" dt="2023-05-08T11:11:55.429" v="185"/>
          <ac:spMkLst>
            <pc:docMk/>
            <pc:sldMk cId="2064254892" sldId="950"/>
            <ac:spMk id="243" creationId="{00000000-0000-0000-0000-000000000000}"/>
          </ac:spMkLst>
        </pc:spChg>
        <pc:spChg chg="mod">
          <ac:chgData name="Marta" userId="eac6eb22-5f14-46b4-a4ea-a86e6e8c4acc" providerId="ADAL" clId="{74097406-F23F-4933-BA70-ABAFA82FF68B}" dt="2023-05-08T11:11:55.429" v="185"/>
          <ac:spMkLst>
            <pc:docMk/>
            <pc:sldMk cId="2064254892" sldId="950"/>
            <ac:spMk id="244" creationId="{00000000-0000-0000-0000-000000000000}"/>
          </ac:spMkLst>
        </pc:spChg>
        <pc:spChg chg="mod">
          <ac:chgData name="Marta" userId="eac6eb22-5f14-46b4-a4ea-a86e6e8c4acc" providerId="ADAL" clId="{74097406-F23F-4933-BA70-ABAFA82FF68B}" dt="2023-05-08T11:11:55.429" v="185"/>
          <ac:spMkLst>
            <pc:docMk/>
            <pc:sldMk cId="2064254892" sldId="950"/>
            <ac:spMk id="245" creationId="{00000000-0000-0000-0000-000000000000}"/>
          </ac:spMkLst>
        </pc:spChg>
        <pc:spChg chg="mod">
          <ac:chgData name="Marta" userId="eac6eb22-5f14-46b4-a4ea-a86e6e8c4acc" providerId="ADAL" clId="{74097406-F23F-4933-BA70-ABAFA82FF68B}" dt="2023-05-08T11:11:55.429" v="185"/>
          <ac:spMkLst>
            <pc:docMk/>
            <pc:sldMk cId="2064254892" sldId="950"/>
            <ac:spMk id="246" creationId="{00000000-0000-0000-0000-000000000000}"/>
          </ac:spMkLst>
        </pc:spChg>
        <pc:spChg chg="mod">
          <ac:chgData name="Marta" userId="eac6eb22-5f14-46b4-a4ea-a86e6e8c4acc" providerId="ADAL" clId="{74097406-F23F-4933-BA70-ABAFA82FF68B}" dt="2023-05-08T11:11:55.429" v="185"/>
          <ac:spMkLst>
            <pc:docMk/>
            <pc:sldMk cId="2064254892" sldId="950"/>
            <ac:spMk id="247" creationId="{00000000-0000-0000-0000-000000000000}"/>
          </ac:spMkLst>
        </pc:spChg>
        <pc:spChg chg="mod">
          <ac:chgData name="Marta" userId="eac6eb22-5f14-46b4-a4ea-a86e6e8c4acc" providerId="ADAL" clId="{74097406-F23F-4933-BA70-ABAFA82FF68B}" dt="2023-05-08T11:11:55.429" v="185"/>
          <ac:spMkLst>
            <pc:docMk/>
            <pc:sldMk cId="2064254892" sldId="950"/>
            <ac:spMk id="248" creationId="{00000000-0000-0000-0000-000000000000}"/>
          </ac:spMkLst>
        </pc:spChg>
        <pc:spChg chg="mod">
          <ac:chgData name="Marta" userId="eac6eb22-5f14-46b4-a4ea-a86e6e8c4acc" providerId="ADAL" clId="{74097406-F23F-4933-BA70-ABAFA82FF68B}" dt="2023-05-08T11:11:55.429" v="185"/>
          <ac:spMkLst>
            <pc:docMk/>
            <pc:sldMk cId="2064254892" sldId="950"/>
            <ac:spMk id="249" creationId="{00000000-0000-0000-0000-000000000000}"/>
          </ac:spMkLst>
        </pc:spChg>
        <pc:spChg chg="mod">
          <ac:chgData name="Marta" userId="eac6eb22-5f14-46b4-a4ea-a86e6e8c4acc" providerId="ADAL" clId="{74097406-F23F-4933-BA70-ABAFA82FF68B}" dt="2023-05-08T11:11:55.429" v="185"/>
          <ac:spMkLst>
            <pc:docMk/>
            <pc:sldMk cId="2064254892" sldId="950"/>
            <ac:spMk id="250" creationId="{00000000-0000-0000-0000-000000000000}"/>
          </ac:spMkLst>
        </pc:spChg>
        <pc:spChg chg="mod">
          <ac:chgData name="Marta" userId="eac6eb22-5f14-46b4-a4ea-a86e6e8c4acc" providerId="ADAL" clId="{74097406-F23F-4933-BA70-ABAFA82FF68B}" dt="2023-05-08T11:11:55.429" v="185"/>
          <ac:spMkLst>
            <pc:docMk/>
            <pc:sldMk cId="2064254892" sldId="950"/>
            <ac:spMk id="251" creationId="{00000000-0000-0000-0000-000000000000}"/>
          </ac:spMkLst>
        </pc:spChg>
        <pc:spChg chg="mod">
          <ac:chgData name="Marta" userId="eac6eb22-5f14-46b4-a4ea-a86e6e8c4acc" providerId="ADAL" clId="{74097406-F23F-4933-BA70-ABAFA82FF68B}" dt="2023-05-08T11:11:55.429" v="185"/>
          <ac:spMkLst>
            <pc:docMk/>
            <pc:sldMk cId="2064254892" sldId="950"/>
            <ac:spMk id="252" creationId="{00000000-0000-0000-0000-000000000000}"/>
          </ac:spMkLst>
        </pc:spChg>
        <pc:spChg chg="mod">
          <ac:chgData name="Marta" userId="eac6eb22-5f14-46b4-a4ea-a86e6e8c4acc" providerId="ADAL" clId="{74097406-F23F-4933-BA70-ABAFA82FF68B}" dt="2023-05-08T11:11:55.429" v="185"/>
          <ac:spMkLst>
            <pc:docMk/>
            <pc:sldMk cId="2064254892" sldId="950"/>
            <ac:spMk id="253" creationId="{00000000-0000-0000-0000-000000000000}"/>
          </ac:spMkLst>
        </pc:spChg>
        <pc:spChg chg="mod">
          <ac:chgData name="Marta" userId="eac6eb22-5f14-46b4-a4ea-a86e6e8c4acc" providerId="ADAL" clId="{74097406-F23F-4933-BA70-ABAFA82FF68B}" dt="2023-05-08T11:11:55.429" v="185"/>
          <ac:spMkLst>
            <pc:docMk/>
            <pc:sldMk cId="2064254892" sldId="950"/>
            <ac:spMk id="254" creationId="{00000000-0000-0000-0000-000000000000}"/>
          </ac:spMkLst>
        </pc:spChg>
        <pc:spChg chg="mod">
          <ac:chgData name="Marta" userId="eac6eb22-5f14-46b4-a4ea-a86e6e8c4acc" providerId="ADAL" clId="{74097406-F23F-4933-BA70-ABAFA82FF68B}" dt="2023-05-08T11:11:55.429" v="185"/>
          <ac:spMkLst>
            <pc:docMk/>
            <pc:sldMk cId="2064254892" sldId="950"/>
            <ac:spMk id="255" creationId="{00000000-0000-0000-0000-000000000000}"/>
          </ac:spMkLst>
        </pc:spChg>
        <pc:spChg chg="mod">
          <ac:chgData name="Marta" userId="eac6eb22-5f14-46b4-a4ea-a86e6e8c4acc" providerId="ADAL" clId="{74097406-F23F-4933-BA70-ABAFA82FF68B}" dt="2023-05-08T11:11:55.429" v="185"/>
          <ac:spMkLst>
            <pc:docMk/>
            <pc:sldMk cId="2064254892" sldId="950"/>
            <ac:spMk id="256" creationId="{00000000-0000-0000-0000-000000000000}"/>
          </ac:spMkLst>
        </pc:spChg>
        <pc:spChg chg="mod">
          <ac:chgData name="Marta" userId="eac6eb22-5f14-46b4-a4ea-a86e6e8c4acc" providerId="ADAL" clId="{74097406-F23F-4933-BA70-ABAFA82FF68B}" dt="2023-05-08T11:11:55.429" v="185"/>
          <ac:spMkLst>
            <pc:docMk/>
            <pc:sldMk cId="2064254892" sldId="950"/>
            <ac:spMk id="257" creationId="{00000000-0000-0000-0000-000000000000}"/>
          </ac:spMkLst>
        </pc:spChg>
        <pc:spChg chg="mod">
          <ac:chgData name="Marta" userId="eac6eb22-5f14-46b4-a4ea-a86e6e8c4acc" providerId="ADAL" clId="{74097406-F23F-4933-BA70-ABAFA82FF68B}" dt="2023-05-08T11:11:55.429" v="185"/>
          <ac:spMkLst>
            <pc:docMk/>
            <pc:sldMk cId="2064254892" sldId="950"/>
            <ac:spMk id="258" creationId="{00000000-0000-0000-0000-000000000000}"/>
          </ac:spMkLst>
        </pc:spChg>
        <pc:spChg chg="mod">
          <ac:chgData name="Marta" userId="eac6eb22-5f14-46b4-a4ea-a86e6e8c4acc" providerId="ADAL" clId="{74097406-F23F-4933-BA70-ABAFA82FF68B}" dt="2023-05-08T11:11:55.429" v="185"/>
          <ac:spMkLst>
            <pc:docMk/>
            <pc:sldMk cId="2064254892" sldId="950"/>
            <ac:spMk id="259" creationId="{00000000-0000-0000-0000-000000000000}"/>
          </ac:spMkLst>
        </pc:spChg>
        <pc:spChg chg="mod">
          <ac:chgData name="Marta" userId="eac6eb22-5f14-46b4-a4ea-a86e6e8c4acc" providerId="ADAL" clId="{74097406-F23F-4933-BA70-ABAFA82FF68B}" dt="2023-05-08T11:11:55.429" v="185"/>
          <ac:spMkLst>
            <pc:docMk/>
            <pc:sldMk cId="2064254892" sldId="950"/>
            <ac:spMk id="260" creationId="{00000000-0000-0000-0000-000000000000}"/>
          </ac:spMkLst>
        </pc:spChg>
        <pc:spChg chg="mod">
          <ac:chgData name="Marta" userId="eac6eb22-5f14-46b4-a4ea-a86e6e8c4acc" providerId="ADAL" clId="{74097406-F23F-4933-BA70-ABAFA82FF68B}" dt="2023-05-08T11:11:55.429" v="185"/>
          <ac:spMkLst>
            <pc:docMk/>
            <pc:sldMk cId="2064254892" sldId="950"/>
            <ac:spMk id="261" creationId="{00000000-0000-0000-0000-000000000000}"/>
          </ac:spMkLst>
        </pc:spChg>
        <pc:spChg chg="mod">
          <ac:chgData name="Marta" userId="eac6eb22-5f14-46b4-a4ea-a86e6e8c4acc" providerId="ADAL" clId="{74097406-F23F-4933-BA70-ABAFA82FF68B}" dt="2023-05-08T11:11:55.429" v="185"/>
          <ac:spMkLst>
            <pc:docMk/>
            <pc:sldMk cId="2064254892" sldId="950"/>
            <ac:spMk id="262" creationId="{00000000-0000-0000-0000-000000000000}"/>
          </ac:spMkLst>
        </pc:spChg>
        <pc:spChg chg="mod">
          <ac:chgData name="Marta" userId="eac6eb22-5f14-46b4-a4ea-a86e6e8c4acc" providerId="ADAL" clId="{74097406-F23F-4933-BA70-ABAFA82FF68B}" dt="2023-05-08T11:11:55.429" v="185"/>
          <ac:spMkLst>
            <pc:docMk/>
            <pc:sldMk cId="2064254892" sldId="950"/>
            <ac:spMk id="263" creationId="{00000000-0000-0000-0000-000000000000}"/>
          </ac:spMkLst>
        </pc:spChg>
        <pc:spChg chg="mod">
          <ac:chgData name="Marta" userId="eac6eb22-5f14-46b4-a4ea-a86e6e8c4acc" providerId="ADAL" clId="{74097406-F23F-4933-BA70-ABAFA82FF68B}" dt="2023-05-08T11:11:55.429" v="185"/>
          <ac:spMkLst>
            <pc:docMk/>
            <pc:sldMk cId="2064254892" sldId="950"/>
            <ac:spMk id="264" creationId="{00000000-0000-0000-0000-000000000000}"/>
          </ac:spMkLst>
        </pc:spChg>
        <pc:spChg chg="mod">
          <ac:chgData name="Marta" userId="eac6eb22-5f14-46b4-a4ea-a86e6e8c4acc" providerId="ADAL" clId="{74097406-F23F-4933-BA70-ABAFA82FF68B}" dt="2023-05-08T11:11:55.429" v="185"/>
          <ac:spMkLst>
            <pc:docMk/>
            <pc:sldMk cId="2064254892" sldId="950"/>
            <ac:spMk id="265" creationId="{00000000-0000-0000-0000-000000000000}"/>
          </ac:spMkLst>
        </pc:spChg>
        <pc:spChg chg="mod">
          <ac:chgData name="Marta" userId="eac6eb22-5f14-46b4-a4ea-a86e6e8c4acc" providerId="ADAL" clId="{74097406-F23F-4933-BA70-ABAFA82FF68B}" dt="2023-05-08T11:11:55.429" v="185"/>
          <ac:spMkLst>
            <pc:docMk/>
            <pc:sldMk cId="2064254892" sldId="950"/>
            <ac:spMk id="266" creationId="{00000000-0000-0000-0000-000000000000}"/>
          </ac:spMkLst>
        </pc:spChg>
        <pc:spChg chg="mod">
          <ac:chgData name="Marta" userId="eac6eb22-5f14-46b4-a4ea-a86e6e8c4acc" providerId="ADAL" clId="{74097406-F23F-4933-BA70-ABAFA82FF68B}" dt="2023-05-08T11:11:55.429" v="185"/>
          <ac:spMkLst>
            <pc:docMk/>
            <pc:sldMk cId="2064254892" sldId="950"/>
            <ac:spMk id="267" creationId="{00000000-0000-0000-0000-000000000000}"/>
          </ac:spMkLst>
        </pc:spChg>
        <pc:spChg chg="mod">
          <ac:chgData name="Marta" userId="eac6eb22-5f14-46b4-a4ea-a86e6e8c4acc" providerId="ADAL" clId="{74097406-F23F-4933-BA70-ABAFA82FF68B}" dt="2023-05-08T11:11:55.429" v="185"/>
          <ac:spMkLst>
            <pc:docMk/>
            <pc:sldMk cId="2064254892" sldId="950"/>
            <ac:spMk id="268" creationId="{00000000-0000-0000-0000-000000000000}"/>
          </ac:spMkLst>
        </pc:spChg>
        <pc:spChg chg="mod">
          <ac:chgData name="Marta" userId="eac6eb22-5f14-46b4-a4ea-a86e6e8c4acc" providerId="ADAL" clId="{74097406-F23F-4933-BA70-ABAFA82FF68B}" dt="2023-05-08T11:11:55.429" v="185"/>
          <ac:spMkLst>
            <pc:docMk/>
            <pc:sldMk cId="2064254892" sldId="950"/>
            <ac:spMk id="269" creationId="{00000000-0000-0000-0000-000000000000}"/>
          </ac:spMkLst>
        </pc:spChg>
        <pc:spChg chg="mod">
          <ac:chgData name="Marta" userId="eac6eb22-5f14-46b4-a4ea-a86e6e8c4acc" providerId="ADAL" clId="{74097406-F23F-4933-BA70-ABAFA82FF68B}" dt="2023-05-08T11:11:55.429" v="185"/>
          <ac:spMkLst>
            <pc:docMk/>
            <pc:sldMk cId="2064254892" sldId="950"/>
            <ac:spMk id="270" creationId="{00000000-0000-0000-0000-000000000000}"/>
          </ac:spMkLst>
        </pc:spChg>
        <pc:spChg chg="mod">
          <ac:chgData name="Marta" userId="eac6eb22-5f14-46b4-a4ea-a86e6e8c4acc" providerId="ADAL" clId="{74097406-F23F-4933-BA70-ABAFA82FF68B}" dt="2023-05-08T11:11:55.429" v="185"/>
          <ac:spMkLst>
            <pc:docMk/>
            <pc:sldMk cId="2064254892" sldId="950"/>
            <ac:spMk id="271" creationId="{00000000-0000-0000-0000-000000000000}"/>
          </ac:spMkLst>
        </pc:spChg>
        <pc:spChg chg="mod">
          <ac:chgData name="Marta" userId="eac6eb22-5f14-46b4-a4ea-a86e6e8c4acc" providerId="ADAL" clId="{74097406-F23F-4933-BA70-ABAFA82FF68B}" dt="2023-05-08T11:11:55.429" v="185"/>
          <ac:spMkLst>
            <pc:docMk/>
            <pc:sldMk cId="2064254892" sldId="950"/>
            <ac:spMk id="272" creationId="{00000000-0000-0000-0000-000000000000}"/>
          </ac:spMkLst>
        </pc:spChg>
        <pc:spChg chg="mod">
          <ac:chgData name="Marta" userId="eac6eb22-5f14-46b4-a4ea-a86e6e8c4acc" providerId="ADAL" clId="{74097406-F23F-4933-BA70-ABAFA82FF68B}" dt="2023-05-08T11:11:55.429" v="185"/>
          <ac:spMkLst>
            <pc:docMk/>
            <pc:sldMk cId="2064254892" sldId="950"/>
            <ac:spMk id="273" creationId="{00000000-0000-0000-0000-000000000000}"/>
          </ac:spMkLst>
        </pc:spChg>
        <pc:spChg chg="mod">
          <ac:chgData name="Marta" userId="eac6eb22-5f14-46b4-a4ea-a86e6e8c4acc" providerId="ADAL" clId="{74097406-F23F-4933-BA70-ABAFA82FF68B}" dt="2023-05-08T11:11:55.429" v="185"/>
          <ac:spMkLst>
            <pc:docMk/>
            <pc:sldMk cId="2064254892" sldId="950"/>
            <ac:spMk id="274" creationId="{00000000-0000-0000-0000-000000000000}"/>
          </ac:spMkLst>
        </pc:spChg>
        <pc:spChg chg="mod">
          <ac:chgData name="Marta" userId="eac6eb22-5f14-46b4-a4ea-a86e6e8c4acc" providerId="ADAL" clId="{74097406-F23F-4933-BA70-ABAFA82FF68B}" dt="2023-05-08T11:11:55.429" v="185"/>
          <ac:spMkLst>
            <pc:docMk/>
            <pc:sldMk cId="2064254892" sldId="950"/>
            <ac:spMk id="275" creationId="{00000000-0000-0000-0000-000000000000}"/>
          </ac:spMkLst>
        </pc:spChg>
        <pc:spChg chg="mod">
          <ac:chgData name="Marta" userId="eac6eb22-5f14-46b4-a4ea-a86e6e8c4acc" providerId="ADAL" clId="{74097406-F23F-4933-BA70-ABAFA82FF68B}" dt="2023-05-08T11:11:55.429" v="185"/>
          <ac:spMkLst>
            <pc:docMk/>
            <pc:sldMk cId="2064254892" sldId="950"/>
            <ac:spMk id="276" creationId="{00000000-0000-0000-0000-000000000000}"/>
          </ac:spMkLst>
        </pc:spChg>
        <pc:spChg chg="mod">
          <ac:chgData name="Marta" userId="eac6eb22-5f14-46b4-a4ea-a86e6e8c4acc" providerId="ADAL" clId="{74097406-F23F-4933-BA70-ABAFA82FF68B}" dt="2023-05-08T11:11:55.429" v="185"/>
          <ac:spMkLst>
            <pc:docMk/>
            <pc:sldMk cId="2064254892" sldId="950"/>
            <ac:spMk id="277" creationId="{00000000-0000-0000-0000-000000000000}"/>
          </ac:spMkLst>
        </pc:spChg>
        <pc:spChg chg="mod">
          <ac:chgData name="Marta" userId="eac6eb22-5f14-46b4-a4ea-a86e6e8c4acc" providerId="ADAL" clId="{74097406-F23F-4933-BA70-ABAFA82FF68B}" dt="2023-05-08T11:11:55.429" v="185"/>
          <ac:spMkLst>
            <pc:docMk/>
            <pc:sldMk cId="2064254892" sldId="950"/>
            <ac:spMk id="278" creationId="{00000000-0000-0000-0000-000000000000}"/>
          </ac:spMkLst>
        </pc:spChg>
        <pc:spChg chg="mod">
          <ac:chgData name="Marta" userId="eac6eb22-5f14-46b4-a4ea-a86e6e8c4acc" providerId="ADAL" clId="{74097406-F23F-4933-BA70-ABAFA82FF68B}" dt="2023-05-08T11:11:55.429" v="185"/>
          <ac:spMkLst>
            <pc:docMk/>
            <pc:sldMk cId="2064254892" sldId="950"/>
            <ac:spMk id="279" creationId="{00000000-0000-0000-0000-000000000000}"/>
          </ac:spMkLst>
        </pc:spChg>
        <pc:spChg chg="mod">
          <ac:chgData name="Marta" userId="eac6eb22-5f14-46b4-a4ea-a86e6e8c4acc" providerId="ADAL" clId="{74097406-F23F-4933-BA70-ABAFA82FF68B}" dt="2023-05-08T11:11:55.429" v="185"/>
          <ac:spMkLst>
            <pc:docMk/>
            <pc:sldMk cId="2064254892" sldId="950"/>
            <ac:spMk id="280" creationId="{00000000-0000-0000-0000-000000000000}"/>
          </ac:spMkLst>
        </pc:spChg>
        <pc:spChg chg="mod">
          <ac:chgData name="Marta" userId="eac6eb22-5f14-46b4-a4ea-a86e6e8c4acc" providerId="ADAL" clId="{74097406-F23F-4933-BA70-ABAFA82FF68B}" dt="2023-05-08T11:11:55.429" v="185"/>
          <ac:spMkLst>
            <pc:docMk/>
            <pc:sldMk cId="2064254892" sldId="950"/>
            <ac:spMk id="281" creationId="{00000000-0000-0000-0000-000000000000}"/>
          </ac:spMkLst>
        </pc:spChg>
        <pc:spChg chg="mod">
          <ac:chgData name="Marta" userId="eac6eb22-5f14-46b4-a4ea-a86e6e8c4acc" providerId="ADAL" clId="{74097406-F23F-4933-BA70-ABAFA82FF68B}" dt="2023-05-08T11:11:55.429" v="185"/>
          <ac:spMkLst>
            <pc:docMk/>
            <pc:sldMk cId="2064254892" sldId="950"/>
            <ac:spMk id="282" creationId="{00000000-0000-0000-0000-000000000000}"/>
          </ac:spMkLst>
        </pc:spChg>
        <pc:spChg chg="mod">
          <ac:chgData name="Marta" userId="eac6eb22-5f14-46b4-a4ea-a86e6e8c4acc" providerId="ADAL" clId="{74097406-F23F-4933-BA70-ABAFA82FF68B}" dt="2023-05-08T11:11:55.429" v="185"/>
          <ac:spMkLst>
            <pc:docMk/>
            <pc:sldMk cId="2064254892" sldId="950"/>
            <ac:spMk id="283" creationId="{00000000-0000-0000-0000-000000000000}"/>
          </ac:spMkLst>
        </pc:spChg>
        <pc:spChg chg="mod">
          <ac:chgData name="Marta" userId="eac6eb22-5f14-46b4-a4ea-a86e6e8c4acc" providerId="ADAL" clId="{74097406-F23F-4933-BA70-ABAFA82FF68B}" dt="2023-05-08T11:11:55.429" v="185"/>
          <ac:spMkLst>
            <pc:docMk/>
            <pc:sldMk cId="2064254892" sldId="950"/>
            <ac:spMk id="284" creationId="{00000000-0000-0000-0000-000000000000}"/>
          </ac:spMkLst>
        </pc:spChg>
        <pc:spChg chg="mod">
          <ac:chgData name="Marta" userId="eac6eb22-5f14-46b4-a4ea-a86e6e8c4acc" providerId="ADAL" clId="{74097406-F23F-4933-BA70-ABAFA82FF68B}" dt="2023-05-08T11:11:55.429" v="185"/>
          <ac:spMkLst>
            <pc:docMk/>
            <pc:sldMk cId="2064254892" sldId="950"/>
            <ac:spMk id="285" creationId="{00000000-0000-0000-0000-000000000000}"/>
          </ac:spMkLst>
        </pc:spChg>
        <pc:spChg chg="mod">
          <ac:chgData name="Marta" userId="eac6eb22-5f14-46b4-a4ea-a86e6e8c4acc" providerId="ADAL" clId="{74097406-F23F-4933-BA70-ABAFA82FF68B}" dt="2023-05-08T11:11:55.429" v="185"/>
          <ac:spMkLst>
            <pc:docMk/>
            <pc:sldMk cId="2064254892" sldId="950"/>
            <ac:spMk id="286" creationId="{00000000-0000-0000-0000-000000000000}"/>
          </ac:spMkLst>
        </pc:spChg>
        <pc:spChg chg="mod">
          <ac:chgData name="Marta" userId="eac6eb22-5f14-46b4-a4ea-a86e6e8c4acc" providerId="ADAL" clId="{74097406-F23F-4933-BA70-ABAFA82FF68B}" dt="2023-05-08T11:11:55.429" v="185"/>
          <ac:spMkLst>
            <pc:docMk/>
            <pc:sldMk cId="2064254892" sldId="950"/>
            <ac:spMk id="287" creationId="{00000000-0000-0000-0000-000000000000}"/>
          </ac:spMkLst>
        </pc:spChg>
        <pc:spChg chg="mod">
          <ac:chgData name="Marta" userId="eac6eb22-5f14-46b4-a4ea-a86e6e8c4acc" providerId="ADAL" clId="{74097406-F23F-4933-BA70-ABAFA82FF68B}" dt="2023-05-08T11:11:55.429" v="185"/>
          <ac:spMkLst>
            <pc:docMk/>
            <pc:sldMk cId="2064254892" sldId="950"/>
            <ac:spMk id="288" creationId="{00000000-0000-0000-0000-000000000000}"/>
          </ac:spMkLst>
        </pc:spChg>
        <pc:spChg chg="mod">
          <ac:chgData name="Marta" userId="eac6eb22-5f14-46b4-a4ea-a86e6e8c4acc" providerId="ADAL" clId="{74097406-F23F-4933-BA70-ABAFA82FF68B}" dt="2023-05-08T11:11:55.429" v="185"/>
          <ac:spMkLst>
            <pc:docMk/>
            <pc:sldMk cId="2064254892" sldId="950"/>
            <ac:spMk id="289" creationId="{00000000-0000-0000-0000-000000000000}"/>
          </ac:spMkLst>
        </pc:spChg>
        <pc:spChg chg="mod">
          <ac:chgData name="Marta" userId="eac6eb22-5f14-46b4-a4ea-a86e6e8c4acc" providerId="ADAL" clId="{74097406-F23F-4933-BA70-ABAFA82FF68B}" dt="2023-05-08T11:11:55.429" v="185"/>
          <ac:spMkLst>
            <pc:docMk/>
            <pc:sldMk cId="2064254892" sldId="950"/>
            <ac:spMk id="290" creationId="{00000000-0000-0000-0000-000000000000}"/>
          </ac:spMkLst>
        </pc:spChg>
        <pc:spChg chg="mod">
          <ac:chgData name="Marta" userId="eac6eb22-5f14-46b4-a4ea-a86e6e8c4acc" providerId="ADAL" clId="{74097406-F23F-4933-BA70-ABAFA82FF68B}" dt="2023-05-08T11:11:55.429" v="185"/>
          <ac:spMkLst>
            <pc:docMk/>
            <pc:sldMk cId="2064254892" sldId="950"/>
            <ac:spMk id="291" creationId="{00000000-0000-0000-0000-000000000000}"/>
          </ac:spMkLst>
        </pc:spChg>
        <pc:spChg chg="mod">
          <ac:chgData name="Marta" userId="eac6eb22-5f14-46b4-a4ea-a86e6e8c4acc" providerId="ADAL" clId="{74097406-F23F-4933-BA70-ABAFA82FF68B}" dt="2023-05-08T11:11:55.429" v="185"/>
          <ac:spMkLst>
            <pc:docMk/>
            <pc:sldMk cId="2064254892" sldId="950"/>
            <ac:spMk id="292" creationId="{00000000-0000-0000-0000-000000000000}"/>
          </ac:spMkLst>
        </pc:spChg>
        <pc:spChg chg="mod">
          <ac:chgData name="Marta" userId="eac6eb22-5f14-46b4-a4ea-a86e6e8c4acc" providerId="ADAL" clId="{74097406-F23F-4933-BA70-ABAFA82FF68B}" dt="2023-05-08T11:11:55.429" v="185"/>
          <ac:spMkLst>
            <pc:docMk/>
            <pc:sldMk cId="2064254892" sldId="950"/>
            <ac:spMk id="293" creationId="{00000000-0000-0000-0000-000000000000}"/>
          </ac:spMkLst>
        </pc:spChg>
        <pc:spChg chg="mod">
          <ac:chgData name="Marta" userId="eac6eb22-5f14-46b4-a4ea-a86e6e8c4acc" providerId="ADAL" clId="{74097406-F23F-4933-BA70-ABAFA82FF68B}" dt="2023-05-08T11:11:55.429" v="185"/>
          <ac:spMkLst>
            <pc:docMk/>
            <pc:sldMk cId="2064254892" sldId="950"/>
            <ac:spMk id="294" creationId="{00000000-0000-0000-0000-000000000000}"/>
          </ac:spMkLst>
        </pc:spChg>
        <pc:spChg chg="mod">
          <ac:chgData name="Marta" userId="eac6eb22-5f14-46b4-a4ea-a86e6e8c4acc" providerId="ADAL" clId="{74097406-F23F-4933-BA70-ABAFA82FF68B}" dt="2023-05-08T11:11:55.429" v="185"/>
          <ac:spMkLst>
            <pc:docMk/>
            <pc:sldMk cId="2064254892" sldId="950"/>
            <ac:spMk id="295" creationId="{00000000-0000-0000-0000-000000000000}"/>
          </ac:spMkLst>
        </pc:spChg>
        <pc:spChg chg="mod">
          <ac:chgData name="Marta" userId="eac6eb22-5f14-46b4-a4ea-a86e6e8c4acc" providerId="ADAL" clId="{74097406-F23F-4933-BA70-ABAFA82FF68B}" dt="2023-05-08T11:11:55.429" v="185"/>
          <ac:spMkLst>
            <pc:docMk/>
            <pc:sldMk cId="2064254892" sldId="950"/>
            <ac:spMk id="296" creationId="{00000000-0000-0000-0000-000000000000}"/>
          </ac:spMkLst>
        </pc:spChg>
        <pc:spChg chg="mod">
          <ac:chgData name="Marta" userId="eac6eb22-5f14-46b4-a4ea-a86e6e8c4acc" providerId="ADAL" clId="{74097406-F23F-4933-BA70-ABAFA82FF68B}" dt="2023-05-08T11:11:55.429" v="185"/>
          <ac:spMkLst>
            <pc:docMk/>
            <pc:sldMk cId="2064254892" sldId="950"/>
            <ac:spMk id="297" creationId="{00000000-0000-0000-0000-000000000000}"/>
          </ac:spMkLst>
        </pc:spChg>
        <pc:spChg chg="mod">
          <ac:chgData name="Marta" userId="eac6eb22-5f14-46b4-a4ea-a86e6e8c4acc" providerId="ADAL" clId="{74097406-F23F-4933-BA70-ABAFA82FF68B}" dt="2023-05-08T11:11:55.429" v="185"/>
          <ac:spMkLst>
            <pc:docMk/>
            <pc:sldMk cId="2064254892" sldId="950"/>
            <ac:spMk id="298" creationId="{00000000-0000-0000-0000-000000000000}"/>
          </ac:spMkLst>
        </pc:spChg>
        <pc:spChg chg="mod">
          <ac:chgData name="Marta" userId="eac6eb22-5f14-46b4-a4ea-a86e6e8c4acc" providerId="ADAL" clId="{74097406-F23F-4933-BA70-ABAFA82FF68B}" dt="2023-05-08T11:11:55.429" v="185"/>
          <ac:spMkLst>
            <pc:docMk/>
            <pc:sldMk cId="2064254892" sldId="950"/>
            <ac:spMk id="299" creationId="{00000000-0000-0000-0000-000000000000}"/>
          </ac:spMkLst>
        </pc:spChg>
        <pc:spChg chg="mod">
          <ac:chgData name="Marta" userId="eac6eb22-5f14-46b4-a4ea-a86e6e8c4acc" providerId="ADAL" clId="{74097406-F23F-4933-BA70-ABAFA82FF68B}" dt="2023-05-08T11:11:55.429" v="185"/>
          <ac:spMkLst>
            <pc:docMk/>
            <pc:sldMk cId="2064254892" sldId="950"/>
            <ac:spMk id="300" creationId="{00000000-0000-0000-0000-000000000000}"/>
          </ac:spMkLst>
        </pc:spChg>
        <pc:spChg chg="mod">
          <ac:chgData name="Marta" userId="eac6eb22-5f14-46b4-a4ea-a86e6e8c4acc" providerId="ADAL" clId="{74097406-F23F-4933-BA70-ABAFA82FF68B}" dt="2023-05-08T11:11:55.429" v="185"/>
          <ac:spMkLst>
            <pc:docMk/>
            <pc:sldMk cId="2064254892" sldId="950"/>
            <ac:spMk id="301" creationId="{00000000-0000-0000-0000-000000000000}"/>
          </ac:spMkLst>
        </pc:spChg>
        <pc:spChg chg="mod">
          <ac:chgData name="Marta" userId="eac6eb22-5f14-46b4-a4ea-a86e6e8c4acc" providerId="ADAL" clId="{74097406-F23F-4933-BA70-ABAFA82FF68B}" dt="2023-05-08T11:11:55.429" v="185"/>
          <ac:spMkLst>
            <pc:docMk/>
            <pc:sldMk cId="2064254892" sldId="950"/>
            <ac:spMk id="302" creationId="{00000000-0000-0000-0000-000000000000}"/>
          </ac:spMkLst>
        </pc:spChg>
        <pc:spChg chg="mod">
          <ac:chgData name="Marta" userId="eac6eb22-5f14-46b4-a4ea-a86e6e8c4acc" providerId="ADAL" clId="{74097406-F23F-4933-BA70-ABAFA82FF68B}" dt="2023-05-08T11:11:55.429" v="185"/>
          <ac:spMkLst>
            <pc:docMk/>
            <pc:sldMk cId="2064254892" sldId="950"/>
            <ac:spMk id="303" creationId="{00000000-0000-0000-0000-000000000000}"/>
          </ac:spMkLst>
        </pc:spChg>
        <pc:spChg chg="mod">
          <ac:chgData name="Marta" userId="eac6eb22-5f14-46b4-a4ea-a86e6e8c4acc" providerId="ADAL" clId="{74097406-F23F-4933-BA70-ABAFA82FF68B}" dt="2023-05-08T11:11:55.429" v="185"/>
          <ac:spMkLst>
            <pc:docMk/>
            <pc:sldMk cId="2064254892" sldId="950"/>
            <ac:spMk id="304" creationId="{00000000-0000-0000-0000-000000000000}"/>
          </ac:spMkLst>
        </pc:spChg>
        <pc:spChg chg="mod">
          <ac:chgData name="Marta" userId="eac6eb22-5f14-46b4-a4ea-a86e6e8c4acc" providerId="ADAL" clId="{74097406-F23F-4933-BA70-ABAFA82FF68B}" dt="2023-05-08T11:11:55.429" v="185"/>
          <ac:spMkLst>
            <pc:docMk/>
            <pc:sldMk cId="2064254892" sldId="950"/>
            <ac:spMk id="305" creationId="{00000000-0000-0000-0000-000000000000}"/>
          </ac:spMkLst>
        </pc:spChg>
        <pc:spChg chg="mod">
          <ac:chgData name="Marta" userId="eac6eb22-5f14-46b4-a4ea-a86e6e8c4acc" providerId="ADAL" clId="{74097406-F23F-4933-BA70-ABAFA82FF68B}" dt="2023-05-08T11:11:55.429" v="185"/>
          <ac:spMkLst>
            <pc:docMk/>
            <pc:sldMk cId="2064254892" sldId="950"/>
            <ac:spMk id="306" creationId="{00000000-0000-0000-0000-000000000000}"/>
          </ac:spMkLst>
        </pc:spChg>
        <pc:spChg chg="mod">
          <ac:chgData name="Marta" userId="eac6eb22-5f14-46b4-a4ea-a86e6e8c4acc" providerId="ADAL" clId="{74097406-F23F-4933-BA70-ABAFA82FF68B}" dt="2023-05-08T11:11:55.429" v="185"/>
          <ac:spMkLst>
            <pc:docMk/>
            <pc:sldMk cId="2064254892" sldId="950"/>
            <ac:spMk id="307" creationId="{00000000-0000-0000-0000-000000000000}"/>
          </ac:spMkLst>
        </pc:spChg>
        <pc:spChg chg="mod">
          <ac:chgData name="Marta" userId="eac6eb22-5f14-46b4-a4ea-a86e6e8c4acc" providerId="ADAL" clId="{74097406-F23F-4933-BA70-ABAFA82FF68B}" dt="2023-05-08T11:11:55.429" v="185"/>
          <ac:spMkLst>
            <pc:docMk/>
            <pc:sldMk cId="2064254892" sldId="950"/>
            <ac:spMk id="308" creationId="{00000000-0000-0000-0000-000000000000}"/>
          </ac:spMkLst>
        </pc:spChg>
        <pc:spChg chg="mod">
          <ac:chgData name="Marta" userId="eac6eb22-5f14-46b4-a4ea-a86e6e8c4acc" providerId="ADAL" clId="{74097406-F23F-4933-BA70-ABAFA82FF68B}" dt="2023-05-08T11:11:55.429" v="185"/>
          <ac:spMkLst>
            <pc:docMk/>
            <pc:sldMk cId="2064254892" sldId="950"/>
            <ac:spMk id="309" creationId="{00000000-0000-0000-0000-000000000000}"/>
          </ac:spMkLst>
        </pc:spChg>
        <pc:spChg chg="mod">
          <ac:chgData name="Marta" userId="eac6eb22-5f14-46b4-a4ea-a86e6e8c4acc" providerId="ADAL" clId="{74097406-F23F-4933-BA70-ABAFA82FF68B}" dt="2023-05-08T11:11:55.429" v="185"/>
          <ac:spMkLst>
            <pc:docMk/>
            <pc:sldMk cId="2064254892" sldId="950"/>
            <ac:spMk id="310" creationId="{00000000-0000-0000-0000-000000000000}"/>
          </ac:spMkLst>
        </pc:spChg>
        <pc:spChg chg="mod">
          <ac:chgData name="Marta" userId="eac6eb22-5f14-46b4-a4ea-a86e6e8c4acc" providerId="ADAL" clId="{74097406-F23F-4933-BA70-ABAFA82FF68B}" dt="2023-05-08T11:11:55.429" v="185"/>
          <ac:spMkLst>
            <pc:docMk/>
            <pc:sldMk cId="2064254892" sldId="950"/>
            <ac:spMk id="311" creationId="{00000000-0000-0000-0000-000000000000}"/>
          </ac:spMkLst>
        </pc:spChg>
        <pc:spChg chg="mod">
          <ac:chgData name="Marta" userId="eac6eb22-5f14-46b4-a4ea-a86e6e8c4acc" providerId="ADAL" clId="{74097406-F23F-4933-BA70-ABAFA82FF68B}" dt="2023-05-08T11:11:55.429" v="185"/>
          <ac:spMkLst>
            <pc:docMk/>
            <pc:sldMk cId="2064254892" sldId="950"/>
            <ac:spMk id="312" creationId="{00000000-0000-0000-0000-000000000000}"/>
          </ac:spMkLst>
        </pc:spChg>
        <pc:spChg chg="mod">
          <ac:chgData name="Marta" userId="eac6eb22-5f14-46b4-a4ea-a86e6e8c4acc" providerId="ADAL" clId="{74097406-F23F-4933-BA70-ABAFA82FF68B}" dt="2023-05-08T11:11:55.429" v="185"/>
          <ac:spMkLst>
            <pc:docMk/>
            <pc:sldMk cId="2064254892" sldId="950"/>
            <ac:spMk id="313" creationId="{00000000-0000-0000-0000-000000000000}"/>
          </ac:spMkLst>
        </pc:spChg>
        <pc:spChg chg="mod">
          <ac:chgData name="Marta" userId="eac6eb22-5f14-46b4-a4ea-a86e6e8c4acc" providerId="ADAL" clId="{74097406-F23F-4933-BA70-ABAFA82FF68B}" dt="2023-05-08T11:11:55.429" v="185"/>
          <ac:spMkLst>
            <pc:docMk/>
            <pc:sldMk cId="2064254892" sldId="950"/>
            <ac:spMk id="314" creationId="{00000000-0000-0000-0000-000000000000}"/>
          </ac:spMkLst>
        </pc:spChg>
        <pc:spChg chg="mod">
          <ac:chgData name="Marta" userId="eac6eb22-5f14-46b4-a4ea-a86e6e8c4acc" providerId="ADAL" clId="{74097406-F23F-4933-BA70-ABAFA82FF68B}" dt="2023-05-08T11:11:55.429" v="185"/>
          <ac:spMkLst>
            <pc:docMk/>
            <pc:sldMk cId="2064254892" sldId="950"/>
            <ac:spMk id="315" creationId="{00000000-0000-0000-0000-000000000000}"/>
          </ac:spMkLst>
        </pc:spChg>
        <pc:spChg chg="mod">
          <ac:chgData name="Marta" userId="eac6eb22-5f14-46b4-a4ea-a86e6e8c4acc" providerId="ADAL" clId="{74097406-F23F-4933-BA70-ABAFA82FF68B}" dt="2023-05-08T11:11:55.429" v="185"/>
          <ac:spMkLst>
            <pc:docMk/>
            <pc:sldMk cId="2064254892" sldId="950"/>
            <ac:spMk id="316" creationId="{00000000-0000-0000-0000-000000000000}"/>
          </ac:spMkLst>
        </pc:spChg>
        <pc:spChg chg="mod">
          <ac:chgData name="Marta" userId="eac6eb22-5f14-46b4-a4ea-a86e6e8c4acc" providerId="ADAL" clId="{74097406-F23F-4933-BA70-ABAFA82FF68B}" dt="2023-05-08T11:11:55.429" v="185"/>
          <ac:spMkLst>
            <pc:docMk/>
            <pc:sldMk cId="2064254892" sldId="950"/>
            <ac:spMk id="317" creationId="{00000000-0000-0000-0000-000000000000}"/>
          </ac:spMkLst>
        </pc:spChg>
        <pc:spChg chg="mod">
          <ac:chgData name="Marta" userId="eac6eb22-5f14-46b4-a4ea-a86e6e8c4acc" providerId="ADAL" clId="{74097406-F23F-4933-BA70-ABAFA82FF68B}" dt="2023-05-08T11:11:55.429" v="185"/>
          <ac:spMkLst>
            <pc:docMk/>
            <pc:sldMk cId="2064254892" sldId="950"/>
            <ac:spMk id="318" creationId="{00000000-0000-0000-0000-000000000000}"/>
          </ac:spMkLst>
        </pc:spChg>
        <pc:spChg chg="mod">
          <ac:chgData name="Marta" userId="eac6eb22-5f14-46b4-a4ea-a86e6e8c4acc" providerId="ADAL" clId="{74097406-F23F-4933-BA70-ABAFA82FF68B}" dt="2023-05-08T11:11:55.429" v="185"/>
          <ac:spMkLst>
            <pc:docMk/>
            <pc:sldMk cId="2064254892" sldId="950"/>
            <ac:spMk id="319" creationId="{00000000-0000-0000-0000-000000000000}"/>
          </ac:spMkLst>
        </pc:spChg>
        <pc:spChg chg="mod">
          <ac:chgData name="Marta" userId="eac6eb22-5f14-46b4-a4ea-a86e6e8c4acc" providerId="ADAL" clId="{74097406-F23F-4933-BA70-ABAFA82FF68B}" dt="2023-05-08T11:11:55.429" v="185"/>
          <ac:spMkLst>
            <pc:docMk/>
            <pc:sldMk cId="2064254892" sldId="950"/>
            <ac:spMk id="320" creationId="{00000000-0000-0000-0000-000000000000}"/>
          </ac:spMkLst>
        </pc:spChg>
        <pc:spChg chg="mod">
          <ac:chgData name="Marta" userId="eac6eb22-5f14-46b4-a4ea-a86e6e8c4acc" providerId="ADAL" clId="{74097406-F23F-4933-BA70-ABAFA82FF68B}" dt="2023-05-08T11:11:55.429" v="185"/>
          <ac:spMkLst>
            <pc:docMk/>
            <pc:sldMk cId="2064254892" sldId="950"/>
            <ac:spMk id="321" creationId="{00000000-0000-0000-0000-000000000000}"/>
          </ac:spMkLst>
        </pc:spChg>
        <pc:spChg chg="mod">
          <ac:chgData name="Marta" userId="eac6eb22-5f14-46b4-a4ea-a86e6e8c4acc" providerId="ADAL" clId="{74097406-F23F-4933-BA70-ABAFA82FF68B}" dt="2023-05-08T11:11:55.429" v="185"/>
          <ac:spMkLst>
            <pc:docMk/>
            <pc:sldMk cId="2064254892" sldId="950"/>
            <ac:spMk id="322" creationId="{00000000-0000-0000-0000-000000000000}"/>
          </ac:spMkLst>
        </pc:spChg>
        <pc:spChg chg="mod">
          <ac:chgData name="Marta" userId="eac6eb22-5f14-46b4-a4ea-a86e6e8c4acc" providerId="ADAL" clId="{74097406-F23F-4933-BA70-ABAFA82FF68B}" dt="2023-05-08T11:11:55.429" v="185"/>
          <ac:spMkLst>
            <pc:docMk/>
            <pc:sldMk cId="2064254892" sldId="950"/>
            <ac:spMk id="323" creationId="{00000000-0000-0000-0000-000000000000}"/>
          </ac:spMkLst>
        </pc:spChg>
        <pc:spChg chg="mod">
          <ac:chgData name="Marta" userId="eac6eb22-5f14-46b4-a4ea-a86e6e8c4acc" providerId="ADAL" clId="{74097406-F23F-4933-BA70-ABAFA82FF68B}" dt="2023-05-08T11:11:55.429" v="185"/>
          <ac:spMkLst>
            <pc:docMk/>
            <pc:sldMk cId="2064254892" sldId="950"/>
            <ac:spMk id="324" creationId="{00000000-0000-0000-0000-000000000000}"/>
          </ac:spMkLst>
        </pc:spChg>
        <pc:spChg chg="mod">
          <ac:chgData name="Marta" userId="eac6eb22-5f14-46b4-a4ea-a86e6e8c4acc" providerId="ADAL" clId="{74097406-F23F-4933-BA70-ABAFA82FF68B}" dt="2023-05-08T11:11:55.429" v="185"/>
          <ac:spMkLst>
            <pc:docMk/>
            <pc:sldMk cId="2064254892" sldId="950"/>
            <ac:spMk id="325" creationId="{00000000-0000-0000-0000-000000000000}"/>
          </ac:spMkLst>
        </pc:spChg>
        <pc:spChg chg="mod">
          <ac:chgData name="Marta" userId="eac6eb22-5f14-46b4-a4ea-a86e6e8c4acc" providerId="ADAL" clId="{74097406-F23F-4933-BA70-ABAFA82FF68B}" dt="2023-05-08T11:11:55.429" v="185"/>
          <ac:spMkLst>
            <pc:docMk/>
            <pc:sldMk cId="2064254892" sldId="950"/>
            <ac:spMk id="326" creationId="{00000000-0000-0000-0000-000000000000}"/>
          </ac:spMkLst>
        </pc:spChg>
        <pc:spChg chg="mod">
          <ac:chgData name="Marta" userId="eac6eb22-5f14-46b4-a4ea-a86e6e8c4acc" providerId="ADAL" clId="{74097406-F23F-4933-BA70-ABAFA82FF68B}" dt="2023-05-08T11:11:55.429" v="185"/>
          <ac:spMkLst>
            <pc:docMk/>
            <pc:sldMk cId="2064254892" sldId="950"/>
            <ac:spMk id="327" creationId="{00000000-0000-0000-0000-000000000000}"/>
          </ac:spMkLst>
        </pc:spChg>
        <pc:spChg chg="mod">
          <ac:chgData name="Marta" userId="eac6eb22-5f14-46b4-a4ea-a86e6e8c4acc" providerId="ADAL" clId="{74097406-F23F-4933-BA70-ABAFA82FF68B}" dt="2023-05-08T11:11:55.429" v="185"/>
          <ac:spMkLst>
            <pc:docMk/>
            <pc:sldMk cId="2064254892" sldId="950"/>
            <ac:spMk id="328" creationId="{00000000-0000-0000-0000-000000000000}"/>
          </ac:spMkLst>
        </pc:spChg>
        <pc:spChg chg="mod">
          <ac:chgData name="Marta" userId="eac6eb22-5f14-46b4-a4ea-a86e6e8c4acc" providerId="ADAL" clId="{74097406-F23F-4933-BA70-ABAFA82FF68B}" dt="2023-05-08T11:11:55.429" v="185"/>
          <ac:spMkLst>
            <pc:docMk/>
            <pc:sldMk cId="2064254892" sldId="950"/>
            <ac:spMk id="330" creationId="{00000000-0000-0000-0000-000000000000}"/>
          </ac:spMkLst>
        </pc:spChg>
        <pc:spChg chg="mod">
          <ac:chgData name="Marta" userId="eac6eb22-5f14-46b4-a4ea-a86e6e8c4acc" providerId="ADAL" clId="{74097406-F23F-4933-BA70-ABAFA82FF68B}" dt="2023-05-08T11:11:55.429" v="185"/>
          <ac:spMkLst>
            <pc:docMk/>
            <pc:sldMk cId="2064254892" sldId="950"/>
            <ac:spMk id="332" creationId="{00000000-0000-0000-0000-000000000000}"/>
          </ac:spMkLst>
        </pc:spChg>
        <pc:spChg chg="mod">
          <ac:chgData name="Marta" userId="eac6eb22-5f14-46b4-a4ea-a86e6e8c4acc" providerId="ADAL" clId="{74097406-F23F-4933-BA70-ABAFA82FF68B}" dt="2023-05-08T11:11:55.429" v="185"/>
          <ac:spMkLst>
            <pc:docMk/>
            <pc:sldMk cId="2064254892" sldId="950"/>
            <ac:spMk id="334" creationId="{00000000-0000-0000-0000-000000000000}"/>
          </ac:spMkLst>
        </pc:spChg>
        <pc:spChg chg="mod">
          <ac:chgData name="Marta" userId="eac6eb22-5f14-46b4-a4ea-a86e6e8c4acc" providerId="ADAL" clId="{74097406-F23F-4933-BA70-ABAFA82FF68B}" dt="2023-05-08T11:11:55.429" v="185"/>
          <ac:spMkLst>
            <pc:docMk/>
            <pc:sldMk cId="2064254892" sldId="950"/>
            <ac:spMk id="336" creationId="{00000000-0000-0000-0000-000000000000}"/>
          </ac:spMkLst>
        </pc:spChg>
        <pc:spChg chg="mod">
          <ac:chgData name="Marta" userId="eac6eb22-5f14-46b4-a4ea-a86e6e8c4acc" providerId="ADAL" clId="{74097406-F23F-4933-BA70-ABAFA82FF68B}" dt="2023-05-08T11:11:55.429" v="185"/>
          <ac:spMkLst>
            <pc:docMk/>
            <pc:sldMk cId="2064254892" sldId="950"/>
            <ac:spMk id="337" creationId="{00000000-0000-0000-0000-000000000000}"/>
          </ac:spMkLst>
        </pc:spChg>
        <pc:spChg chg="mod">
          <ac:chgData name="Marta" userId="eac6eb22-5f14-46b4-a4ea-a86e6e8c4acc" providerId="ADAL" clId="{74097406-F23F-4933-BA70-ABAFA82FF68B}" dt="2023-05-08T11:11:55.429" v="185"/>
          <ac:spMkLst>
            <pc:docMk/>
            <pc:sldMk cId="2064254892" sldId="950"/>
            <ac:spMk id="339" creationId="{00000000-0000-0000-0000-000000000000}"/>
          </ac:spMkLst>
        </pc:spChg>
        <pc:spChg chg="mod">
          <ac:chgData name="Marta" userId="eac6eb22-5f14-46b4-a4ea-a86e6e8c4acc" providerId="ADAL" clId="{74097406-F23F-4933-BA70-ABAFA82FF68B}" dt="2023-05-08T11:11:55.429" v="185"/>
          <ac:spMkLst>
            <pc:docMk/>
            <pc:sldMk cId="2064254892" sldId="950"/>
            <ac:spMk id="353" creationId="{00000000-0000-0000-0000-000000000000}"/>
          </ac:spMkLst>
        </pc:spChg>
        <pc:spChg chg="mod">
          <ac:chgData name="Marta" userId="eac6eb22-5f14-46b4-a4ea-a86e6e8c4acc" providerId="ADAL" clId="{74097406-F23F-4933-BA70-ABAFA82FF68B}" dt="2023-05-08T11:11:55.429" v="185"/>
          <ac:spMkLst>
            <pc:docMk/>
            <pc:sldMk cId="2064254892" sldId="950"/>
            <ac:spMk id="354" creationId="{00000000-0000-0000-0000-000000000000}"/>
          </ac:spMkLst>
        </pc:spChg>
        <pc:spChg chg="mod">
          <ac:chgData name="Marta" userId="eac6eb22-5f14-46b4-a4ea-a86e6e8c4acc" providerId="ADAL" clId="{74097406-F23F-4933-BA70-ABAFA82FF68B}" dt="2023-05-08T11:11:55.429" v="185"/>
          <ac:spMkLst>
            <pc:docMk/>
            <pc:sldMk cId="2064254892" sldId="950"/>
            <ac:spMk id="355" creationId="{00000000-0000-0000-0000-000000000000}"/>
          </ac:spMkLst>
        </pc:spChg>
        <pc:spChg chg="mod">
          <ac:chgData name="Marta" userId="eac6eb22-5f14-46b4-a4ea-a86e6e8c4acc" providerId="ADAL" clId="{74097406-F23F-4933-BA70-ABAFA82FF68B}" dt="2023-05-08T11:11:55.429" v="185"/>
          <ac:spMkLst>
            <pc:docMk/>
            <pc:sldMk cId="2064254892" sldId="950"/>
            <ac:spMk id="356" creationId="{00000000-0000-0000-0000-000000000000}"/>
          </ac:spMkLst>
        </pc:spChg>
        <pc:spChg chg="mod">
          <ac:chgData name="Marta" userId="eac6eb22-5f14-46b4-a4ea-a86e6e8c4acc" providerId="ADAL" clId="{74097406-F23F-4933-BA70-ABAFA82FF68B}" dt="2023-05-08T11:11:55.429" v="185"/>
          <ac:spMkLst>
            <pc:docMk/>
            <pc:sldMk cId="2064254892" sldId="950"/>
            <ac:spMk id="357" creationId="{00000000-0000-0000-0000-000000000000}"/>
          </ac:spMkLst>
        </pc:spChg>
        <pc:spChg chg="mod">
          <ac:chgData name="Marta" userId="eac6eb22-5f14-46b4-a4ea-a86e6e8c4acc" providerId="ADAL" clId="{74097406-F23F-4933-BA70-ABAFA82FF68B}" dt="2023-05-08T11:11:55.429" v="185"/>
          <ac:spMkLst>
            <pc:docMk/>
            <pc:sldMk cId="2064254892" sldId="950"/>
            <ac:spMk id="358" creationId="{00000000-0000-0000-0000-000000000000}"/>
          </ac:spMkLst>
        </pc:spChg>
        <pc:spChg chg="mod">
          <ac:chgData name="Marta" userId="eac6eb22-5f14-46b4-a4ea-a86e6e8c4acc" providerId="ADAL" clId="{74097406-F23F-4933-BA70-ABAFA82FF68B}" dt="2023-05-08T11:11:55.429" v="185"/>
          <ac:spMkLst>
            <pc:docMk/>
            <pc:sldMk cId="2064254892" sldId="950"/>
            <ac:spMk id="359" creationId="{00000000-0000-0000-0000-000000000000}"/>
          </ac:spMkLst>
        </pc:spChg>
        <pc:spChg chg="mod">
          <ac:chgData name="Marta" userId="eac6eb22-5f14-46b4-a4ea-a86e6e8c4acc" providerId="ADAL" clId="{74097406-F23F-4933-BA70-ABAFA82FF68B}" dt="2023-05-08T11:11:55.429" v="185"/>
          <ac:spMkLst>
            <pc:docMk/>
            <pc:sldMk cId="2064254892" sldId="950"/>
            <ac:spMk id="360" creationId="{00000000-0000-0000-0000-000000000000}"/>
          </ac:spMkLst>
        </pc:spChg>
        <pc:spChg chg="mod">
          <ac:chgData name="Marta" userId="eac6eb22-5f14-46b4-a4ea-a86e6e8c4acc" providerId="ADAL" clId="{74097406-F23F-4933-BA70-ABAFA82FF68B}" dt="2023-05-08T11:11:55.429" v="185"/>
          <ac:spMkLst>
            <pc:docMk/>
            <pc:sldMk cId="2064254892" sldId="950"/>
            <ac:spMk id="361" creationId="{00000000-0000-0000-0000-000000000000}"/>
          </ac:spMkLst>
        </pc:spChg>
        <pc:spChg chg="mod">
          <ac:chgData name="Marta" userId="eac6eb22-5f14-46b4-a4ea-a86e6e8c4acc" providerId="ADAL" clId="{74097406-F23F-4933-BA70-ABAFA82FF68B}" dt="2023-05-08T11:11:55.429" v="185"/>
          <ac:spMkLst>
            <pc:docMk/>
            <pc:sldMk cId="2064254892" sldId="950"/>
            <ac:spMk id="362" creationId="{00000000-0000-0000-0000-000000000000}"/>
          </ac:spMkLst>
        </pc:spChg>
        <pc:spChg chg="mod">
          <ac:chgData name="Marta" userId="eac6eb22-5f14-46b4-a4ea-a86e6e8c4acc" providerId="ADAL" clId="{74097406-F23F-4933-BA70-ABAFA82FF68B}" dt="2023-05-08T11:11:55.429" v="185"/>
          <ac:spMkLst>
            <pc:docMk/>
            <pc:sldMk cId="2064254892" sldId="950"/>
            <ac:spMk id="363" creationId="{00000000-0000-0000-0000-000000000000}"/>
          </ac:spMkLst>
        </pc:spChg>
        <pc:grpChg chg="mod">
          <ac:chgData name="Marta" userId="eac6eb22-5f14-46b4-a4ea-a86e6e8c4acc" providerId="ADAL" clId="{74097406-F23F-4933-BA70-ABAFA82FF68B}" dt="2023-05-08T11:11:55.429" v="185"/>
          <ac:grpSpMkLst>
            <pc:docMk/>
            <pc:sldMk cId="2064254892" sldId="950"/>
            <ac:grpSpMk id="1" creationId="{00000000-0000-0000-0000-000000000000}"/>
          </ac:grpSpMkLst>
        </pc:grpChg>
        <pc:grpChg chg="mod">
          <ac:chgData name="Marta" userId="eac6eb22-5f14-46b4-a4ea-a86e6e8c4acc" providerId="ADAL" clId="{74097406-F23F-4933-BA70-ABAFA82FF68B}" dt="2023-05-08T11:11:55.429" v="185"/>
          <ac:grpSpMkLst>
            <pc:docMk/>
            <pc:sldMk cId="2064254892" sldId="950"/>
            <ac:grpSpMk id="352" creationId="{00000000-0000-0000-0000-000000000000}"/>
          </ac:grpSpMkLst>
        </pc:grpChg>
        <pc:graphicFrameChg chg="mod">
          <ac:chgData name="Marta" userId="eac6eb22-5f14-46b4-a4ea-a86e6e8c4acc" providerId="ADAL" clId="{74097406-F23F-4933-BA70-ABAFA82FF68B}" dt="2023-05-08T11:11:55.429" v="185"/>
          <ac:graphicFrameMkLst>
            <pc:docMk/>
            <pc:sldMk cId="2064254892" sldId="950"/>
            <ac:graphicFrameMk id="3" creationId="{00000000-0000-0000-0000-000000000000}"/>
          </ac:graphicFrameMkLst>
        </pc:graphicFrameChg>
        <pc:cxnChg chg="mod">
          <ac:chgData name="Marta" userId="eac6eb22-5f14-46b4-a4ea-a86e6e8c4acc" providerId="ADAL" clId="{74097406-F23F-4933-BA70-ABAFA82FF68B}" dt="2023-05-08T11:11:55.429" v="185"/>
          <ac:cxnSpMkLst>
            <pc:docMk/>
            <pc:sldMk cId="2064254892" sldId="950"/>
            <ac:cxnSpMk id="329" creationId="{00000000-0000-0000-0000-000000000000}"/>
          </ac:cxnSpMkLst>
        </pc:cxnChg>
        <pc:cxnChg chg="mod">
          <ac:chgData name="Marta" userId="eac6eb22-5f14-46b4-a4ea-a86e6e8c4acc" providerId="ADAL" clId="{74097406-F23F-4933-BA70-ABAFA82FF68B}" dt="2023-05-08T11:11:55.429" v="185"/>
          <ac:cxnSpMkLst>
            <pc:docMk/>
            <pc:sldMk cId="2064254892" sldId="950"/>
            <ac:cxnSpMk id="331" creationId="{00000000-0000-0000-0000-000000000000}"/>
          </ac:cxnSpMkLst>
        </pc:cxnChg>
        <pc:cxnChg chg="mod">
          <ac:chgData name="Marta" userId="eac6eb22-5f14-46b4-a4ea-a86e6e8c4acc" providerId="ADAL" clId="{74097406-F23F-4933-BA70-ABAFA82FF68B}" dt="2023-05-08T11:11:55.429" v="185"/>
          <ac:cxnSpMkLst>
            <pc:docMk/>
            <pc:sldMk cId="2064254892" sldId="950"/>
            <ac:cxnSpMk id="333" creationId="{00000000-0000-0000-0000-000000000000}"/>
          </ac:cxnSpMkLst>
        </pc:cxnChg>
        <pc:cxnChg chg="mod">
          <ac:chgData name="Marta" userId="eac6eb22-5f14-46b4-a4ea-a86e6e8c4acc" providerId="ADAL" clId="{74097406-F23F-4933-BA70-ABAFA82FF68B}" dt="2023-05-08T11:11:55.429" v="185"/>
          <ac:cxnSpMkLst>
            <pc:docMk/>
            <pc:sldMk cId="2064254892" sldId="950"/>
            <ac:cxnSpMk id="335" creationId="{00000000-0000-0000-0000-000000000000}"/>
          </ac:cxnSpMkLst>
        </pc:cxnChg>
        <pc:cxnChg chg="mod">
          <ac:chgData name="Marta" userId="eac6eb22-5f14-46b4-a4ea-a86e6e8c4acc" providerId="ADAL" clId="{74097406-F23F-4933-BA70-ABAFA82FF68B}" dt="2023-05-08T11:11:55.429" v="185"/>
          <ac:cxnSpMkLst>
            <pc:docMk/>
            <pc:sldMk cId="2064254892" sldId="950"/>
            <ac:cxnSpMk id="338" creationId="{00000000-0000-0000-0000-000000000000}"/>
          </ac:cxnSpMkLst>
        </pc:cxnChg>
      </pc:sldChg>
      <pc:sldChg chg="add">
        <pc:chgData name="Marta" userId="eac6eb22-5f14-46b4-a4ea-a86e6e8c4acc" providerId="ADAL" clId="{74097406-F23F-4933-BA70-ABAFA82FF68B}" dt="2023-05-08T11:11:55.497" v="187"/>
        <pc:sldMkLst>
          <pc:docMk/>
          <pc:sldMk cId="3039952592" sldId="951"/>
        </pc:sldMkLst>
      </pc:sldChg>
      <pc:sldChg chg="add">
        <pc:chgData name="Marta" userId="eac6eb22-5f14-46b4-a4ea-a86e6e8c4acc" providerId="ADAL" clId="{74097406-F23F-4933-BA70-ABAFA82FF68B}" dt="2023-05-08T11:11:55.570" v="189"/>
        <pc:sldMkLst>
          <pc:docMk/>
          <pc:sldMk cId="3786838006" sldId="952"/>
        </pc:sldMkLst>
      </pc:sldChg>
      <pc:sldChg chg="add">
        <pc:chgData name="Marta" userId="eac6eb22-5f14-46b4-a4ea-a86e6e8c4acc" providerId="ADAL" clId="{74097406-F23F-4933-BA70-ABAFA82FF68B}" dt="2023-05-08T11:11:55.635" v="191"/>
        <pc:sldMkLst>
          <pc:docMk/>
          <pc:sldMk cId="2708058289" sldId="953"/>
        </pc:sldMkLst>
      </pc:sldChg>
      <pc:sldChg chg="add">
        <pc:chgData name="Marta" userId="eac6eb22-5f14-46b4-a4ea-a86e6e8c4acc" providerId="ADAL" clId="{74097406-F23F-4933-BA70-ABAFA82FF68B}" dt="2023-05-08T11:11:56.051" v="193"/>
        <pc:sldMkLst>
          <pc:docMk/>
          <pc:sldMk cId="1991617333" sldId="954"/>
        </pc:sldMkLst>
      </pc:sldChg>
      <pc:sldChg chg="add">
        <pc:chgData name="Marta" userId="eac6eb22-5f14-46b4-a4ea-a86e6e8c4acc" providerId="ADAL" clId="{74097406-F23F-4933-BA70-ABAFA82FF68B}" dt="2023-05-08T11:11:56.127" v="195"/>
        <pc:sldMkLst>
          <pc:docMk/>
          <pc:sldMk cId="2258485276" sldId="955"/>
        </pc:sldMkLst>
      </pc:sldChg>
      <pc:sldChg chg="add ord">
        <pc:chgData name="Marta" userId="eac6eb22-5f14-46b4-a4ea-a86e6e8c4acc" providerId="ADAL" clId="{74097406-F23F-4933-BA70-ABAFA82FF68B}" dt="2023-05-08T11:13:36.098" v="205"/>
        <pc:sldMkLst>
          <pc:docMk/>
          <pc:sldMk cId="2600036999" sldId="956"/>
        </pc:sldMkLst>
      </pc:sldChg>
      <pc:sldChg chg="add">
        <pc:chgData name="Marta" userId="eac6eb22-5f14-46b4-a4ea-a86e6e8c4acc" providerId="ADAL" clId="{74097406-F23F-4933-BA70-ABAFA82FF68B}" dt="2023-05-08T11:11:56.275" v="199"/>
        <pc:sldMkLst>
          <pc:docMk/>
          <pc:sldMk cId="1567630724" sldId="957"/>
        </pc:sldMkLst>
      </pc:sldChg>
      <pc:sldChg chg="modSp add">
        <pc:chgData name="Marta" userId="eac6eb22-5f14-46b4-a4ea-a86e6e8c4acc" providerId="ADAL" clId="{74097406-F23F-4933-BA70-ABAFA82FF68B}" dt="2023-05-08T11:11:56.407" v="201"/>
        <pc:sldMkLst>
          <pc:docMk/>
          <pc:sldMk cId="2940565315" sldId="958"/>
        </pc:sldMkLst>
        <pc:spChg chg="mod">
          <ac:chgData name="Marta" userId="eac6eb22-5f14-46b4-a4ea-a86e6e8c4acc" providerId="ADAL" clId="{74097406-F23F-4933-BA70-ABAFA82FF68B}" dt="2023-05-08T11:11:56.407" v="201"/>
          <ac:spMkLst>
            <pc:docMk/>
            <pc:sldMk cId="2940565315" sldId="958"/>
            <ac:spMk id="4" creationId="{F6513E49-BD0E-62FC-74D1-B2B56E4F3159}"/>
          </ac:spMkLst>
        </pc:spChg>
        <pc:spChg chg="mod">
          <ac:chgData name="Marta" userId="eac6eb22-5f14-46b4-a4ea-a86e6e8c4acc" providerId="ADAL" clId="{74097406-F23F-4933-BA70-ABAFA82FF68B}" dt="2023-05-08T11:11:56.407" v="201"/>
          <ac:spMkLst>
            <pc:docMk/>
            <pc:sldMk cId="2940565315" sldId="958"/>
            <ac:spMk id="6" creationId="{6079703F-2FC7-C10D-569E-EED21C83804A}"/>
          </ac:spMkLst>
        </pc:spChg>
        <pc:spChg chg="mod">
          <ac:chgData name="Marta" userId="eac6eb22-5f14-46b4-a4ea-a86e6e8c4acc" providerId="ADAL" clId="{74097406-F23F-4933-BA70-ABAFA82FF68B}" dt="2023-05-08T11:11:56.407" v="201"/>
          <ac:spMkLst>
            <pc:docMk/>
            <pc:sldMk cId="2940565315" sldId="958"/>
            <ac:spMk id="7" creationId="{F1899E1E-77B5-3392-6E68-3DABE6AC04BC}"/>
          </ac:spMkLst>
        </pc:spChg>
        <pc:spChg chg="mod">
          <ac:chgData name="Marta" userId="eac6eb22-5f14-46b4-a4ea-a86e6e8c4acc" providerId="ADAL" clId="{74097406-F23F-4933-BA70-ABAFA82FF68B}" dt="2023-05-08T11:11:56.407" v="201"/>
          <ac:spMkLst>
            <pc:docMk/>
            <pc:sldMk cId="2940565315" sldId="958"/>
            <ac:spMk id="8" creationId="{00000000-0000-0000-0000-000000000000}"/>
          </ac:spMkLst>
        </pc:spChg>
        <pc:spChg chg="mod">
          <ac:chgData name="Marta" userId="eac6eb22-5f14-46b4-a4ea-a86e6e8c4acc" providerId="ADAL" clId="{74097406-F23F-4933-BA70-ABAFA82FF68B}" dt="2023-05-08T11:11:56.407" v="201"/>
          <ac:spMkLst>
            <pc:docMk/>
            <pc:sldMk cId="2940565315" sldId="958"/>
            <ac:spMk id="9" creationId="{4282E26F-4FD5-09A1-2C54-2E508067D322}"/>
          </ac:spMkLst>
        </pc:spChg>
        <pc:spChg chg="mod">
          <ac:chgData name="Marta" userId="eac6eb22-5f14-46b4-a4ea-a86e6e8c4acc" providerId="ADAL" clId="{74097406-F23F-4933-BA70-ABAFA82FF68B}" dt="2023-05-08T11:11:56.407" v="201"/>
          <ac:spMkLst>
            <pc:docMk/>
            <pc:sldMk cId="2940565315" sldId="958"/>
            <ac:spMk id="10" creationId="{4DB9CFB4-4FB9-4C4A-676C-F66F985BEDA2}"/>
          </ac:spMkLst>
        </pc:spChg>
        <pc:spChg chg="mod">
          <ac:chgData name="Marta" userId="eac6eb22-5f14-46b4-a4ea-a86e6e8c4acc" providerId="ADAL" clId="{74097406-F23F-4933-BA70-ABAFA82FF68B}" dt="2023-05-08T11:11:56.407" v="201"/>
          <ac:spMkLst>
            <pc:docMk/>
            <pc:sldMk cId="2940565315" sldId="958"/>
            <ac:spMk id="346" creationId="{00000000-0000-0000-0000-000000000000}"/>
          </ac:spMkLst>
        </pc:spChg>
        <pc:spChg chg="mod">
          <ac:chgData name="Marta" userId="eac6eb22-5f14-46b4-a4ea-a86e6e8c4acc" providerId="ADAL" clId="{74097406-F23F-4933-BA70-ABAFA82FF68B}" dt="2023-05-08T11:11:56.407" v="201"/>
          <ac:spMkLst>
            <pc:docMk/>
            <pc:sldMk cId="2940565315" sldId="958"/>
            <ac:spMk id="347" creationId="{832C96DE-56FC-B6B2-9271-31BB4DAAD5A6}"/>
          </ac:spMkLst>
        </pc:spChg>
        <pc:spChg chg="mod">
          <ac:chgData name="Marta" userId="eac6eb22-5f14-46b4-a4ea-a86e6e8c4acc" providerId="ADAL" clId="{74097406-F23F-4933-BA70-ABAFA82FF68B}" dt="2023-05-08T11:11:56.407" v="201"/>
          <ac:spMkLst>
            <pc:docMk/>
            <pc:sldMk cId="2940565315" sldId="958"/>
            <ac:spMk id="451" creationId="{CC32DB18-8463-4D2E-20BF-24E6828DBE6F}"/>
          </ac:spMkLst>
        </pc:spChg>
        <pc:spChg chg="mod">
          <ac:chgData name="Marta" userId="eac6eb22-5f14-46b4-a4ea-a86e6e8c4acc" providerId="ADAL" clId="{74097406-F23F-4933-BA70-ABAFA82FF68B}" dt="2023-05-08T11:11:56.407" v="201"/>
          <ac:spMkLst>
            <pc:docMk/>
            <pc:sldMk cId="2940565315" sldId="958"/>
            <ac:spMk id="473" creationId="{80DF0089-A546-D3DC-CA3B-87747AEAA5D9}"/>
          </ac:spMkLst>
        </pc:spChg>
        <pc:spChg chg="mod">
          <ac:chgData name="Marta" userId="eac6eb22-5f14-46b4-a4ea-a86e6e8c4acc" providerId="ADAL" clId="{74097406-F23F-4933-BA70-ABAFA82FF68B}" dt="2023-05-08T11:11:56.407" v="201"/>
          <ac:spMkLst>
            <pc:docMk/>
            <pc:sldMk cId="2940565315" sldId="958"/>
            <ac:spMk id="474" creationId="{EC9B6679-B67B-B2BA-FA64-0344460B3BDA}"/>
          </ac:spMkLst>
        </pc:spChg>
        <pc:spChg chg="mod">
          <ac:chgData name="Marta" userId="eac6eb22-5f14-46b4-a4ea-a86e6e8c4acc" providerId="ADAL" clId="{74097406-F23F-4933-BA70-ABAFA82FF68B}" dt="2023-05-08T11:11:56.407" v="201"/>
          <ac:spMkLst>
            <pc:docMk/>
            <pc:sldMk cId="2940565315" sldId="958"/>
            <ac:spMk id="475" creationId="{4135062E-5EE2-7015-562B-8873C447071A}"/>
          </ac:spMkLst>
        </pc:spChg>
        <pc:spChg chg="mod">
          <ac:chgData name="Marta" userId="eac6eb22-5f14-46b4-a4ea-a86e6e8c4acc" providerId="ADAL" clId="{74097406-F23F-4933-BA70-ABAFA82FF68B}" dt="2023-05-08T11:11:56.407" v="201"/>
          <ac:spMkLst>
            <pc:docMk/>
            <pc:sldMk cId="2940565315" sldId="958"/>
            <ac:spMk id="476" creationId="{B4F7877B-0834-AC75-754F-62B0D70386D4}"/>
          </ac:spMkLst>
        </pc:spChg>
        <pc:spChg chg="mod">
          <ac:chgData name="Marta" userId="eac6eb22-5f14-46b4-a4ea-a86e6e8c4acc" providerId="ADAL" clId="{74097406-F23F-4933-BA70-ABAFA82FF68B}" dt="2023-05-08T11:11:56.407" v="201"/>
          <ac:spMkLst>
            <pc:docMk/>
            <pc:sldMk cId="2940565315" sldId="958"/>
            <ac:spMk id="477" creationId="{9A92F12F-5EAB-64B1-1D47-06C213D541B5}"/>
          </ac:spMkLst>
        </pc:spChg>
        <pc:spChg chg="mod">
          <ac:chgData name="Marta" userId="eac6eb22-5f14-46b4-a4ea-a86e6e8c4acc" providerId="ADAL" clId="{74097406-F23F-4933-BA70-ABAFA82FF68B}" dt="2023-05-08T11:11:56.407" v="201"/>
          <ac:spMkLst>
            <pc:docMk/>
            <pc:sldMk cId="2940565315" sldId="958"/>
            <ac:spMk id="478" creationId="{CC08B3FC-D9C2-9F52-89EA-832221424B05}"/>
          </ac:spMkLst>
        </pc:spChg>
        <pc:spChg chg="mod">
          <ac:chgData name="Marta" userId="eac6eb22-5f14-46b4-a4ea-a86e6e8c4acc" providerId="ADAL" clId="{74097406-F23F-4933-BA70-ABAFA82FF68B}" dt="2023-05-08T11:11:56.407" v="201"/>
          <ac:spMkLst>
            <pc:docMk/>
            <pc:sldMk cId="2940565315" sldId="958"/>
            <ac:spMk id="479" creationId="{D6856662-FDE8-1515-CCDF-137DC823F191}"/>
          </ac:spMkLst>
        </pc:spChg>
        <pc:spChg chg="mod">
          <ac:chgData name="Marta" userId="eac6eb22-5f14-46b4-a4ea-a86e6e8c4acc" providerId="ADAL" clId="{74097406-F23F-4933-BA70-ABAFA82FF68B}" dt="2023-05-08T11:11:56.407" v="201"/>
          <ac:spMkLst>
            <pc:docMk/>
            <pc:sldMk cId="2940565315" sldId="958"/>
            <ac:spMk id="480" creationId="{2FF803E1-7B44-924C-FDE6-B8FA9B89EE69}"/>
          </ac:spMkLst>
        </pc:spChg>
        <pc:spChg chg="mod">
          <ac:chgData name="Marta" userId="eac6eb22-5f14-46b4-a4ea-a86e6e8c4acc" providerId="ADAL" clId="{74097406-F23F-4933-BA70-ABAFA82FF68B}" dt="2023-05-08T11:11:56.407" v="201"/>
          <ac:spMkLst>
            <pc:docMk/>
            <pc:sldMk cId="2940565315" sldId="958"/>
            <ac:spMk id="481" creationId="{D40D8693-E712-31B0-C860-27D73534389A}"/>
          </ac:spMkLst>
        </pc:spChg>
        <pc:spChg chg="mod">
          <ac:chgData name="Marta" userId="eac6eb22-5f14-46b4-a4ea-a86e6e8c4acc" providerId="ADAL" clId="{74097406-F23F-4933-BA70-ABAFA82FF68B}" dt="2023-05-08T11:11:56.407" v="201"/>
          <ac:spMkLst>
            <pc:docMk/>
            <pc:sldMk cId="2940565315" sldId="958"/>
            <ac:spMk id="482" creationId="{820B5F71-3F6E-EE72-9925-D54C122C999C}"/>
          </ac:spMkLst>
        </pc:spChg>
        <pc:spChg chg="mod">
          <ac:chgData name="Marta" userId="eac6eb22-5f14-46b4-a4ea-a86e6e8c4acc" providerId="ADAL" clId="{74097406-F23F-4933-BA70-ABAFA82FF68B}" dt="2023-05-08T11:11:56.407" v="201"/>
          <ac:spMkLst>
            <pc:docMk/>
            <pc:sldMk cId="2940565315" sldId="958"/>
            <ac:spMk id="483" creationId="{2D986A25-0DF0-293C-7833-16B8FDC7717A}"/>
          </ac:spMkLst>
        </pc:spChg>
        <pc:spChg chg="mod">
          <ac:chgData name="Marta" userId="eac6eb22-5f14-46b4-a4ea-a86e6e8c4acc" providerId="ADAL" clId="{74097406-F23F-4933-BA70-ABAFA82FF68B}" dt="2023-05-08T11:11:56.407" v="201"/>
          <ac:spMkLst>
            <pc:docMk/>
            <pc:sldMk cId="2940565315" sldId="958"/>
            <ac:spMk id="484" creationId="{410A65A2-32BB-B949-5DB6-1BD6BCC79733}"/>
          </ac:spMkLst>
        </pc:spChg>
        <pc:spChg chg="mod">
          <ac:chgData name="Marta" userId="eac6eb22-5f14-46b4-a4ea-a86e6e8c4acc" providerId="ADAL" clId="{74097406-F23F-4933-BA70-ABAFA82FF68B}" dt="2023-05-08T11:11:56.407" v="201"/>
          <ac:spMkLst>
            <pc:docMk/>
            <pc:sldMk cId="2940565315" sldId="958"/>
            <ac:spMk id="485" creationId="{51F2A97D-6065-A17C-CD4B-F177F5BF0F3F}"/>
          </ac:spMkLst>
        </pc:spChg>
        <pc:spChg chg="mod">
          <ac:chgData name="Marta" userId="eac6eb22-5f14-46b4-a4ea-a86e6e8c4acc" providerId="ADAL" clId="{74097406-F23F-4933-BA70-ABAFA82FF68B}" dt="2023-05-08T11:11:56.407" v="201"/>
          <ac:spMkLst>
            <pc:docMk/>
            <pc:sldMk cId="2940565315" sldId="958"/>
            <ac:spMk id="488" creationId="{2CBC0D1F-4954-23D0-11E6-B8F8F3A61AD1}"/>
          </ac:spMkLst>
        </pc:spChg>
        <pc:spChg chg="mod">
          <ac:chgData name="Marta" userId="eac6eb22-5f14-46b4-a4ea-a86e6e8c4acc" providerId="ADAL" clId="{74097406-F23F-4933-BA70-ABAFA82FF68B}" dt="2023-05-08T11:11:56.407" v="201"/>
          <ac:spMkLst>
            <pc:docMk/>
            <pc:sldMk cId="2940565315" sldId="958"/>
            <ac:spMk id="499" creationId="{A30A91A0-3BF6-6281-8CA1-5DA9A7FD2EAC}"/>
          </ac:spMkLst>
        </pc:spChg>
        <pc:spChg chg="mod">
          <ac:chgData name="Marta" userId="eac6eb22-5f14-46b4-a4ea-a86e6e8c4acc" providerId="ADAL" clId="{74097406-F23F-4933-BA70-ABAFA82FF68B}" dt="2023-05-08T11:11:56.407" v="201"/>
          <ac:spMkLst>
            <pc:docMk/>
            <pc:sldMk cId="2940565315" sldId="958"/>
            <ac:spMk id="500" creationId="{6D92C6CD-1309-46F4-C4EE-B374D7440C3A}"/>
          </ac:spMkLst>
        </pc:spChg>
        <pc:grpChg chg="mod">
          <ac:chgData name="Marta" userId="eac6eb22-5f14-46b4-a4ea-a86e6e8c4acc" providerId="ADAL" clId="{74097406-F23F-4933-BA70-ABAFA82FF68B}" dt="2023-05-08T11:11:56.407" v="201"/>
          <ac:grpSpMkLst>
            <pc:docMk/>
            <pc:sldMk cId="2940565315" sldId="958"/>
            <ac:grpSpMk id="1" creationId="{00000000-0000-0000-0000-000000000000}"/>
          </ac:grpSpMkLst>
        </pc:grpChg>
        <pc:grpChg chg="mod">
          <ac:chgData name="Marta" userId="eac6eb22-5f14-46b4-a4ea-a86e6e8c4acc" providerId="ADAL" clId="{74097406-F23F-4933-BA70-ABAFA82FF68B}" dt="2023-05-08T11:11:56.407" v="201"/>
          <ac:grpSpMkLst>
            <pc:docMk/>
            <pc:sldMk cId="2940565315" sldId="958"/>
            <ac:grpSpMk id="466" creationId="{8FEC5F22-DC8D-D497-C760-F1A12EB4F14D}"/>
          </ac:grpSpMkLst>
        </pc:grpChg>
        <pc:grpChg chg="mod">
          <ac:chgData name="Marta" userId="eac6eb22-5f14-46b4-a4ea-a86e6e8c4acc" providerId="ADAL" clId="{74097406-F23F-4933-BA70-ABAFA82FF68B}" dt="2023-05-08T11:11:56.407" v="201"/>
          <ac:grpSpMkLst>
            <pc:docMk/>
            <pc:sldMk cId="2940565315" sldId="958"/>
            <ac:grpSpMk id="501" creationId="{13797C26-0286-BB8F-CC35-7A8BBF610807}"/>
          </ac:grpSpMkLst>
        </pc:grpChg>
        <pc:graphicFrameChg chg="mod">
          <ac:chgData name="Marta" userId="eac6eb22-5f14-46b4-a4ea-a86e6e8c4acc" providerId="ADAL" clId="{74097406-F23F-4933-BA70-ABAFA82FF68B}" dt="2023-05-08T11:11:56.407" v="201"/>
          <ac:graphicFrameMkLst>
            <pc:docMk/>
            <pc:sldMk cId="2940565315" sldId="958"/>
            <ac:graphicFrameMk id="3" creationId="{00000000-0000-0000-0000-000000000000}"/>
          </ac:graphicFrameMkLst>
        </pc:graphicFrameChg>
        <pc:picChg chg="mod">
          <ac:chgData name="Marta" userId="eac6eb22-5f14-46b4-a4ea-a86e6e8c4acc" providerId="ADAL" clId="{74097406-F23F-4933-BA70-ABAFA82FF68B}" dt="2023-05-08T11:11:56.407" v="201"/>
          <ac:picMkLst>
            <pc:docMk/>
            <pc:sldMk cId="2940565315" sldId="958"/>
            <ac:picMk id="349" creationId="{2F971BFC-BE66-4673-9416-4B1606B23962}"/>
          </ac:picMkLst>
        </pc:picChg>
        <pc:picChg chg="mod">
          <ac:chgData name="Marta" userId="eac6eb22-5f14-46b4-a4ea-a86e6e8c4acc" providerId="ADAL" clId="{74097406-F23F-4933-BA70-ABAFA82FF68B}" dt="2023-05-08T11:11:56.407" v="201"/>
          <ac:picMkLst>
            <pc:docMk/>
            <pc:sldMk cId="2940565315" sldId="958"/>
            <ac:picMk id="350" creationId="{2EB85F96-4AD6-B3EA-97C6-0328D409961E}"/>
          </ac:picMkLst>
        </pc:picChg>
        <pc:picChg chg="mod">
          <ac:chgData name="Marta" userId="eac6eb22-5f14-46b4-a4ea-a86e6e8c4acc" providerId="ADAL" clId="{74097406-F23F-4933-BA70-ABAFA82FF68B}" dt="2023-05-08T11:11:56.407" v="201"/>
          <ac:picMkLst>
            <pc:docMk/>
            <pc:sldMk cId="2940565315" sldId="958"/>
            <ac:picMk id="352" creationId="{56DD2BD8-8DB3-CAB2-B8D8-45066CE8FAFA}"/>
          </ac:picMkLst>
        </pc:picChg>
        <pc:picChg chg="mod">
          <ac:chgData name="Marta" userId="eac6eb22-5f14-46b4-a4ea-a86e6e8c4acc" providerId="ADAL" clId="{74097406-F23F-4933-BA70-ABAFA82FF68B}" dt="2023-05-08T11:11:56.407" v="201"/>
          <ac:picMkLst>
            <pc:docMk/>
            <pc:sldMk cId="2940565315" sldId="958"/>
            <ac:picMk id="353" creationId="{545A0F52-5F39-B822-D246-125F6A52DE52}"/>
          </ac:picMkLst>
        </pc:picChg>
        <pc:picChg chg="mod">
          <ac:chgData name="Marta" userId="eac6eb22-5f14-46b4-a4ea-a86e6e8c4acc" providerId="ADAL" clId="{74097406-F23F-4933-BA70-ABAFA82FF68B}" dt="2023-05-08T11:11:56.407" v="201"/>
          <ac:picMkLst>
            <pc:docMk/>
            <pc:sldMk cId="2940565315" sldId="958"/>
            <ac:picMk id="354" creationId="{B7AACC89-8FA1-62C0-3379-8240BFBCF97A}"/>
          </ac:picMkLst>
        </pc:picChg>
        <pc:picChg chg="mod">
          <ac:chgData name="Marta" userId="eac6eb22-5f14-46b4-a4ea-a86e6e8c4acc" providerId="ADAL" clId="{74097406-F23F-4933-BA70-ABAFA82FF68B}" dt="2023-05-08T11:11:56.407" v="201"/>
          <ac:picMkLst>
            <pc:docMk/>
            <pc:sldMk cId="2940565315" sldId="958"/>
            <ac:picMk id="355" creationId="{8FF49DB6-3783-0DAD-DBB0-6CDC13DEC9E1}"/>
          </ac:picMkLst>
        </pc:picChg>
        <pc:picChg chg="mod">
          <ac:chgData name="Marta" userId="eac6eb22-5f14-46b4-a4ea-a86e6e8c4acc" providerId="ADAL" clId="{74097406-F23F-4933-BA70-ABAFA82FF68B}" dt="2023-05-08T11:11:56.407" v="201"/>
          <ac:picMkLst>
            <pc:docMk/>
            <pc:sldMk cId="2940565315" sldId="958"/>
            <ac:picMk id="356" creationId="{CC9042A9-3FFF-8572-8457-287B0D3E2724}"/>
          </ac:picMkLst>
        </pc:picChg>
        <pc:picChg chg="mod">
          <ac:chgData name="Marta" userId="eac6eb22-5f14-46b4-a4ea-a86e6e8c4acc" providerId="ADAL" clId="{74097406-F23F-4933-BA70-ABAFA82FF68B}" dt="2023-05-08T11:11:56.407" v="201"/>
          <ac:picMkLst>
            <pc:docMk/>
            <pc:sldMk cId="2940565315" sldId="958"/>
            <ac:picMk id="452" creationId="{4F839DD9-D7AF-2EA3-3828-812F624B7A52}"/>
          </ac:picMkLst>
        </pc:picChg>
        <pc:picChg chg="mod">
          <ac:chgData name="Marta" userId="eac6eb22-5f14-46b4-a4ea-a86e6e8c4acc" providerId="ADAL" clId="{74097406-F23F-4933-BA70-ABAFA82FF68B}" dt="2023-05-08T11:11:56.407" v="201"/>
          <ac:picMkLst>
            <pc:docMk/>
            <pc:sldMk cId="2940565315" sldId="958"/>
            <ac:picMk id="453" creationId="{0473C738-3296-2679-A30B-B6ADFE054770}"/>
          </ac:picMkLst>
        </pc:picChg>
        <pc:picChg chg="mod">
          <ac:chgData name="Marta" userId="eac6eb22-5f14-46b4-a4ea-a86e6e8c4acc" providerId="ADAL" clId="{74097406-F23F-4933-BA70-ABAFA82FF68B}" dt="2023-05-08T11:11:56.407" v="201"/>
          <ac:picMkLst>
            <pc:docMk/>
            <pc:sldMk cId="2940565315" sldId="958"/>
            <ac:picMk id="454" creationId="{4A9299F7-80F9-1D24-0926-9C5191A06DB5}"/>
          </ac:picMkLst>
        </pc:picChg>
        <pc:picChg chg="mod">
          <ac:chgData name="Marta" userId="eac6eb22-5f14-46b4-a4ea-a86e6e8c4acc" providerId="ADAL" clId="{74097406-F23F-4933-BA70-ABAFA82FF68B}" dt="2023-05-08T11:11:56.407" v="201"/>
          <ac:picMkLst>
            <pc:docMk/>
            <pc:sldMk cId="2940565315" sldId="958"/>
            <ac:picMk id="455" creationId="{F3BF7AA9-0C9A-DBEC-56D2-7AB1EDC1F5F9}"/>
          </ac:picMkLst>
        </pc:picChg>
        <pc:picChg chg="mod">
          <ac:chgData name="Marta" userId="eac6eb22-5f14-46b4-a4ea-a86e6e8c4acc" providerId="ADAL" clId="{74097406-F23F-4933-BA70-ABAFA82FF68B}" dt="2023-05-08T11:11:56.407" v="201"/>
          <ac:picMkLst>
            <pc:docMk/>
            <pc:sldMk cId="2940565315" sldId="958"/>
            <ac:picMk id="456" creationId="{77231466-BAA7-EDE9-A483-9F43F431835F}"/>
          </ac:picMkLst>
        </pc:picChg>
        <pc:picChg chg="mod">
          <ac:chgData name="Marta" userId="eac6eb22-5f14-46b4-a4ea-a86e6e8c4acc" providerId="ADAL" clId="{74097406-F23F-4933-BA70-ABAFA82FF68B}" dt="2023-05-08T11:11:56.407" v="201"/>
          <ac:picMkLst>
            <pc:docMk/>
            <pc:sldMk cId="2940565315" sldId="958"/>
            <ac:picMk id="457" creationId="{FACFC550-3442-F295-06A4-FF367DA24736}"/>
          </ac:picMkLst>
        </pc:picChg>
        <pc:picChg chg="mod">
          <ac:chgData name="Marta" userId="eac6eb22-5f14-46b4-a4ea-a86e6e8c4acc" providerId="ADAL" clId="{74097406-F23F-4933-BA70-ABAFA82FF68B}" dt="2023-05-08T11:11:56.407" v="201"/>
          <ac:picMkLst>
            <pc:docMk/>
            <pc:sldMk cId="2940565315" sldId="958"/>
            <ac:picMk id="458" creationId="{37FF4782-2A2F-D77C-74BA-6819679EA940}"/>
          </ac:picMkLst>
        </pc:picChg>
        <pc:picChg chg="mod">
          <ac:chgData name="Marta" userId="eac6eb22-5f14-46b4-a4ea-a86e6e8c4acc" providerId="ADAL" clId="{74097406-F23F-4933-BA70-ABAFA82FF68B}" dt="2023-05-08T11:11:56.407" v="201"/>
          <ac:picMkLst>
            <pc:docMk/>
            <pc:sldMk cId="2940565315" sldId="958"/>
            <ac:picMk id="459" creationId="{88E16E6B-AB2B-E21F-7FF3-3B4C6F1B8159}"/>
          </ac:picMkLst>
        </pc:picChg>
        <pc:picChg chg="mod">
          <ac:chgData name="Marta" userId="eac6eb22-5f14-46b4-a4ea-a86e6e8c4acc" providerId="ADAL" clId="{74097406-F23F-4933-BA70-ABAFA82FF68B}" dt="2023-05-08T11:11:56.407" v="201"/>
          <ac:picMkLst>
            <pc:docMk/>
            <pc:sldMk cId="2940565315" sldId="958"/>
            <ac:picMk id="460" creationId="{0764021C-B847-39E9-868C-EDE979B00A1B}"/>
          </ac:picMkLst>
        </pc:picChg>
        <pc:picChg chg="mod">
          <ac:chgData name="Marta" userId="eac6eb22-5f14-46b4-a4ea-a86e6e8c4acc" providerId="ADAL" clId="{74097406-F23F-4933-BA70-ABAFA82FF68B}" dt="2023-05-08T11:11:56.407" v="201"/>
          <ac:picMkLst>
            <pc:docMk/>
            <pc:sldMk cId="2940565315" sldId="958"/>
            <ac:picMk id="461" creationId="{9C0C52CA-AF19-F843-C399-727AF846D346}"/>
          </ac:picMkLst>
        </pc:picChg>
        <pc:picChg chg="mod">
          <ac:chgData name="Marta" userId="eac6eb22-5f14-46b4-a4ea-a86e6e8c4acc" providerId="ADAL" clId="{74097406-F23F-4933-BA70-ABAFA82FF68B}" dt="2023-05-08T11:11:56.407" v="201"/>
          <ac:picMkLst>
            <pc:docMk/>
            <pc:sldMk cId="2940565315" sldId="958"/>
            <ac:picMk id="462" creationId="{44FFE273-3953-44E3-B648-E3A02D361D76}"/>
          </ac:picMkLst>
        </pc:picChg>
        <pc:picChg chg="mod">
          <ac:chgData name="Marta" userId="eac6eb22-5f14-46b4-a4ea-a86e6e8c4acc" providerId="ADAL" clId="{74097406-F23F-4933-BA70-ABAFA82FF68B}" dt="2023-05-08T11:11:56.407" v="201"/>
          <ac:picMkLst>
            <pc:docMk/>
            <pc:sldMk cId="2940565315" sldId="958"/>
            <ac:picMk id="463" creationId="{4C08C4B1-E290-E907-98A1-3AFB8387CAFF}"/>
          </ac:picMkLst>
        </pc:picChg>
        <pc:picChg chg="mod">
          <ac:chgData name="Marta" userId="eac6eb22-5f14-46b4-a4ea-a86e6e8c4acc" providerId="ADAL" clId="{74097406-F23F-4933-BA70-ABAFA82FF68B}" dt="2023-05-08T11:11:56.407" v="201"/>
          <ac:picMkLst>
            <pc:docMk/>
            <pc:sldMk cId="2940565315" sldId="958"/>
            <ac:picMk id="464" creationId="{CBF541DB-18DE-ABF0-08EB-03ACC1924340}"/>
          </ac:picMkLst>
        </pc:picChg>
        <pc:picChg chg="mod">
          <ac:chgData name="Marta" userId="eac6eb22-5f14-46b4-a4ea-a86e6e8c4acc" providerId="ADAL" clId="{74097406-F23F-4933-BA70-ABAFA82FF68B}" dt="2023-05-08T11:11:56.407" v="201"/>
          <ac:picMkLst>
            <pc:docMk/>
            <pc:sldMk cId="2940565315" sldId="958"/>
            <ac:picMk id="465" creationId="{DB78BD26-F164-9BD3-1B78-5D2317741A10}"/>
          </ac:picMkLst>
        </pc:picChg>
        <pc:picChg chg="mod">
          <ac:chgData name="Marta" userId="eac6eb22-5f14-46b4-a4ea-a86e6e8c4acc" providerId="ADAL" clId="{74097406-F23F-4933-BA70-ABAFA82FF68B}" dt="2023-05-08T11:11:56.407" v="201"/>
          <ac:picMkLst>
            <pc:docMk/>
            <pc:sldMk cId="2940565315" sldId="958"/>
            <ac:picMk id="486" creationId="{BA7FD0EE-9095-2FD7-29FB-38A484897B3D}"/>
          </ac:picMkLst>
        </pc:picChg>
        <pc:picChg chg="mod">
          <ac:chgData name="Marta" userId="eac6eb22-5f14-46b4-a4ea-a86e6e8c4acc" providerId="ADAL" clId="{74097406-F23F-4933-BA70-ABAFA82FF68B}" dt="2023-05-08T11:11:56.407" v="201"/>
          <ac:picMkLst>
            <pc:docMk/>
            <pc:sldMk cId="2940565315" sldId="958"/>
            <ac:picMk id="487" creationId="{0C7353CF-1CF2-D2FA-19F5-C241DF5BDA3D}"/>
          </ac:picMkLst>
        </pc:picChg>
        <pc:picChg chg="mod">
          <ac:chgData name="Marta" userId="eac6eb22-5f14-46b4-a4ea-a86e6e8c4acc" providerId="ADAL" clId="{74097406-F23F-4933-BA70-ABAFA82FF68B}" dt="2023-05-08T11:11:56.407" v="201"/>
          <ac:picMkLst>
            <pc:docMk/>
            <pc:sldMk cId="2940565315" sldId="958"/>
            <ac:picMk id="489" creationId="{0967B6E1-DF24-668D-BEEF-A01D788C7CF0}"/>
          </ac:picMkLst>
        </pc:picChg>
        <pc:picChg chg="mod">
          <ac:chgData name="Marta" userId="eac6eb22-5f14-46b4-a4ea-a86e6e8c4acc" providerId="ADAL" clId="{74097406-F23F-4933-BA70-ABAFA82FF68B}" dt="2023-05-08T11:11:56.407" v="201"/>
          <ac:picMkLst>
            <pc:docMk/>
            <pc:sldMk cId="2940565315" sldId="958"/>
            <ac:picMk id="490" creationId="{17651FB2-B440-1B5C-4CCC-D135EA5D7889}"/>
          </ac:picMkLst>
        </pc:picChg>
        <pc:picChg chg="mod">
          <ac:chgData name="Marta" userId="eac6eb22-5f14-46b4-a4ea-a86e6e8c4acc" providerId="ADAL" clId="{74097406-F23F-4933-BA70-ABAFA82FF68B}" dt="2023-05-08T11:11:56.407" v="201"/>
          <ac:picMkLst>
            <pc:docMk/>
            <pc:sldMk cId="2940565315" sldId="958"/>
            <ac:picMk id="491" creationId="{3539C471-E97A-B515-A2B4-D9FD1543960A}"/>
          </ac:picMkLst>
        </pc:picChg>
        <pc:picChg chg="mod">
          <ac:chgData name="Marta" userId="eac6eb22-5f14-46b4-a4ea-a86e6e8c4acc" providerId="ADAL" clId="{74097406-F23F-4933-BA70-ABAFA82FF68B}" dt="2023-05-08T11:11:56.407" v="201"/>
          <ac:picMkLst>
            <pc:docMk/>
            <pc:sldMk cId="2940565315" sldId="958"/>
            <ac:picMk id="492" creationId="{50B6BA70-FFF0-048F-8CE6-3A04144D6139}"/>
          </ac:picMkLst>
        </pc:picChg>
        <pc:picChg chg="mod">
          <ac:chgData name="Marta" userId="eac6eb22-5f14-46b4-a4ea-a86e6e8c4acc" providerId="ADAL" clId="{74097406-F23F-4933-BA70-ABAFA82FF68B}" dt="2023-05-08T11:11:56.407" v="201"/>
          <ac:picMkLst>
            <pc:docMk/>
            <pc:sldMk cId="2940565315" sldId="958"/>
            <ac:picMk id="493" creationId="{360F5538-977E-0909-2A12-ED1057E75497}"/>
          </ac:picMkLst>
        </pc:picChg>
        <pc:picChg chg="mod">
          <ac:chgData name="Marta" userId="eac6eb22-5f14-46b4-a4ea-a86e6e8c4acc" providerId="ADAL" clId="{74097406-F23F-4933-BA70-ABAFA82FF68B}" dt="2023-05-08T11:11:56.407" v="201"/>
          <ac:picMkLst>
            <pc:docMk/>
            <pc:sldMk cId="2940565315" sldId="958"/>
            <ac:picMk id="494" creationId="{94B40CEE-E647-8CB9-47E9-8EB8B6564FF6}"/>
          </ac:picMkLst>
        </pc:picChg>
        <pc:picChg chg="mod">
          <ac:chgData name="Marta" userId="eac6eb22-5f14-46b4-a4ea-a86e6e8c4acc" providerId="ADAL" clId="{74097406-F23F-4933-BA70-ABAFA82FF68B}" dt="2023-05-08T11:11:56.407" v="201"/>
          <ac:picMkLst>
            <pc:docMk/>
            <pc:sldMk cId="2940565315" sldId="958"/>
            <ac:picMk id="495" creationId="{366F187E-3632-BFB3-9243-D9BC87F3DD2C}"/>
          </ac:picMkLst>
        </pc:picChg>
        <pc:picChg chg="mod">
          <ac:chgData name="Marta" userId="eac6eb22-5f14-46b4-a4ea-a86e6e8c4acc" providerId="ADAL" clId="{74097406-F23F-4933-BA70-ABAFA82FF68B}" dt="2023-05-08T11:11:56.407" v="201"/>
          <ac:picMkLst>
            <pc:docMk/>
            <pc:sldMk cId="2940565315" sldId="958"/>
            <ac:picMk id="496" creationId="{468A6663-1863-357C-9845-8E0827D56E7F}"/>
          </ac:picMkLst>
        </pc:picChg>
        <pc:picChg chg="mod">
          <ac:chgData name="Marta" userId="eac6eb22-5f14-46b4-a4ea-a86e6e8c4acc" providerId="ADAL" clId="{74097406-F23F-4933-BA70-ABAFA82FF68B}" dt="2023-05-08T11:11:56.407" v="201"/>
          <ac:picMkLst>
            <pc:docMk/>
            <pc:sldMk cId="2940565315" sldId="958"/>
            <ac:picMk id="497" creationId="{C3238AA6-3D01-3291-B754-05115027C9F0}"/>
          </ac:picMkLst>
        </pc:picChg>
        <pc:picChg chg="mod">
          <ac:chgData name="Marta" userId="eac6eb22-5f14-46b4-a4ea-a86e6e8c4acc" providerId="ADAL" clId="{74097406-F23F-4933-BA70-ABAFA82FF68B}" dt="2023-05-08T11:11:56.407" v="201"/>
          <ac:picMkLst>
            <pc:docMk/>
            <pc:sldMk cId="2940565315" sldId="958"/>
            <ac:picMk id="498" creationId="{8FE54F85-C726-1546-6B35-1DC336629242}"/>
          </ac:picMkLst>
        </pc:picChg>
        <pc:picChg chg="mod">
          <ac:chgData name="Marta" userId="eac6eb22-5f14-46b4-a4ea-a86e6e8c4acc" providerId="ADAL" clId="{74097406-F23F-4933-BA70-ABAFA82FF68B}" dt="2023-05-08T11:11:56.407" v="201"/>
          <ac:picMkLst>
            <pc:docMk/>
            <pc:sldMk cId="2940565315" sldId="958"/>
            <ac:picMk id="502" creationId="{9D1F1779-3C07-C403-B114-6AC26A74391B}"/>
          </ac:picMkLst>
        </pc:picChg>
        <pc:picChg chg="mod">
          <ac:chgData name="Marta" userId="eac6eb22-5f14-46b4-a4ea-a86e6e8c4acc" providerId="ADAL" clId="{74097406-F23F-4933-BA70-ABAFA82FF68B}" dt="2023-05-08T11:11:56.407" v="201"/>
          <ac:picMkLst>
            <pc:docMk/>
            <pc:sldMk cId="2940565315" sldId="958"/>
            <ac:picMk id="503" creationId="{552ED183-9872-60A2-E577-3174DB5E4044}"/>
          </ac:picMkLst>
        </pc:picChg>
        <pc:picChg chg="mod">
          <ac:chgData name="Marta" userId="eac6eb22-5f14-46b4-a4ea-a86e6e8c4acc" providerId="ADAL" clId="{74097406-F23F-4933-BA70-ABAFA82FF68B}" dt="2023-05-08T11:11:56.407" v="201"/>
          <ac:picMkLst>
            <pc:docMk/>
            <pc:sldMk cId="2940565315" sldId="958"/>
            <ac:picMk id="504" creationId="{5801B7B5-7D7C-4B4C-6CF4-6FCAEE7F099E}"/>
          </ac:picMkLst>
        </pc:picChg>
        <pc:picChg chg="mod">
          <ac:chgData name="Marta" userId="eac6eb22-5f14-46b4-a4ea-a86e6e8c4acc" providerId="ADAL" clId="{74097406-F23F-4933-BA70-ABAFA82FF68B}" dt="2023-05-08T11:11:56.407" v="201"/>
          <ac:picMkLst>
            <pc:docMk/>
            <pc:sldMk cId="2940565315" sldId="958"/>
            <ac:picMk id="507" creationId="{029E2A59-6D5A-CECB-5AB2-996213F0BD3B}"/>
          </ac:picMkLst>
        </pc:picChg>
        <pc:picChg chg="mod">
          <ac:chgData name="Marta" userId="eac6eb22-5f14-46b4-a4ea-a86e6e8c4acc" providerId="ADAL" clId="{74097406-F23F-4933-BA70-ABAFA82FF68B}" dt="2023-05-08T11:11:56.407" v="201"/>
          <ac:picMkLst>
            <pc:docMk/>
            <pc:sldMk cId="2940565315" sldId="958"/>
            <ac:picMk id="508" creationId="{6030CA7B-7727-DC7E-53D0-5A99FF30BCAE}"/>
          </ac:picMkLst>
        </pc:picChg>
        <pc:picChg chg="mod">
          <ac:chgData name="Marta" userId="eac6eb22-5f14-46b4-a4ea-a86e6e8c4acc" providerId="ADAL" clId="{74097406-F23F-4933-BA70-ABAFA82FF68B}" dt="2023-05-08T11:11:56.407" v="201"/>
          <ac:picMkLst>
            <pc:docMk/>
            <pc:sldMk cId="2940565315" sldId="958"/>
            <ac:picMk id="509" creationId="{F52B8E0C-BFFE-88D1-59F6-1509257D2E13}"/>
          </ac:picMkLst>
        </pc:picChg>
        <pc:picChg chg="mod">
          <ac:chgData name="Marta" userId="eac6eb22-5f14-46b4-a4ea-a86e6e8c4acc" providerId="ADAL" clId="{74097406-F23F-4933-BA70-ABAFA82FF68B}" dt="2023-05-08T11:11:56.407" v="201"/>
          <ac:picMkLst>
            <pc:docMk/>
            <pc:sldMk cId="2940565315" sldId="958"/>
            <ac:picMk id="510" creationId="{9D36FE1C-E3DA-43C0-63C3-ED5A13087390}"/>
          </ac:picMkLst>
        </pc:picChg>
        <pc:picChg chg="mod">
          <ac:chgData name="Marta" userId="eac6eb22-5f14-46b4-a4ea-a86e6e8c4acc" providerId="ADAL" clId="{74097406-F23F-4933-BA70-ABAFA82FF68B}" dt="2023-05-08T11:11:56.407" v="201"/>
          <ac:picMkLst>
            <pc:docMk/>
            <pc:sldMk cId="2940565315" sldId="958"/>
            <ac:picMk id="511" creationId="{44EA9D98-26AD-7374-FDA3-6EF66BBBBE07}"/>
          </ac:picMkLst>
        </pc:picChg>
        <pc:cxnChg chg="mod">
          <ac:chgData name="Marta" userId="eac6eb22-5f14-46b4-a4ea-a86e6e8c4acc" providerId="ADAL" clId="{74097406-F23F-4933-BA70-ABAFA82FF68B}" dt="2023-05-08T11:11:56.407" v="201"/>
          <ac:cxnSpMkLst>
            <pc:docMk/>
            <pc:sldMk cId="2940565315" sldId="958"/>
            <ac:cxnSpMk id="467" creationId="{2F75949D-3FE2-3FFB-3534-37073EE2A4CD}"/>
          </ac:cxnSpMkLst>
        </pc:cxnChg>
        <pc:cxnChg chg="mod">
          <ac:chgData name="Marta" userId="eac6eb22-5f14-46b4-a4ea-a86e6e8c4acc" providerId="ADAL" clId="{74097406-F23F-4933-BA70-ABAFA82FF68B}" dt="2023-05-08T11:11:56.407" v="201"/>
          <ac:cxnSpMkLst>
            <pc:docMk/>
            <pc:sldMk cId="2940565315" sldId="958"/>
            <ac:cxnSpMk id="468" creationId="{4EA4404B-7276-E7E5-6D59-257B38D799E0}"/>
          </ac:cxnSpMkLst>
        </pc:cxnChg>
        <pc:cxnChg chg="mod">
          <ac:chgData name="Marta" userId="eac6eb22-5f14-46b4-a4ea-a86e6e8c4acc" providerId="ADAL" clId="{74097406-F23F-4933-BA70-ABAFA82FF68B}" dt="2023-05-08T11:11:56.407" v="201"/>
          <ac:cxnSpMkLst>
            <pc:docMk/>
            <pc:sldMk cId="2940565315" sldId="958"/>
            <ac:cxnSpMk id="469" creationId="{561F39DA-E0A8-7BEC-124D-20050330D4A8}"/>
          </ac:cxnSpMkLst>
        </pc:cxnChg>
        <pc:cxnChg chg="mod">
          <ac:chgData name="Marta" userId="eac6eb22-5f14-46b4-a4ea-a86e6e8c4acc" providerId="ADAL" clId="{74097406-F23F-4933-BA70-ABAFA82FF68B}" dt="2023-05-08T11:11:56.407" v="201"/>
          <ac:cxnSpMkLst>
            <pc:docMk/>
            <pc:sldMk cId="2940565315" sldId="958"/>
            <ac:cxnSpMk id="470" creationId="{CE91C2B2-728D-C3E9-73E4-E5FE9121D555}"/>
          </ac:cxnSpMkLst>
        </pc:cxnChg>
        <pc:cxnChg chg="mod">
          <ac:chgData name="Marta" userId="eac6eb22-5f14-46b4-a4ea-a86e6e8c4acc" providerId="ADAL" clId="{74097406-F23F-4933-BA70-ABAFA82FF68B}" dt="2023-05-08T11:11:56.407" v="201"/>
          <ac:cxnSpMkLst>
            <pc:docMk/>
            <pc:sldMk cId="2940565315" sldId="958"/>
            <ac:cxnSpMk id="471" creationId="{43576A81-BFC4-EFA8-D1A1-86BC784F14E0}"/>
          </ac:cxnSpMkLst>
        </pc:cxnChg>
        <pc:cxnChg chg="mod">
          <ac:chgData name="Marta" userId="eac6eb22-5f14-46b4-a4ea-a86e6e8c4acc" providerId="ADAL" clId="{74097406-F23F-4933-BA70-ABAFA82FF68B}" dt="2023-05-08T11:11:56.407" v="201"/>
          <ac:cxnSpMkLst>
            <pc:docMk/>
            <pc:sldMk cId="2940565315" sldId="958"/>
            <ac:cxnSpMk id="472" creationId="{72D3EFB2-ECB0-CDE7-BF11-D48F39ACD8BE}"/>
          </ac:cxnSpMkLst>
        </pc:cxnChg>
        <pc:cxnChg chg="mod">
          <ac:chgData name="Marta" userId="eac6eb22-5f14-46b4-a4ea-a86e6e8c4acc" providerId="ADAL" clId="{74097406-F23F-4933-BA70-ABAFA82FF68B}" dt="2023-05-08T11:11:56.407" v="201"/>
          <ac:cxnSpMkLst>
            <pc:docMk/>
            <pc:sldMk cId="2940565315" sldId="958"/>
            <ac:cxnSpMk id="505" creationId="{6F32D9D3-FA0B-9475-A81C-18377377513B}"/>
          </ac:cxnSpMkLst>
        </pc:cxnChg>
        <pc:cxnChg chg="mod">
          <ac:chgData name="Marta" userId="eac6eb22-5f14-46b4-a4ea-a86e6e8c4acc" providerId="ADAL" clId="{74097406-F23F-4933-BA70-ABAFA82FF68B}" dt="2023-05-08T11:11:56.407" v="201"/>
          <ac:cxnSpMkLst>
            <pc:docMk/>
            <pc:sldMk cId="2940565315" sldId="958"/>
            <ac:cxnSpMk id="506" creationId="{5D7153FD-ADA7-C3AE-C41C-22D73D338CF7}"/>
          </ac:cxnSpMkLst>
        </pc:cxnChg>
      </pc:sldChg>
      <pc:sldChg chg="modSp add ord">
        <pc:chgData name="Marta" userId="eac6eb22-5f14-46b4-a4ea-a86e6e8c4acc" providerId="ADAL" clId="{74097406-F23F-4933-BA70-ABAFA82FF68B}" dt="2023-05-08T11:13:59.777" v="207"/>
        <pc:sldMkLst>
          <pc:docMk/>
          <pc:sldMk cId="3084335516" sldId="959"/>
        </pc:sldMkLst>
        <pc:spChg chg="mod">
          <ac:chgData name="Marta" userId="eac6eb22-5f14-46b4-a4ea-a86e6e8c4acc" providerId="ADAL" clId="{74097406-F23F-4933-BA70-ABAFA82FF68B}" dt="2023-05-08T11:11:56.594" v="203"/>
          <ac:spMkLst>
            <pc:docMk/>
            <pc:sldMk cId="3084335516" sldId="959"/>
            <ac:spMk id="2" creationId="{203A7316-C068-8EC0-9967-07C2F2DABE7A}"/>
          </ac:spMkLst>
        </pc:spChg>
        <pc:spChg chg="mod">
          <ac:chgData name="Marta" userId="eac6eb22-5f14-46b4-a4ea-a86e6e8c4acc" providerId="ADAL" clId="{74097406-F23F-4933-BA70-ABAFA82FF68B}" dt="2023-05-08T11:11:56.594" v="203"/>
          <ac:spMkLst>
            <pc:docMk/>
            <pc:sldMk cId="3084335516" sldId="959"/>
            <ac:spMk id="4" creationId="{F6513E49-BD0E-62FC-74D1-B2B56E4F3159}"/>
          </ac:spMkLst>
        </pc:spChg>
        <pc:spChg chg="mod">
          <ac:chgData name="Marta" userId="eac6eb22-5f14-46b4-a4ea-a86e6e8c4acc" providerId="ADAL" clId="{74097406-F23F-4933-BA70-ABAFA82FF68B}" dt="2023-05-08T11:11:56.594" v="203"/>
          <ac:spMkLst>
            <pc:docMk/>
            <pc:sldMk cId="3084335516" sldId="959"/>
            <ac:spMk id="5" creationId="{68C3983C-07B3-3494-A40E-94645B1FC629}"/>
          </ac:spMkLst>
        </pc:spChg>
        <pc:spChg chg="mod">
          <ac:chgData name="Marta" userId="eac6eb22-5f14-46b4-a4ea-a86e6e8c4acc" providerId="ADAL" clId="{74097406-F23F-4933-BA70-ABAFA82FF68B}" dt="2023-05-08T11:11:56.594" v="203"/>
          <ac:spMkLst>
            <pc:docMk/>
            <pc:sldMk cId="3084335516" sldId="959"/>
            <ac:spMk id="6" creationId="{6079703F-2FC7-C10D-569E-EED21C83804A}"/>
          </ac:spMkLst>
        </pc:spChg>
        <pc:spChg chg="mod">
          <ac:chgData name="Marta" userId="eac6eb22-5f14-46b4-a4ea-a86e6e8c4acc" providerId="ADAL" clId="{74097406-F23F-4933-BA70-ABAFA82FF68B}" dt="2023-05-08T11:11:56.594" v="203"/>
          <ac:spMkLst>
            <pc:docMk/>
            <pc:sldMk cId="3084335516" sldId="959"/>
            <ac:spMk id="7" creationId="{F1899E1E-77B5-3392-6E68-3DABE6AC04BC}"/>
          </ac:spMkLst>
        </pc:spChg>
        <pc:spChg chg="mod">
          <ac:chgData name="Marta" userId="eac6eb22-5f14-46b4-a4ea-a86e6e8c4acc" providerId="ADAL" clId="{74097406-F23F-4933-BA70-ABAFA82FF68B}" dt="2023-05-08T11:11:56.594" v="203"/>
          <ac:spMkLst>
            <pc:docMk/>
            <pc:sldMk cId="3084335516" sldId="959"/>
            <ac:spMk id="8" creationId="{00000000-0000-0000-0000-000000000000}"/>
          </ac:spMkLst>
        </pc:spChg>
        <pc:spChg chg="mod">
          <ac:chgData name="Marta" userId="eac6eb22-5f14-46b4-a4ea-a86e6e8c4acc" providerId="ADAL" clId="{74097406-F23F-4933-BA70-ABAFA82FF68B}" dt="2023-05-08T11:11:56.594" v="203"/>
          <ac:spMkLst>
            <pc:docMk/>
            <pc:sldMk cId="3084335516" sldId="959"/>
            <ac:spMk id="9" creationId="{4282E26F-4FD5-09A1-2C54-2E508067D322}"/>
          </ac:spMkLst>
        </pc:spChg>
        <pc:spChg chg="mod">
          <ac:chgData name="Marta" userId="eac6eb22-5f14-46b4-a4ea-a86e6e8c4acc" providerId="ADAL" clId="{74097406-F23F-4933-BA70-ABAFA82FF68B}" dt="2023-05-08T11:11:56.594" v="203"/>
          <ac:spMkLst>
            <pc:docMk/>
            <pc:sldMk cId="3084335516" sldId="959"/>
            <ac:spMk id="10" creationId="{4DB9CFB4-4FB9-4C4A-676C-F66F985BEDA2}"/>
          </ac:spMkLst>
        </pc:spChg>
        <pc:spChg chg="mod">
          <ac:chgData name="Marta" userId="eac6eb22-5f14-46b4-a4ea-a86e6e8c4acc" providerId="ADAL" clId="{74097406-F23F-4933-BA70-ABAFA82FF68B}" dt="2023-05-08T11:11:56.594" v="203"/>
          <ac:spMkLst>
            <pc:docMk/>
            <pc:sldMk cId="3084335516" sldId="959"/>
            <ac:spMk id="11" creationId="{C980A08F-DAA6-8D91-A6DC-F469BD289674}"/>
          </ac:spMkLst>
        </pc:spChg>
        <pc:spChg chg="mod">
          <ac:chgData name="Marta" userId="eac6eb22-5f14-46b4-a4ea-a86e6e8c4acc" providerId="ADAL" clId="{74097406-F23F-4933-BA70-ABAFA82FF68B}" dt="2023-05-08T11:11:56.594" v="203"/>
          <ac:spMkLst>
            <pc:docMk/>
            <pc:sldMk cId="3084335516" sldId="959"/>
            <ac:spMk id="12" creationId="{C3445035-BFAD-2B5A-0F12-F31219504546}"/>
          </ac:spMkLst>
        </pc:spChg>
        <pc:spChg chg="mod">
          <ac:chgData name="Marta" userId="eac6eb22-5f14-46b4-a4ea-a86e6e8c4acc" providerId="ADAL" clId="{74097406-F23F-4933-BA70-ABAFA82FF68B}" dt="2023-05-08T11:11:56.594" v="203"/>
          <ac:spMkLst>
            <pc:docMk/>
            <pc:sldMk cId="3084335516" sldId="959"/>
            <ac:spMk id="13" creationId="{78F3E170-54B1-9BBE-F44F-7F13770F64DE}"/>
          </ac:spMkLst>
        </pc:spChg>
        <pc:spChg chg="mod">
          <ac:chgData name="Marta" userId="eac6eb22-5f14-46b4-a4ea-a86e6e8c4acc" providerId="ADAL" clId="{74097406-F23F-4933-BA70-ABAFA82FF68B}" dt="2023-05-08T11:11:56.594" v="203"/>
          <ac:spMkLst>
            <pc:docMk/>
            <pc:sldMk cId="3084335516" sldId="959"/>
            <ac:spMk id="15" creationId="{AA9E942D-9902-CFF4-3323-B79CBB31767B}"/>
          </ac:spMkLst>
        </pc:spChg>
        <pc:spChg chg="mod">
          <ac:chgData name="Marta" userId="eac6eb22-5f14-46b4-a4ea-a86e6e8c4acc" providerId="ADAL" clId="{74097406-F23F-4933-BA70-ABAFA82FF68B}" dt="2023-05-08T11:11:56.594" v="203"/>
          <ac:spMkLst>
            <pc:docMk/>
            <pc:sldMk cId="3084335516" sldId="959"/>
            <ac:spMk id="16" creationId="{5313318C-6139-8053-8182-420B89FF9BBA}"/>
          </ac:spMkLst>
        </pc:spChg>
        <pc:spChg chg="mod">
          <ac:chgData name="Marta" userId="eac6eb22-5f14-46b4-a4ea-a86e6e8c4acc" providerId="ADAL" clId="{74097406-F23F-4933-BA70-ABAFA82FF68B}" dt="2023-05-08T11:11:56.594" v="203"/>
          <ac:spMkLst>
            <pc:docMk/>
            <pc:sldMk cId="3084335516" sldId="959"/>
            <ac:spMk id="17" creationId="{6B2F9E38-2D70-D88C-E197-2B4901E2878F}"/>
          </ac:spMkLst>
        </pc:spChg>
        <pc:spChg chg="mod">
          <ac:chgData name="Marta" userId="eac6eb22-5f14-46b4-a4ea-a86e6e8c4acc" providerId="ADAL" clId="{74097406-F23F-4933-BA70-ABAFA82FF68B}" dt="2023-05-08T11:11:56.594" v="203"/>
          <ac:spMkLst>
            <pc:docMk/>
            <pc:sldMk cId="3084335516" sldId="959"/>
            <ac:spMk id="18" creationId="{7776B371-76DA-1B3B-AE66-3DB255D91065}"/>
          </ac:spMkLst>
        </pc:spChg>
        <pc:spChg chg="mod">
          <ac:chgData name="Marta" userId="eac6eb22-5f14-46b4-a4ea-a86e6e8c4acc" providerId="ADAL" clId="{74097406-F23F-4933-BA70-ABAFA82FF68B}" dt="2023-05-08T11:11:56.594" v="203"/>
          <ac:spMkLst>
            <pc:docMk/>
            <pc:sldMk cId="3084335516" sldId="959"/>
            <ac:spMk id="19" creationId="{7DACB856-CDEC-2A7F-8A91-1435718E133F}"/>
          </ac:spMkLst>
        </pc:spChg>
        <pc:spChg chg="mod">
          <ac:chgData name="Marta" userId="eac6eb22-5f14-46b4-a4ea-a86e6e8c4acc" providerId="ADAL" clId="{74097406-F23F-4933-BA70-ABAFA82FF68B}" dt="2023-05-08T11:11:56.594" v="203"/>
          <ac:spMkLst>
            <pc:docMk/>
            <pc:sldMk cId="3084335516" sldId="959"/>
            <ac:spMk id="20" creationId="{A82E5DFB-E09E-3E82-F495-34C7ED4ABC7A}"/>
          </ac:spMkLst>
        </pc:spChg>
        <pc:spChg chg="mod">
          <ac:chgData name="Marta" userId="eac6eb22-5f14-46b4-a4ea-a86e6e8c4acc" providerId="ADAL" clId="{74097406-F23F-4933-BA70-ABAFA82FF68B}" dt="2023-05-08T11:11:56.594" v="203"/>
          <ac:spMkLst>
            <pc:docMk/>
            <pc:sldMk cId="3084335516" sldId="959"/>
            <ac:spMk id="23" creationId="{59FE9D76-BC4C-B5EC-368B-13E899B3FE2D}"/>
          </ac:spMkLst>
        </pc:spChg>
        <pc:spChg chg="mod">
          <ac:chgData name="Marta" userId="eac6eb22-5f14-46b4-a4ea-a86e6e8c4acc" providerId="ADAL" clId="{74097406-F23F-4933-BA70-ABAFA82FF68B}" dt="2023-05-08T11:11:56.594" v="203"/>
          <ac:spMkLst>
            <pc:docMk/>
            <pc:sldMk cId="3084335516" sldId="959"/>
            <ac:spMk id="24" creationId="{EABBEFCD-1F30-4AD4-CF51-DFAD2E0E6EF9}"/>
          </ac:spMkLst>
        </pc:spChg>
        <pc:spChg chg="mod">
          <ac:chgData name="Marta" userId="eac6eb22-5f14-46b4-a4ea-a86e6e8c4acc" providerId="ADAL" clId="{74097406-F23F-4933-BA70-ABAFA82FF68B}" dt="2023-05-08T11:11:56.594" v="203"/>
          <ac:spMkLst>
            <pc:docMk/>
            <pc:sldMk cId="3084335516" sldId="959"/>
            <ac:spMk id="25" creationId="{32F722C0-28CE-F370-A01C-49F9939AF817}"/>
          </ac:spMkLst>
        </pc:spChg>
        <pc:spChg chg="mod">
          <ac:chgData name="Marta" userId="eac6eb22-5f14-46b4-a4ea-a86e6e8c4acc" providerId="ADAL" clId="{74097406-F23F-4933-BA70-ABAFA82FF68B}" dt="2023-05-08T11:11:56.594" v="203"/>
          <ac:spMkLst>
            <pc:docMk/>
            <pc:sldMk cId="3084335516" sldId="959"/>
            <ac:spMk id="27" creationId="{8BB799EE-14F3-55B0-0D47-63CEAB85943E}"/>
          </ac:spMkLst>
        </pc:spChg>
        <pc:spChg chg="mod">
          <ac:chgData name="Marta" userId="eac6eb22-5f14-46b4-a4ea-a86e6e8c4acc" providerId="ADAL" clId="{74097406-F23F-4933-BA70-ABAFA82FF68B}" dt="2023-05-08T11:11:56.594" v="203"/>
          <ac:spMkLst>
            <pc:docMk/>
            <pc:sldMk cId="3084335516" sldId="959"/>
            <ac:spMk id="28" creationId="{9E50835F-5ABA-6F37-72F5-224F59ADF813}"/>
          </ac:spMkLst>
        </pc:spChg>
        <pc:spChg chg="mod">
          <ac:chgData name="Marta" userId="eac6eb22-5f14-46b4-a4ea-a86e6e8c4acc" providerId="ADAL" clId="{74097406-F23F-4933-BA70-ABAFA82FF68B}" dt="2023-05-08T11:11:56.594" v="203"/>
          <ac:spMkLst>
            <pc:docMk/>
            <pc:sldMk cId="3084335516" sldId="959"/>
            <ac:spMk id="30" creationId="{C20448D2-E34F-66AA-6880-2EF4110A84EB}"/>
          </ac:spMkLst>
        </pc:spChg>
        <pc:spChg chg="mod">
          <ac:chgData name="Marta" userId="eac6eb22-5f14-46b4-a4ea-a86e6e8c4acc" providerId="ADAL" clId="{74097406-F23F-4933-BA70-ABAFA82FF68B}" dt="2023-05-08T11:11:56.594" v="203"/>
          <ac:spMkLst>
            <pc:docMk/>
            <pc:sldMk cId="3084335516" sldId="959"/>
            <ac:spMk id="31" creationId="{9BAD6FC0-F567-DD34-5701-77FE371B7F3D}"/>
          </ac:spMkLst>
        </pc:spChg>
        <pc:spChg chg="mod">
          <ac:chgData name="Marta" userId="eac6eb22-5f14-46b4-a4ea-a86e6e8c4acc" providerId="ADAL" clId="{74097406-F23F-4933-BA70-ABAFA82FF68B}" dt="2023-05-08T11:11:56.594" v="203"/>
          <ac:spMkLst>
            <pc:docMk/>
            <pc:sldMk cId="3084335516" sldId="959"/>
            <ac:spMk id="32" creationId="{D51F6B3C-1FE5-1753-DD82-6CB3BD073B00}"/>
          </ac:spMkLst>
        </pc:spChg>
        <pc:spChg chg="mod">
          <ac:chgData name="Marta" userId="eac6eb22-5f14-46b4-a4ea-a86e6e8c4acc" providerId="ADAL" clId="{74097406-F23F-4933-BA70-ABAFA82FF68B}" dt="2023-05-08T11:11:56.594" v="203"/>
          <ac:spMkLst>
            <pc:docMk/>
            <pc:sldMk cId="3084335516" sldId="959"/>
            <ac:spMk id="33" creationId="{A4BCF8EE-13E8-B9C6-DF7E-5FDB3E045445}"/>
          </ac:spMkLst>
        </pc:spChg>
        <pc:spChg chg="mod">
          <ac:chgData name="Marta" userId="eac6eb22-5f14-46b4-a4ea-a86e6e8c4acc" providerId="ADAL" clId="{74097406-F23F-4933-BA70-ABAFA82FF68B}" dt="2023-05-08T11:11:56.594" v="203"/>
          <ac:spMkLst>
            <pc:docMk/>
            <pc:sldMk cId="3084335516" sldId="959"/>
            <ac:spMk id="34" creationId="{9D166D29-3847-378A-AF96-AA8645D09E27}"/>
          </ac:spMkLst>
        </pc:spChg>
        <pc:spChg chg="mod">
          <ac:chgData name="Marta" userId="eac6eb22-5f14-46b4-a4ea-a86e6e8c4acc" providerId="ADAL" clId="{74097406-F23F-4933-BA70-ABAFA82FF68B}" dt="2023-05-08T11:11:56.594" v="203"/>
          <ac:spMkLst>
            <pc:docMk/>
            <pc:sldMk cId="3084335516" sldId="959"/>
            <ac:spMk id="40" creationId="{C75AD777-92A4-B41C-F8CF-A9491D7547C7}"/>
          </ac:spMkLst>
        </pc:spChg>
        <pc:spChg chg="mod">
          <ac:chgData name="Marta" userId="eac6eb22-5f14-46b4-a4ea-a86e6e8c4acc" providerId="ADAL" clId="{74097406-F23F-4933-BA70-ABAFA82FF68B}" dt="2023-05-08T11:11:56.594" v="203"/>
          <ac:spMkLst>
            <pc:docMk/>
            <pc:sldMk cId="3084335516" sldId="959"/>
            <ac:spMk id="41" creationId="{83B5696A-756D-AA75-E49C-543BFE43319C}"/>
          </ac:spMkLst>
        </pc:spChg>
        <pc:spChg chg="mod">
          <ac:chgData name="Marta" userId="eac6eb22-5f14-46b4-a4ea-a86e6e8c4acc" providerId="ADAL" clId="{74097406-F23F-4933-BA70-ABAFA82FF68B}" dt="2023-05-08T11:11:56.594" v="203"/>
          <ac:spMkLst>
            <pc:docMk/>
            <pc:sldMk cId="3084335516" sldId="959"/>
            <ac:spMk id="44" creationId="{2FE50823-72A4-BC2E-3F96-A6CC02546C3D}"/>
          </ac:spMkLst>
        </pc:spChg>
        <pc:spChg chg="mod">
          <ac:chgData name="Marta" userId="eac6eb22-5f14-46b4-a4ea-a86e6e8c4acc" providerId="ADAL" clId="{74097406-F23F-4933-BA70-ABAFA82FF68B}" dt="2023-05-08T11:11:56.594" v="203"/>
          <ac:spMkLst>
            <pc:docMk/>
            <pc:sldMk cId="3084335516" sldId="959"/>
            <ac:spMk id="45" creationId="{E8CCB011-2859-EF14-3E44-1348C8DD4B9D}"/>
          </ac:spMkLst>
        </pc:spChg>
        <pc:spChg chg="mod">
          <ac:chgData name="Marta" userId="eac6eb22-5f14-46b4-a4ea-a86e6e8c4acc" providerId="ADAL" clId="{74097406-F23F-4933-BA70-ABAFA82FF68B}" dt="2023-05-08T11:11:56.594" v="203"/>
          <ac:spMkLst>
            <pc:docMk/>
            <pc:sldMk cId="3084335516" sldId="959"/>
            <ac:spMk id="47" creationId="{77627490-4DFD-7929-971A-9EF810E63D34}"/>
          </ac:spMkLst>
        </pc:spChg>
        <pc:spChg chg="mod">
          <ac:chgData name="Marta" userId="eac6eb22-5f14-46b4-a4ea-a86e6e8c4acc" providerId="ADAL" clId="{74097406-F23F-4933-BA70-ABAFA82FF68B}" dt="2023-05-08T11:11:56.594" v="203"/>
          <ac:spMkLst>
            <pc:docMk/>
            <pc:sldMk cId="3084335516" sldId="959"/>
            <ac:spMk id="53" creationId="{EA6215C0-31A9-1A69-91A2-573D54CC73DB}"/>
          </ac:spMkLst>
        </pc:spChg>
        <pc:spChg chg="mod">
          <ac:chgData name="Marta" userId="eac6eb22-5f14-46b4-a4ea-a86e6e8c4acc" providerId="ADAL" clId="{74097406-F23F-4933-BA70-ABAFA82FF68B}" dt="2023-05-08T11:11:56.594" v="203"/>
          <ac:spMkLst>
            <pc:docMk/>
            <pc:sldMk cId="3084335516" sldId="959"/>
            <ac:spMk id="54" creationId="{B15AE72D-AC50-2301-834B-BC185855F07C}"/>
          </ac:spMkLst>
        </pc:spChg>
        <pc:spChg chg="mod">
          <ac:chgData name="Marta" userId="eac6eb22-5f14-46b4-a4ea-a86e6e8c4acc" providerId="ADAL" clId="{74097406-F23F-4933-BA70-ABAFA82FF68B}" dt="2023-05-08T11:11:56.594" v="203"/>
          <ac:spMkLst>
            <pc:docMk/>
            <pc:sldMk cId="3084335516" sldId="959"/>
            <ac:spMk id="326" creationId="{3E32A2AF-5B37-DDEC-06E8-29888804622C}"/>
          </ac:spMkLst>
        </pc:spChg>
        <pc:spChg chg="mod">
          <ac:chgData name="Marta" userId="eac6eb22-5f14-46b4-a4ea-a86e6e8c4acc" providerId="ADAL" clId="{74097406-F23F-4933-BA70-ABAFA82FF68B}" dt="2023-05-08T11:11:56.594" v="203"/>
          <ac:spMkLst>
            <pc:docMk/>
            <pc:sldMk cId="3084335516" sldId="959"/>
            <ac:spMk id="327" creationId="{9F3021C4-1250-7575-8E6B-95F3B94220D4}"/>
          </ac:spMkLst>
        </pc:spChg>
        <pc:spChg chg="mod">
          <ac:chgData name="Marta" userId="eac6eb22-5f14-46b4-a4ea-a86e6e8c4acc" providerId="ADAL" clId="{74097406-F23F-4933-BA70-ABAFA82FF68B}" dt="2023-05-08T11:11:56.594" v="203"/>
          <ac:spMkLst>
            <pc:docMk/>
            <pc:sldMk cId="3084335516" sldId="959"/>
            <ac:spMk id="333" creationId="{6FE21C4A-B830-E04D-BE53-58C6F807845B}"/>
          </ac:spMkLst>
        </pc:spChg>
        <pc:spChg chg="mod">
          <ac:chgData name="Marta" userId="eac6eb22-5f14-46b4-a4ea-a86e6e8c4acc" providerId="ADAL" clId="{74097406-F23F-4933-BA70-ABAFA82FF68B}" dt="2023-05-08T11:11:56.594" v="203"/>
          <ac:spMkLst>
            <pc:docMk/>
            <pc:sldMk cId="3084335516" sldId="959"/>
            <ac:spMk id="334" creationId="{959A11B8-D663-15A4-9CDD-0892AE5F6793}"/>
          </ac:spMkLst>
        </pc:spChg>
        <pc:spChg chg="mod">
          <ac:chgData name="Marta" userId="eac6eb22-5f14-46b4-a4ea-a86e6e8c4acc" providerId="ADAL" clId="{74097406-F23F-4933-BA70-ABAFA82FF68B}" dt="2023-05-08T11:11:56.594" v="203"/>
          <ac:spMkLst>
            <pc:docMk/>
            <pc:sldMk cId="3084335516" sldId="959"/>
            <ac:spMk id="346" creationId="{00000000-0000-0000-0000-000000000000}"/>
          </ac:spMkLst>
        </pc:spChg>
        <pc:spChg chg="mod">
          <ac:chgData name="Marta" userId="eac6eb22-5f14-46b4-a4ea-a86e6e8c4acc" providerId="ADAL" clId="{74097406-F23F-4933-BA70-ABAFA82FF68B}" dt="2023-05-08T11:11:56.594" v="203"/>
          <ac:spMkLst>
            <pc:docMk/>
            <pc:sldMk cId="3084335516" sldId="959"/>
            <ac:spMk id="437" creationId="{E4A29164-2121-F294-27B4-DAEFB5D0DA68}"/>
          </ac:spMkLst>
        </pc:spChg>
        <pc:spChg chg="mod">
          <ac:chgData name="Marta" userId="eac6eb22-5f14-46b4-a4ea-a86e6e8c4acc" providerId="ADAL" clId="{74097406-F23F-4933-BA70-ABAFA82FF68B}" dt="2023-05-08T11:11:56.594" v="203"/>
          <ac:spMkLst>
            <pc:docMk/>
            <pc:sldMk cId="3084335516" sldId="959"/>
            <ac:spMk id="438" creationId="{C1D0F1F6-49B6-A9AA-29D7-2B32DD1669D8}"/>
          </ac:spMkLst>
        </pc:spChg>
        <pc:spChg chg="mod">
          <ac:chgData name="Marta" userId="eac6eb22-5f14-46b4-a4ea-a86e6e8c4acc" providerId="ADAL" clId="{74097406-F23F-4933-BA70-ABAFA82FF68B}" dt="2023-05-08T11:11:56.594" v="203"/>
          <ac:spMkLst>
            <pc:docMk/>
            <pc:sldMk cId="3084335516" sldId="959"/>
            <ac:spMk id="439" creationId="{7B8D6FC4-D991-04EA-48FF-651A7FE5420D}"/>
          </ac:spMkLst>
        </pc:spChg>
        <pc:spChg chg="mod">
          <ac:chgData name="Marta" userId="eac6eb22-5f14-46b4-a4ea-a86e6e8c4acc" providerId="ADAL" clId="{74097406-F23F-4933-BA70-ABAFA82FF68B}" dt="2023-05-08T11:11:56.594" v="203"/>
          <ac:spMkLst>
            <pc:docMk/>
            <pc:sldMk cId="3084335516" sldId="959"/>
            <ac:spMk id="440" creationId="{5D549A4D-68F7-B530-FDBF-C421BDC13F8F}"/>
          </ac:spMkLst>
        </pc:spChg>
        <pc:spChg chg="mod">
          <ac:chgData name="Marta" userId="eac6eb22-5f14-46b4-a4ea-a86e6e8c4acc" providerId="ADAL" clId="{74097406-F23F-4933-BA70-ABAFA82FF68B}" dt="2023-05-08T11:11:56.594" v="203"/>
          <ac:spMkLst>
            <pc:docMk/>
            <pc:sldMk cId="3084335516" sldId="959"/>
            <ac:spMk id="441" creationId="{EFFEC27A-1B8C-2095-57DE-B53519D67470}"/>
          </ac:spMkLst>
        </pc:spChg>
        <pc:spChg chg="mod">
          <ac:chgData name="Marta" userId="eac6eb22-5f14-46b4-a4ea-a86e6e8c4acc" providerId="ADAL" clId="{74097406-F23F-4933-BA70-ABAFA82FF68B}" dt="2023-05-08T11:11:56.594" v="203"/>
          <ac:spMkLst>
            <pc:docMk/>
            <pc:sldMk cId="3084335516" sldId="959"/>
            <ac:spMk id="442" creationId="{7DFB0089-93E3-EBE7-5023-660256FB2F1E}"/>
          </ac:spMkLst>
        </pc:spChg>
        <pc:grpChg chg="mod">
          <ac:chgData name="Marta" userId="eac6eb22-5f14-46b4-a4ea-a86e6e8c4acc" providerId="ADAL" clId="{74097406-F23F-4933-BA70-ABAFA82FF68B}" dt="2023-05-08T11:11:56.594" v="203"/>
          <ac:grpSpMkLst>
            <pc:docMk/>
            <pc:sldMk cId="3084335516" sldId="959"/>
            <ac:grpSpMk id="1" creationId="{00000000-0000-0000-0000-000000000000}"/>
          </ac:grpSpMkLst>
        </pc:grpChg>
        <pc:grpChg chg="mod">
          <ac:chgData name="Marta" userId="eac6eb22-5f14-46b4-a4ea-a86e6e8c4acc" providerId="ADAL" clId="{74097406-F23F-4933-BA70-ABAFA82FF68B}" dt="2023-05-08T11:11:56.594" v="203"/>
          <ac:grpSpMkLst>
            <pc:docMk/>
            <pc:sldMk cId="3084335516" sldId="959"/>
            <ac:grpSpMk id="22" creationId="{0058DC72-C1B7-9009-E910-0A33BFED779B}"/>
          </ac:grpSpMkLst>
        </pc:grpChg>
        <pc:grpChg chg="mod">
          <ac:chgData name="Marta" userId="eac6eb22-5f14-46b4-a4ea-a86e6e8c4acc" providerId="ADAL" clId="{74097406-F23F-4933-BA70-ABAFA82FF68B}" dt="2023-05-08T11:11:56.594" v="203"/>
          <ac:grpSpMkLst>
            <pc:docMk/>
            <pc:sldMk cId="3084335516" sldId="959"/>
            <ac:grpSpMk id="26" creationId="{2E4DB06C-7C48-648B-95AE-FC1BCF09330D}"/>
          </ac:grpSpMkLst>
        </pc:grpChg>
        <pc:grpChg chg="mod">
          <ac:chgData name="Marta" userId="eac6eb22-5f14-46b4-a4ea-a86e6e8c4acc" providerId="ADAL" clId="{74097406-F23F-4933-BA70-ABAFA82FF68B}" dt="2023-05-08T11:11:56.594" v="203"/>
          <ac:grpSpMkLst>
            <pc:docMk/>
            <pc:sldMk cId="3084335516" sldId="959"/>
            <ac:grpSpMk id="29" creationId="{E83F2DF2-6149-66FB-A0C4-49251D5D53B3}"/>
          </ac:grpSpMkLst>
        </pc:grpChg>
        <pc:grpChg chg="mod">
          <ac:chgData name="Marta" userId="eac6eb22-5f14-46b4-a4ea-a86e6e8c4acc" providerId="ADAL" clId="{74097406-F23F-4933-BA70-ABAFA82FF68B}" dt="2023-05-08T11:11:56.594" v="203"/>
          <ac:grpSpMkLst>
            <pc:docMk/>
            <pc:sldMk cId="3084335516" sldId="959"/>
            <ac:grpSpMk id="39" creationId="{6A548644-8D4A-711B-674D-C998933239C8}"/>
          </ac:grpSpMkLst>
        </pc:grpChg>
        <pc:grpChg chg="mod">
          <ac:chgData name="Marta" userId="eac6eb22-5f14-46b4-a4ea-a86e6e8c4acc" providerId="ADAL" clId="{74097406-F23F-4933-BA70-ABAFA82FF68B}" dt="2023-05-08T11:11:56.594" v="203"/>
          <ac:grpSpMkLst>
            <pc:docMk/>
            <pc:sldMk cId="3084335516" sldId="959"/>
            <ac:grpSpMk id="43" creationId="{7F6B2737-126F-DC4E-2960-B16F7530098F}"/>
          </ac:grpSpMkLst>
        </pc:grpChg>
        <pc:graphicFrameChg chg="mod">
          <ac:chgData name="Marta" userId="eac6eb22-5f14-46b4-a4ea-a86e6e8c4acc" providerId="ADAL" clId="{74097406-F23F-4933-BA70-ABAFA82FF68B}" dt="2023-05-08T11:11:56.594" v="203"/>
          <ac:graphicFrameMkLst>
            <pc:docMk/>
            <pc:sldMk cId="3084335516" sldId="959"/>
            <ac:graphicFrameMk id="3" creationId="{00000000-0000-0000-0000-000000000000}"/>
          </ac:graphicFrameMkLst>
        </pc:graphicFrameChg>
        <pc:picChg chg="mod">
          <ac:chgData name="Marta" userId="eac6eb22-5f14-46b4-a4ea-a86e6e8c4acc" providerId="ADAL" clId="{74097406-F23F-4933-BA70-ABAFA82FF68B}" dt="2023-05-08T11:11:56.594" v="203"/>
          <ac:picMkLst>
            <pc:docMk/>
            <pc:sldMk cId="3084335516" sldId="959"/>
            <ac:picMk id="21" creationId="{E3454908-60CD-9040-D200-350445EC88E0}"/>
          </ac:picMkLst>
        </pc:picChg>
        <pc:picChg chg="mod">
          <ac:chgData name="Marta" userId="eac6eb22-5f14-46b4-a4ea-a86e6e8c4acc" providerId="ADAL" clId="{74097406-F23F-4933-BA70-ABAFA82FF68B}" dt="2023-05-08T11:11:56.594" v="203"/>
          <ac:picMkLst>
            <pc:docMk/>
            <pc:sldMk cId="3084335516" sldId="959"/>
            <ac:picMk id="42" creationId="{B74AF80F-B4A5-834D-A3BC-8CA2AF6A8A1F}"/>
          </ac:picMkLst>
        </pc:picChg>
        <pc:picChg chg="mod">
          <ac:chgData name="Marta" userId="eac6eb22-5f14-46b4-a4ea-a86e6e8c4acc" providerId="ADAL" clId="{74097406-F23F-4933-BA70-ABAFA82FF68B}" dt="2023-05-08T11:11:56.594" v="203"/>
          <ac:picMkLst>
            <pc:docMk/>
            <pc:sldMk cId="3084335516" sldId="959"/>
            <ac:picMk id="46" creationId="{202A3243-0C79-407A-FA59-9867D2F3A94E}"/>
          </ac:picMkLst>
        </pc:picChg>
        <pc:picChg chg="mod">
          <ac:chgData name="Marta" userId="eac6eb22-5f14-46b4-a4ea-a86e6e8c4acc" providerId="ADAL" clId="{74097406-F23F-4933-BA70-ABAFA82FF68B}" dt="2023-05-08T11:11:56.594" v="203"/>
          <ac:picMkLst>
            <pc:docMk/>
            <pc:sldMk cId="3084335516" sldId="959"/>
            <ac:picMk id="48" creationId="{DF79C122-56BB-C9E9-81DC-95515A0FAFE4}"/>
          </ac:picMkLst>
        </pc:picChg>
        <pc:picChg chg="mod">
          <ac:chgData name="Marta" userId="eac6eb22-5f14-46b4-a4ea-a86e6e8c4acc" providerId="ADAL" clId="{74097406-F23F-4933-BA70-ABAFA82FF68B}" dt="2023-05-08T11:11:56.594" v="203"/>
          <ac:picMkLst>
            <pc:docMk/>
            <pc:sldMk cId="3084335516" sldId="959"/>
            <ac:picMk id="49" creationId="{F347DF40-5412-ED64-94D5-E84D38E5E85F}"/>
          </ac:picMkLst>
        </pc:picChg>
        <pc:picChg chg="mod">
          <ac:chgData name="Marta" userId="eac6eb22-5f14-46b4-a4ea-a86e6e8c4acc" providerId="ADAL" clId="{74097406-F23F-4933-BA70-ABAFA82FF68B}" dt="2023-05-08T11:11:56.594" v="203"/>
          <ac:picMkLst>
            <pc:docMk/>
            <pc:sldMk cId="3084335516" sldId="959"/>
            <ac:picMk id="50" creationId="{E057DF22-EBFC-E657-93E2-5CED5F480D16}"/>
          </ac:picMkLst>
        </pc:picChg>
        <pc:picChg chg="mod">
          <ac:chgData name="Marta" userId="eac6eb22-5f14-46b4-a4ea-a86e6e8c4acc" providerId="ADAL" clId="{74097406-F23F-4933-BA70-ABAFA82FF68B}" dt="2023-05-08T11:11:56.594" v="203"/>
          <ac:picMkLst>
            <pc:docMk/>
            <pc:sldMk cId="3084335516" sldId="959"/>
            <ac:picMk id="51" creationId="{59F3E946-7B00-7324-7450-C3F7BC82CC59}"/>
          </ac:picMkLst>
        </pc:picChg>
        <pc:picChg chg="mod">
          <ac:chgData name="Marta" userId="eac6eb22-5f14-46b4-a4ea-a86e6e8c4acc" providerId="ADAL" clId="{74097406-F23F-4933-BA70-ABAFA82FF68B}" dt="2023-05-08T11:11:56.594" v="203"/>
          <ac:picMkLst>
            <pc:docMk/>
            <pc:sldMk cId="3084335516" sldId="959"/>
            <ac:picMk id="52" creationId="{F03D9EA2-F2BA-852A-69C7-0CB9CD901FF5}"/>
          </ac:picMkLst>
        </pc:picChg>
        <pc:picChg chg="mod">
          <ac:chgData name="Marta" userId="eac6eb22-5f14-46b4-a4ea-a86e6e8c4acc" providerId="ADAL" clId="{74097406-F23F-4933-BA70-ABAFA82FF68B}" dt="2023-05-08T11:11:56.594" v="203"/>
          <ac:picMkLst>
            <pc:docMk/>
            <pc:sldMk cId="3084335516" sldId="959"/>
            <ac:picMk id="55" creationId="{23D33F0D-49F7-435E-BCE2-C1CD7070AB30}"/>
          </ac:picMkLst>
        </pc:picChg>
        <pc:picChg chg="mod">
          <ac:chgData name="Marta" userId="eac6eb22-5f14-46b4-a4ea-a86e6e8c4acc" providerId="ADAL" clId="{74097406-F23F-4933-BA70-ABAFA82FF68B}" dt="2023-05-08T11:11:56.594" v="203"/>
          <ac:picMkLst>
            <pc:docMk/>
            <pc:sldMk cId="3084335516" sldId="959"/>
            <ac:picMk id="56" creationId="{70BC645B-34DB-EE68-59B8-9C6FC4FF66CE}"/>
          </ac:picMkLst>
        </pc:picChg>
        <pc:picChg chg="mod">
          <ac:chgData name="Marta" userId="eac6eb22-5f14-46b4-a4ea-a86e6e8c4acc" providerId="ADAL" clId="{74097406-F23F-4933-BA70-ABAFA82FF68B}" dt="2023-05-08T11:11:56.594" v="203"/>
          <ac:picMkLst>
            <pc:docMk/>
            <pc:sldMk cId="3084335516" sldId="959"/>
            <ac:picMk id="57" creationId="{60713812-D92A-B0E9-BDF6-388297C411AF}"/>
          </ac:picMkLst>
        </pc:picChg>
        <pc:picChg chg="mod">
          <ac:chgData name="Marta" userId="eac6eb22-5f14-46b4-a4ea-a86e6e8c4acc" providerId="ADAL" clId="{74097406-F23F-4933-BA70-ABAFA82FF68B}" dt="2023-05-08T11:11:56.594" v="203"/>
          <ac:picMkLst>
            <pc:docMk/>
            <pc:sldMk cId="3084335516" sldId="959"/>
            <ac:picMk id="58" creationId="{4C7310D4-3940-B234-D4C1-5AE53443F179}"/>
          </ac:picMkLst>
        </pc:picChg>
        <pc:picChg chg="mod">
          <ac:chgData name="Marta" userId="eac6eb22-5f14-46b4-a4ea-a86e6e8c4acc" providerId="ADAL" clId="{74097406-F23F-4933-BA70-ABAFA82FF68B}" dt="2023-05-08T11:11:56.594" v="203"/>
          <ac:picMkLst>
            <pc:docMk/>
            <pc:sldMk cId="3084335516" sldId="959"/>
            <ac:picMk id="59" creationId="{A2C860D2-662C-A4EA-C94E-70FCFEA2D939}"/>
          </ac:picMkLst>
        </pc:picChg>
        <pc:picChg chg="mod">
          <ac:chgData name="Marta" userId="eac6eb22-5f14-46b4-a4ea-a86e6e8c4acc" providerId="ADAL" clId="{74097406-F23F-4933-BA70-ABAFA82FF68B}" dt="2023-05-08T11:11:56.594" v="203"/>
          <ac:picMkLst>
            <pc:docMk/>
            <pc:sldMk cId="3084335516" sldId="959"/>
            <ac:picMk id="60" creationId="{2B6F1B51-C125-6EAD-C438-A650A1FFF19A}"/>
          </ac:picMkLst>
        </pc:picChg>
        <pc:picChg chg="mod">
          <ac:chgData name="Marta" userId="eac6eb22-5f14-46b4-a4ea-a86e6e8c4acc" providerId="ADAL" clId="{74097406-F23F-4933-BA70-ABAFA82FF68B}" dt="2023-05-08T11:11:56.594" v="203"/>
          <ac:picMkLst>
            <pc:docMk/>
            <pc:sldMk cId="3084335516" sldId="959"/>
            <ac:picMk id="61" creationId="{E5B0D654-68AA-B002-2986-554BF3B613BC}"/>
          </ac:picMkLst>
        </pc:picChg>
        <pc:picChg chg="mod">
          <ac:chgData name="Marta" userId="eac6eb22-5f14-46b4-a4ea-a86e6e8c4acc" providerId="ADAL" clId="{74097406-F23F-4933-BA70-ABAFA82FF68B}" dt="2023-05-08T11:11:56.594" v="203"/>
          <ac:picMkLst>
            <pc:docMk/>
            <pc:sldMk cId="3084335516" sldId="959"/>
            <ac:picMk id="62" creationId="{1DCD3247-6073-7461-B3EB-EE2959B52257}"/>
          </ac:picMkLst>
        </pc:picChg>
        <pc:picChg chg="mod">
          <ac:chgData name="Marta" userId="eac6eb22-5f14-46b4-a4ea-a86e6e8c4acc" providerId="ADAL" clId="{74097406-F23F-4933-BA70-ABAFA82FF68B}" dt="2023-05-08T11:11:56.594" v="203"/>
          <ac:picMkLst>
            <pc:docMk/>
            <pc:sldMk cId="3084335516" sldId="959"/>
            <ac:picMk id="63" creationId="{C3ACB2D5-8211-34AC-2DFE-6C63571AA04D}"/>
          </ac:picMkLst>
        </pc:picChg>
        <pc:picChg chg="mod">
          <ac:chgData name="Marta" userId="eac6eb22-5f14-46b4-a4ea-a86e6e8c4acc" providerId="ADAL" clId="{74097406-F23F-4933-BA70-ABAFA82FF68B}" dt="2023-05-08T11:11:56.594" v="203"/>
          <ac:picMkLst>
            <pc:docMk/>
            <pc:sldMk cId="3084335516" sldId="959"/>
            <ac:picMk id="320" creationId="{7FDB0F77-2875-F782-1BBE-AA08F34E3A14}"/>
          </ac:picMkLst>
        </pc:picChg>
        <pc:picChg chg="mod">
          <ac:chgData name="Marta" userId="eac6eb22-5f14-46b4-a4ea-a86e6e8c4acc" providerId="ADAL" clId="{74097406-F23F-4933-BA70-ABAFA82FF68B}" dt="2023-05-08T11:11:56.594" v="203"/>
          <ac:picMkLst>
            <pc:docMk/>
            <pc:sldMk cId="3084335516" sldId="959"/>
            <ac:picMk id="321" creationId="{A4956718-7D76-89D7-B410-82EFCE9CE51B}"/>
          </ac:picMkLst>
        </pc:picChg>
        <pc:picChg chg="mod">
          <ac:chgData name="Marta" userId="eac6eb22-5f14-46b4-a4ea-a86e6e8c4acc" providerId="ADAL" clId="{74097406-F23F-4933-BA70-ABAFA82FF68B}" dt="2023-05-08T11:11:56.594" v="203"/>
          <ac:picMkLst>
            <pc:docMk/>
            <pc:sldMk cId="3084335516" sldId="959"/>
            <ac:picMk id="322" creationId="{90BA4F0C-1252-7A11-5018-D7691B4F91BC}"/>
          </ac:picMkLst>
        </pc:picChg>
        <pc:picChg chg="mod">
          <ac:chgData name="Marta" userId="eac6eb22-5f14-46b4-a4ea-a86e6e8c4acc" providerId="ADAL" clId="{74097406-F23F-4933-BA70-ABAFA82FF68B}" dt="2023-05-08T11:11:56.594" v="203"/>
          <ac:picMkLst>
            <pc:docMk/>
            <pc:sldMk cId="3084335516" sldId="959"/>
            <ac:picMk id="323" creationId="{CACB6202-0C8D-8A87-66CD-359252188255}"/>
          </ac:picMkLst>
        </pc:picChg>
        <pc:picChg chg="mod">
          <ac:chgData name="Marta" userId="eac6eb22-5f14-46b4-a4ea-a86e6e8c4acc" providerId="ADAL" clId="{74097406-F23F-4933-BA70-ABAFA82FF68B}" dt="2023-05-08T11:11:56.594" v="203"/>
          <ac:picMkLst>
            <pc:docMk/>
            <pc:sldMk cId="3084335516" sldId="959"/>
            <ac:picMk id="324" creationId="{1FF3A135-6943-19CB-B634-32C5A6345C06}"/>
          </ac:picMkLst>
        </pc:picChg>
        <pc:picChg chg="mod">
          <ac:chgData name="Marta" userId="eac6eb22-5f14-46b4-a4ea-a86e6e8c4acc" providerId="ADAL" clId="{74097406-F23F-4933-BA70-ABAFA82FF68B}" dt="2023-05-08T11:11:56.594" v="203"/>
          <ac:picMkLst>
            <pc:docMk/>
            <pc:sldMk cId="3084335516" sldId="959"/>
            <ac:picMk id="325" creationId="{FDA17D13-0A37-79A2-D675-E4B102763401}"/>
          </ac:picMkLst>
        </pc:picChg>
        <pc:picChg chg="mod">
          <ac:chgData name="Marta" userId="eac6eb22-5f14-46b4-a4ea-a86e6e8c4acc" providerId="ADAL" clId="{74097406-F23F-4933-BA70-ABAFA82FF68B}" dt="2023-05-08T11:11:56.594" v="203"/>
          <ac:picMkLst>
            <pc:docMk/>
            <pc:sldMk cId="3084335516" sldId="959"/>
            <ac:picMk id="328" creationId="{43D44F54-C958-8845-2B04-523A56A0379E}"/>
          </ac:picMkLst>
        </pc:picChg>
        <pc:picChg chg="mod">
          <ac:chgData name="Marta" userId="eac6eb22-5f14-46b4-a4ea-a86e6e8c4acc" providerId="ADAL" clId="{74097406-F23F-4933-BA70-ABAFA82FF68B}" dt="2023-05-08T11:11:56.594" v="203"/>
          <ac:picMkLst>
            <pc:docMk/>
            <pc:sldMk cId="3084335516" sldId="959"/>
            <ac:picMk id="329" creationId="{D737E1BB-2B4C-CC9E-6C15-9DEDB24112BC}"/>
          </ac:picMkLst>
        </pc:picChg>
        <pc:picChg chg="mod">
          <ac:chgData name="Marta" userId="eac6eb22-5f14-46b4-a4ea-a86e6e8c4acc" providerId="ADAL" clId="{74097406-F23F-4933-BA70-ABAFA82FF68B}" dt="2023-05-08T11:11:56.594" v="203"/>
          <ac:picMkLst>
            <pc:docMk/>
            <pc:sldMk cId="3084335516" sldId="959"/>
            <ac:picMk id="330" creationId="{AF3EB9B7-4BFD-EE21-5CB1-58A10CCFBEF5}"/>
          </ac:picMkLst>
        </pc:picChg>
        <pc:picChg chg="mod">
          <ac:chgData name="Marta" userId="eac6eb22-5f14-46b4-a4ea-a86e6e8c4acc" providerId="ADAL" clId="{74097406-F23F-4933-BA70-ABAFA82FF68B}" dt="2023-05-08T11:11:56.594" v="203"/>
          <ac:picMkLst>
            <pc:docMk/>
            <pc:sldMk cId="3084335516" sldId="959"/>
            <ac:picMk id="331" creationId="{B2D6974C-F140-5333-EB43-80C753FB8A30}"/>
          </ac:picMkLst>
        </pc:picChg>
        <pc:picChg chg="mod">
          <ac:chgData name="Marta" userId="eac6eb22-5f14-46b4-a4ea-a86e6e8c4acc" providerId="ADAL" clId="{74097406-F23F-4933-BA70-ABAFA82FF68B}" dt="2023-05-08T11:11:56.594" v="203"/>
          <ac:picMkLst>
            <pc:docMk/>
            <pc:sldMk cId="3084335516" sldId="959"/>
            <ac:picMk id="332" creationId="{5783B7B7-8E92-CE8D-48D9-5E7EE948A93E}"/>
          </ac:picMkLst>
        </pc:picChg>
        <pc:picChg chg="mod">
          <ac:chgData name="Marta" userId="eac6eb22-5f14-46b4-a4ea-a86e6e8c4acc" providerId="ADAL" clId="{74097406-F23F-4933-BA70-ABAFA82FF68B}" dt="2023-05-08T11:11:56.594" v="203"/>
          <ac:picMkLst>
            <pc:docMk/>
            <pc:sldMk cId="3084335516" sldId="959"/>
            <ac:picMk id="335" creationId="{DD93E24E-9C7F-29B9-135B-79B3DDC2A3E6}"/>
          </ac:picMkLst>
        </pc:picChg>
        <pc:picChg chg="mod">
          <ac:chgData name="Marta" userId="eac6eb22-5f14-46b4-a4ea-a86e6e8c4acc" providerId="ADAL" clId="{74097406-F23F-4933-BA70-ABAFA82FF68B}" dt="2023-05-08T11:11:56.594" v="203"/>
          <ac:picMkLst>
            <pc:docMk/>
            <pc:sldMk cId="3084335516" sldId="959"/>
            <ac:picMk id="336" creationId="{3CD9B19E-D9E0-C61C-E47A-3F4AE8991BC0}"/>
          </ac:picMkLst>
        </pc:picChg>
        <pc:picChg chg="mod">
          <ac:chgData name="Marta" userId="eac6eb22-5f14-46b4-a4ea-a86e6e8c4acc" providerId="ADAL" clId="{74097406-F23F-4933-BA70-ABAFA82FF68B}" dt="2023-05-08T11:11:56.594" v="203"/>
          <ac:picMkLst>
            <pc:docMk/>
            <pc:sldMk cId="3084335516" sldId="959"/>
            <ac:picMk id="337" creationId="{941FCE71-29B3-8075-70A5-79393543393C}"/>
          </ac:picMkLst>
        </pc:picChg>
        <pc:picChg chg="mod">
          <ac:chgData name="Marta" userId="eac6eb22-5f14-46b4-a4ea-a86e6e8c4acc" providerId="ADAL" clId="{74097406-F23F-4933-BA70-ABAFA82FF68B}" dt="2023-05-08T11:11:56.594" v="203"/>
          <ac:picMkLst>
            <pc:docMk/>
            <pc:sldMk cId="3084335516" sldId="959"/>
            <ac:picMk id="338" creationId="{AFCA88A4-073B-09D5-3F40-FF55FDE504F0}"/>
          </ac:picMkLst>
        </pc:picChg>
        <pc:picChg chg="mod">
          <ac:chgData name="Marta" userId="eac6eb22-5f14-46b4-a4ea-a86e6e8c4acc" providerId="ADAL" clId="{74097406-F23F-4933-BA70-ABAFA82FF68B}" dt="2023-05-08T11:11:56.594" v="203"/>
          <ac:picMkLst>
            <pc:docMk/>
            <pc:sldMk cId="3084335516" sldId="959"/>
            <ac:picMk id="339" creationId="{CA31C29E-B4CC-4F45-D7A4-F2EC72987782}"/>
          </ac:picMkLst>
        </pc:picChg>
        <pc:picChg chg="mod">
          <ac:chgData name="Marta" userId="eac6eb22-5f14-46b4-a4ea-a86e6e8c4acc" providerId="ADAL" clId="{74097406-F23F-4933-BA70-ABAFA82FF68B}" dt="2023-05-08T11:11:56.594" v="203"/>
          <ac:picMkLst>
            <pc:docMk/>
            <pc:sldMk cId="3084335516" sldId="959"/>
            <ac:picMk id="340" creationId="{FBB2B329-90FD-E28C-E1BD-8253A6CB9DD1}"/>
          </ac:picMkLst>
        </pc:picChg>
        <pc:picChg chg="mod">
          <ac:chgData name="Marta" userId="eac6eb22-5f14-46b4-a4ea-a86e6e8c4acc" providerId="ADAL" clId="{74097406-F23F-4933-BA70-ABAFA82FF68B}" dt="2023-05-08T11:11:56.594" v="203"/>
          <ac:picMkLst>
            <pc:docMk/>
            <pc:sldMk cId="3084335516" sldId="959"/>
            <ac:picMk id="341" creationId="{0677D62C-0052-892E-FB8D-29DC790A0B3B}"/>
          </ac:picMkLst>
        </pc:picChg>
        <pc:picChg chg="mod">
          <ac:chgData name="Marta" userId="eac6eb22-5f14-46b4-a4ea-a86e6e8c4acc" providerId="ADAL" clId="{74097406-F23F-4933-BA70-ABAFA82FF68B}" dt="2023-05-08T11:11:56.594" v="203"/>
          <ac:picMkLst>
            <pc:docMk/>
            <pc:sldMk cId="3084335516" sldId="959"/>
            <ac:picMk id="342" creationId="{B907B41A-BA4E-5197-9DF9-79E11F04AC71}"/>
          </ac:picMkLst>
        </pc:picChg>
        <pc:picChg chg="mod">
          <ac:chgData name="Marta" userId="eac6eb22-5f14-46b4-a4ea-a86e6e8c4acc" providerId="ADAL" clId="{74097406-F23F-4933-BA70-ABAFA82FF68B}" dt="2023-05-08T11:11:56.594" v="203"/>
          <ac:picMkLst>
            <pc:docMk/>
            <pc:sldMk cId="3084335516" sldId="959"/>
            <ac:picMk id="343" creationId="{E8247262-C9D9-609D-32F8-19AA99A56325}"/>
          </ac:picMkLst>
        </pc:picChg>
        <pc:picChg chg="mod">
          <ac:chgData name="Marta" userId="eac6eb22-5f14-46b4-a4ea-a86e6e8c4acc" providerId="ADAL" clId="{74097406-F23F-4933-BA70-ABAFA82FF68B}" dt="2023-05-08T11:11:56.594" v="203"/>
          <ac:picMkLst>
            <pc:docMk/>
            <pc:sldMk cId="3084335516" sldId="959"/>
            <ac:picMk id="344" creationId="{015FA99C-13B9-6B4A-730E-51805E335264}"/>
          </ac:picMkLst>
        </pc:picChg>
        <pc:picChg chg="mod">
          <ac:chgData name="Marta" userId="eac6eb22-5f14-46b4-a4ea-a86e6e8c4acc" providerId="ADAL" clId="{74097406-F23F-4933-BA70-ABAFA82FF68B}" dt="2023-05-08T11:11:56.594" v="203"/>
          <ac:picMkLst>
            <pc:docMk/>
            <pc:sldMk cId="3084335516" sldId="959"/>
            <ac:picMk id="345" creationId="{51E5F745-7563-AEE6-50D8-A927C7BB6BFA}"/>
          </ac:picMkLst>
        </pc:picChg>
        <pc:picChg chg="mod">
          <ac:chgData name="Marta" userId="eac6eb22-5f14-46b4-a4ea-a86e6e8c4acc" providerId="ADAL" clId="{74097406-F23F-4933-BA70-ABAFA82FF68B}" dt="2023-05-08T11:11:56.594" v="203"/>
          <ac:picMkLst>
            <pc:docMk/>
            <pc:sldMk cId="3084335516" sldId="959"/>
            <ac:picMk id="371" creationId="{D2167881-0B5C-849F-19AE-47D1176283A7}"/>
          </ac:picMkLst>
        </pc:picChg>
        <pc:picChg chg="mod">
          <ac:chgData name="Marta" userId="eac6eb22-5f14-46b4-a4ea-a86e6e8c4acc" providerId="ADAL" clId="{74097406-F23F-4933-BA70-ABAFA82FF68B}" dt="2023-05-08T11:11:56.594" v="203"/>
          <ac:picMkLst>
            <pc:docMk/>
            <pc:sldMk cId="3084335516" sldId="959"/>
            <ac:picMk id="375" creationId="{1EDF5253-45BB-D29E-E2A2-2DA8586D397C}"/>
          </ac:picMkLst>
        </pc:picChg>
        <pc:picChg chg="mod">
          <ac:chgData name="Marta" userId="eac6eb22-5f14-46b4-a4ea-a86e6e8c4acc" providerId="ADAL" clId="{74097406-F23F-4933-BA70-ABAFA82FF68B}" dt="2023-05-08T11:11:56.594" v="203"/>
          <ac:picMkLst>
            <pc:docMk/>
            <pc:sldMk cId="3084335516" sldId="959"/>
            <ac:picMk id="382" creationId="{F0B35971-F67E-33C1-DD1E-BE63D51FBDFC}"/>
          </ac:picMkLst>
        </pc:picChg>
        <pc:picChg chg="mod">
          <ac:chgData name="Marta" userId="eac6eb22-5f14-46b4-a4ea-a86e6e8c4acc" providerId="ADAL" clId="{74097406-F23F-4933-BA70-ABAFA82FF68B}" dt="2023-05-08T11:11:56.594" v="203"/>
          <ac:picMkLst>
            <pc:docMk/>
            <pc:sldMk cId="3084335516" sldId="959"/>
            <ac:picMk id="386" creationId="{F1233895-6FDE-AF6B-8CD8-4C121286EBAE}"/>
          </ac:picMkLst>
        </pc:picChg>
        <pc:picChg chg="mod">
          <ac:chgData name="Marta" userId="eac6eb22-5f14-46b4-a4ea-a86e6e8c4acc" providerId="ADAL" clId="{74097406-F23F-4933-BA70-ABAFA82FF68B}" dt="2023-05-08T11:11:56.594" v="203"/>
          <ac:picMkLst>
            <pc:docMk/>
            <pc:sldMk cId="3084335516" sldId="959"/>
            <ac:picMk id="427" creationId="{82BCB824-7B14-5E17-7684-0612F03E0286}"/>
          </ac:picMkLst>
        </pc:picChg>
        <pc:picChg chg="mod">
          <ac:chgData name="Marta" userId="eac6eb22-5f14-46b4-a4ea-a86e6e8c4acc" providerId="ADAL" clId="{74097406-F23F-4933-BA70-ABAFA82FF68B}" dt="2023-05-08T11:11:56.594" v="203"/>
          <ac:picMkLst>
            <pc:docMk/>
            <pc:sldMk cId="3084335516" sldId="959"/>
            <ac:picMk id="428" creationId="{E739CB59-4921-97F9-2381-96FB8CD0F52A}"/>
          </ac:picMkLst>
        </pc:picChg>
        <pc:picChg chg="mod">
          <ac:chgData name="Marta" userId="eac6eb22-5f14-46b4-a4ea-a86e6e8c4acc" providerId="ADAL" clId="{74097406-F23F-4933-BA70-ABAFA82FF68B}" dt="2023-05-08T11:11:56.594" v="203"/>
          <ac:picMkLst>
            <pc:docMk/>
            <pc:sldMk cId="3084335516" sldId="959"/>
            <ac:picMk id="429" creationId="{C1F00A64-6089-690F-823C-BD2741086C56}"/>
          </ac:picMkLst>
        </pc:picChg>
        <pc:picChg chg="mod">
          <ac:chgData name="Marta" userId="eac6eb22-5f14-46b4-a4ea-a86e6e8c4acc" providerId="ADAL" clId="{74097406-F23F-4933-BA70-ABAFA82FF68B}" dt="2023-05-08T11:11:56.594" v="203"/>
          <ac:picMkLst>
            <pc:docMk/>
            <pc:sldMk cId="3084335516" sldId="959"/>
            <ac:picMk id="430" creationId="{81F30955-792B-36F4-ABBC-21A2840FB384}"/>
          </ac:picMkLst>
        </pc:picChg>
        <pc:picChg chg="mod">
          <ac:chgData name="Marta" userId="eac6eb22-5f14-46b4-a4ea-a86e6e8c4acc" providerId="ADAL" clId="{74097406-F23F-4933-BA70-ABAFA82FF68B}" dt="2023-05-08T11:11:56.594" v="203"/>
          <ac:picMkLst>
            <pc:docMk/>
            <pc:sldMk cId="3084335516" sldId="959"/>
            <ac:picMk id="431" creationId="{16E2E28B-02D4-04BA-549A-EDEB462C9F72}"/>
          </ac:picMkLst>
        </pc:picChg>
        <pc:picChg chg="mod">
          <ac:chgData name="Marta" userId="eac6eb22-5f14-46b4-a4ea-a86e6e8c4acc" providerId="ADAL" clId="{74097406-F23F-4933-BA70-ABAFA82FF68B}" dt="2023-05-08T11:11:56.594" v="203"/>
          <ac:picMkLst>
            <pc:docMk/>
            <pc:sldMk cId="3084335516" sldId="959"/>
            <ac:picMk id="432" creationId="{2C4468A8-5EE9-DDF3-56A3-4C5B33E7F89B}"/>
          </ac:picMkLst>
        </pc:picChg>
        <pc:picChg chg="mod">
          <ac:chgData name="Marta" userId="eac6eb22-5f14-46b4-a4ea-a86e6e8c4acc" providerId="ADAL" clId="{74097406-F23F-4933-BA70-ABAFA82FF68B}" dt="2023-05-08T11:11:56.594" v="203"/>
          <ac:picMkLst>
            <pc:docMk/>
            <pc:sldMk cId="3084335516" sldId="959"/>
            <ac:picMk id="433" creationId="{35FD79DC-5113-4F80-65A0-8003AD302B74}"/>
          </ac:picMkLst>
        </pc:picChg>
        <pc:picChg chg="mod">
          <ac:chgData name="Marta" userId="eac6eb22-5f14-46b4-a4ea-a86e6e8c4acc" providerId="ADAL" clId="{74097406-F23F-4933-BA70-ABAFA82FF68B}" dt="2023-05-08T11:11:56.594" v="203"/>
          <ac:picMkLst>
            <pc:docMk/>
            <pc:sldMk cId="3084335516" sldId="959"/>
            <ac:picMk id="434" creationId="{908BA2AD-0FC5-5126-761E-CCD0A116F33B}"/>
          </ac:picMkLst>
        </pc:picChg>
        <pc:picChg chg="mod">
          <ac:chgData name="Marta" userId="eac6eb22-5f14-46b4-a4ea-a86e6e8c4acc" providerId="ADAL" clId="{74097406-F23F-4933-BA70-ABAFA82FF68B}" dt="2023-05-08T11:11:56.594" v="203"/>
          <ac:picMkLst>
            <pc:docMk/>
            <pc:sldMk cId="3084335516" sldId="959"/>
            <ac:picMk id="435" creationId="{FBC9CCE2-2F0E-28E3-4BE5-3E2DA470F7F3}"/>
          </ac:picMkLst>
        </pc:picChg>
        <pc:picChg chg="mod">
          <ac:chgData name="Marta" userId="eac6eb22-5f14-46b4-a4ea-a86e6e8c4acc" providerId="ADAL" clId="{74097406-F23F-4933-BA70-ABAFA82FF68B}" dt="2023-05-08T11:11:56.594" v="203"/>
          <ac:picMkLst>
            <pc:docMk/>
            <pc:sldMk cId="3084335516" sldId="959"/>
            <ac:picMk id="436" creationId="{E1713FFF-A98B-8939-708D-7E1822C5B035}"/>
          </ac:picMkLst>
        </pc:picChg>
        <pc:picChg chg="mod">
          <ac:chgData name="Marta" userId="eac6eb22-5f14-46b4-a4ea-a86e6e8c4acc" providerId="ADAL" clId="{74097406-F23F-4933-BA70-ABAFA82FF68B}" dt="2023-05-08T11:11:56.594" v="203"/>
          <ac:picMkLst>
            <pc:docMk/>
            <pc:sldMk cId="3084335516" sldId="959"/>
            <ac:picMk id="443" creationId="{9DA0C252-923B-CF9B-35A7-EF6D12A297B0}"/>
          </ac:picMkLst>
        </pc:picChg>
        <pc:picChg chg="mod">
          <ac:chgData name="Marta" userId="eac6eb22-5f14-46b4-a4ea-a86e6e8c4acc" providerId="ADAL" clId="{74097406-F23F-4933-BA70-ABAFA82FF68B}" dt="2023-05-08T11:11:56.594" v="203"/>
          <ac:picMkLst>
            <pc:docMk/>
            <pc:sldMk cId="3084335516" sldId="959"/>
            <ac:picMk id="445" creationId="{1416682C-B67F-2E89-B080-1EA2A1885832}"/>
          </ac:picMkLst>
        </pc:picChg>
        <pc:picChg chg="mod">
          <ac:chgData name="Marta" userId="eac6eb22-5f14-46b4-a4ea-a86e6e8c4acc" providerId="ADAL" clId="{74097406-F23F-4933-BA70-ABAFA82FF68B}" dt="2023-05-08T11:11:56.594" v="203"/>
          <ac:picMkLst>
            <pc:docMk/>
            <pc:sldMk cId="3084335516" sldId="959"/>
            <ac:picMk id="446" creationId="{64DB1AB7-BD23-C993-6896-B409DACE3ABD}"/>
          </ac:picMkLst>
        </pc:picChg>
        <pc:picChg chg="mod">
          <ac:chgData name="Marta" userId="eac6eb22-5f14-46b4-a4ea-a86e6e8c4acc" providerId="ADAL" clId="{74097406-F23F-4933-BA70-ABAFA82FF68B}" dt="2023-05-08T11:11:56.594" v="203"/>
          <ac:picMkLst>
            <pc:docMk/>
            <pc:sldMk cId="3084335516" sldId="959"/>
            <ac:picMk id="448" creationId="{F97629F9-88DF-0BE8-21B3-718F2E36CD65}"/>
          </ac:picMkLst>
        </pc:picChg>
        <pc:picChg chg="mod">
          <ac:chgData name="Marta" userId="eac6eb22-5f14-46b4-a4ea-a86e6e8c4acc" providerId="ADAL" clId="{74097406-F23F-4933-BA70-ABAFA82FF68B}" dt="2023-05-08T11:11:56.594" v="203"/>
          <ac:picMkLst>
            <pc:docMk/>
            <pc:sldMk cId="3084335516" sldId="959"/>
            <ac:picMk id="449" creationId="{9682863B-DE88-D48E-1D5E-948DFFE54207}"/>
          </ac:picMkLst>
        </pc:picChg>
        <pc:picChg chg="mod">
          <ac:chgData name="Marta" userId="eac6eb22-5f14-46b4-a4ea-a86e6e8c4acc" providerId="ADAL" clId="{74097406-F23F-4933-BA70-ABAFA82FF68B}" dt="2023-05-08T11:11:56.594" v="203"/>
          <ac:picMkLst>
            <pc:docMk/>
            <pc:sldMk cId="3084335516" sldId="959"/>
            <ac:picMk id="451" creationId="{319D082C-0024-7430-9ED0-FF7810A70173}"/>
          </ac:picMkLst>
        </pc:picChg>
        <pc:cxnChg chg="mod">
          <ac:chgData name="Marta" userId="eac6eb22-5f14-46b4-a4ea-a86e6e8c4acc" providerId="ADAL" clId="{74097406-F23F-4933-BA70-ABAFA82FF68B}" dt="2023-05-08T11:11:56.594" v="203"/>
          <ac:cxnSpMkLst>
            <pc:docMk/>
            <pc:sldMk cId="3084335516" sldId="959"/>
            <ac:cxnSpMk id="14" creationId="{9418BD6A-BD62-0354-667E-A06AFF39D737}"/>
          </ac:cxnSpMkLst>
        </pc:cxnChg>
        <pc:cxnChg chg="mod">
          <ac:chgData name="Marta" userId="eac6eb22-5f14-46b4-a4ea-a86e6e8c4acc" providerId="ADAL" clId="{74097406-F23F-4933-BA70-ABAFA82FF68B}" dt="2023-05-08T11:11:56.594" v="203"/>
          <ac:cxnSpMkLst>
            <pc:docMk/>
            <pc:sldMk cId="3084335516" sldId="959"/>
            <ac:cxnSpMk id="35" creationId="{CEB2F293-510D-DCF2-7666-FD6D93573864}"/>
          </ac:cxnSpMkLst>
        </pc:cxnChg>
        <pc:cxnChg chg="mod">
          <ac:chgData name="Marta" userId="eac6eb22-5f14-46b4-a4ea-a86e6e8c4acc" providerId="ADAL" clId="{74097406-F23F-4933-BA70-ABAFA82FF68B}" dt="2023-05-08T11:11:56.594" v="203"/>
          <ac:cxnSpMkLst>
            <pc:docMk/>
            <pc:sldMk cId="3084335516" sldId="959"/>
            <ac:cxnSpMk id="36" creationId="{CF0B16A5-120B-EAB5-B19B-286D2D986343}"/>
          </ac:cxnSpMkLst>
        </pc:cxnChg>
        <pc:cxnChg chg="mod">
          <ac:chgData name="Marta" userId="eac6eb22-5f14-46b4-a4ea-a86e6e8c4acc" providerId="ADAL" clId="{74097406-F23F-4933-BA70-ABAFA82FF68B}" dt="2023-05-08T11:11:56.594" v="203"/>
          <ac:cxnSpMkLst>
            <pc:docMk/>
            <pc:sldMk cId="3084335516" sldId="959"/>
            <ac:cxnSpMk id="37" creationId="{960C7806-6273-606C-307D-D468EC2ADECC}"/>
          </ac:cxnSpMkLst>
        </pc:cxnChg>
        <pc:cxnChg chg="mod">
          <ac:chgData name="Marta" userId="eac6eb22-5f14-46b4-a4ea-a86e6e8c4acc" providerId="ADAL" clId="{74097406-F23F-4933-BA70-ABAFA82FF68B}" dt="2023-05-08T11:11:56.594" v="203"/>
          <ac:cxnSpMkLst>
            <pc:docMk/>
            <pc:sldMk cId="3084335516" sldId="959"/>
            <ac:cxnSpMk id="38" creationId="{8C2D426D-4A88-1E0C-E7ED-ED0FC56134FC}"/>
          </ac:cxnSpMkLst>
        </pc:cxnChg>
        <pc:cxnChg chg="mod">
          <ac:chgData name="Marta" userId="eac6eb22-5f14-46b4-a4ea-a86e6e8c4acc" providerId="ADAL" clId="{74097406-F23F-4933-BA70-ABAFA82FF68B}" dt="2023-05-08T11:11:56.594" v="203"/>
          <ac:cxnSpMkLst>
            <pc:docMk/>
            <pc:sldMk cId="3084335516" sldId="959"/>
            <ac:cxnSpMk id="450" creationId="{351A4142-C210-9E7B-56F1-3C6FE7206980}"/>
          </ac:cxnSpMkLst>
        </pc:cxnChg>
      </pc:sldChg>
      <pc:sldMasterChg chg="modSp add addSldLayout modSldLayout">
        <pc:chgData name="Marta" userId="eac6eb22-5f14-46b4-a4ea-a86e6e8c4acc" providerId="ADAL" clId="{74097406-F23F-4933-BA70-ABAFA82FF68B}" dt="2023-05-08T11:11:54.374" v="173"/>
        <pc:sldMasterMkLst>
          <pc:docMk/>
          <pc:sldMasterMk cId="760433660" sldId="2147483860"/>
        </pc:sldMasterMkLst>
        <pc:spChg chg="mod">
          <ac:chgData name="Marta" userId="eac6eb22-5f14-46b4-a4ea-a86e6e8c4acc" providerId="ADAL" clId="{74097406-F23F-4933-BA70-ABAFA82FF68B}" dt="2023-05-08T11:11:54.374" v="173"/>
          <ac:spMkLst>
            <pc:docMk/>
            <pc:sldMasterMk cId="760433660" sldId="2147483860"/>
            <ac:spMk id="3" creationId="{00000000-0000-0000-0000-000000000000}"/>
          </ac:spMkLst>
        </pc:spChg>
        <pc:spChg chg="mod">
          <ac:chgData name="Marta" userId="eac6eb22-5f14-46b4-a4ea-a86e6e8c4acc" providerId="ADAL" clId="{74097406-F23F-4933-BA70-ABAFA82FF68B}" dt="2023-05-08T11:11:54.374" v="173"/>
          <ac:spMkLst>
            <pc:docMk/>
            <pc:sldMasterMk cId="760433660" sldId="2147483860"/>
            <ac:spMk id="11" creationId="{00000000-0000-0000-0000-000000000000}"/>
          </ac:spMkLst>
        </pc:spChg>
        <pc:spChg chg="mod">
          <ac:chgData name="Marta" userId="eac6eb22-5f14-46b4-a4ea-a86e6e8c4acc" providerId="ADAL" clId="{74097406-F23F-4933-BA70-ABAFA82FF68B}" dt="2023-05-08T11:11:54.374" v="173"/>
          <ac:spMkLst>
            <pc:docMk/>
            <pc:sldMasterMk cId="760433660" sldId="2147483860"/>
            <ac:spMk id="19" creationId="{00000000-0000-0000-0000-000000000000}"/>
          </ac:spMkLst>
        </pc:spChg>
        <pc:spChg chg="mod">
          <ac:chgData name="Marta" userId="eac6eb22-5f14-46b4-a4ea-a86e6e8c4acc" providerId="ADAL" clId="{74097406-F23F-4933-BA70-ABAFA82FF68B}" dt="2023-05-08T11:11:54.374" v="173"/>
          <ac:spMkLst>
            <pc:docMk/>
            <pc:sldMasterMk cId="760433660" sldId="2147483860"/>
            <ac:spMk id="22" creationId="{00000000-0000-0000-0000-000000000000}"/>
          </ac:spMkLst>
        </pc:spChg>
        <pc:grpChg chg="mod">
          <ac:chgData name="Marta" userId="eac6eb22-5f14-46b4-a4ea-a86e6e8c4acc" providerId="ADAL" clId="{74097406-F23F-4933-BA70-ABAFA82FF68B}" dt="2023-05-08T11:11:54.374" v="173"/>
          <ac:grpSpMkLst>
            <pc:docMk/>
            <pc:sldMasterMk cId="760433660" sldId="2147483860"/>
            <ac:grpSpMk id="1" creationId="{00000000-0000-0000-0000-000000000000}"/>
          </ac:grpSpMkLst>
        </pc:grpChg>
        <pc:grpChg chg="mod">
          <ac:chgData name="Marta" userId="eac6eb22-5f14-46b4-a4ea-a86e6e8c4acc" providerId="ADAL" clId="{74097406-F23F-4933-BA70-ABAFA82FF68B}" dt="2023-05-08T11:11:54.374" v="173"/>
          <ac:grpSpMkLst>
            <pc:docMk/>
            <pc:sldMasterMk cId="760433660" sldId="2147483860"/>
            <ac:grpSpMk id="13" creationId="{00000000-0000-0000-0000-000000000000}"/>
          </ac:grpSpMkLst>
        </pc:grpChg>
        <pc:graphicFrameChg chg="mod">
          <ac:chgData name="Marta" userId="eac6eb22-5f14-46b4-a4ea-a86e6e8c4acc" providerId="ADAL" clId="{74097406-F23F-4933-BA70-ABAFA82FF68B}" dt="2023-05-08T11:11:54.374" v="173"/>
          <ac:graphicFrameMkLst>
            <pc:docMk/>
            <pc:sldMasterMk cId="760433660" sldId="2147483860"/>
            <ac:graphicFrameMk id="12" creationId="{00000000-0000-0000-0000-000000000000}"/>
          </ac:graphicFrameMkLst>
        </pc:graphicFrameChg>
        <pc:picChg chg="mod">
          <ac:chgData name="Marta" userId="eac6eb22-5f14-46b4-a4ea-a86e6e8c4acc" providerId="ADAL" clId="{74097406-F23F-4933-BA70-ABAFA82FF68B}" dt="2023-05-08T11:11:54.374" v="173"/>
          <ac:picMkLst>
            <pc:docMk/>
            <pc:sldMasterMk cId="760433660" sldId="2147483860"/>
            <ac:picMk id="9" creationId="{00000000-0000-0000-0000-000000000000}"/>
          </ac:picMkLst>
        </pc:picChg>
        <pc:picChg chg="mod">
          <ac:chgData name="Marta" userId="eac6eb22-5f14-46b4-a4ea-a86e6e8c4acc" providerId="ADAL" clId="{74097406-F23F-4933-BA70-ABAFA82FF68B}" dt="2023-05-08T11:11:54.374" v="173"/>
          <ac:picMkLst>
            <pc:docMk/>
            <pc:sldMasterMk cId="760433660" sldId="2147483860"/>
            <ac:picMk id="10" creationId="{00000000-0000-0000-0000-000000000000}"/>
          </ac:picMkLst>
        </pc:picChg>
        <pc:cxnChg chg="mod">
          <ac:chgData name="Marta" userId="eac6eb22-5f14-46b4-a4ea-a86e6e8c4acc" providerId="ADAL" clId="{74097406-F23F-4933-BA70-ABAFA82FF68B}" dt="2023-05-08T11:11:54.374" v="173"/>
          <ac:cxnSpMkLst>
            <pc:docMk/>
            <pc:sldMasterMk cId="760433660" sldId="2147483860"/>
            <ac:cxnSpMk id="14"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ac:cxnSpMk id="15"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ac:cxnSpMk id="16"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ac:cxnSpMk id="17"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ac:cxnSpMk id="18" creationId="{00000000-0000-0000-0000-000000000000}"/>
          </ac:cxnSpMkLst>
        </pc:cxnChg>
        <pc:sldLayoutChg chg="modSp add">
          <pc:chgData name="Marta" userId="eac6eb22-5f14-46b4-a4ea-a86e6e8c4acc" providerId="ADAL" clId="{74097406-F23F-4933-BA70-ABAFA82FF68B}" dt="2023-05-08T11:11:54.374" v="173"/>
          <pc:sldLayoutMkLst>
            <pc:docMk/>
            <pc:sldMasterMk cId="760433660" sldId="2147483860"/>
            <pc:sldLayoutMk cId="2171797097" sldId="2147483861"/>
          </pc:sldLayoutMkLst>
          <pc:spChg chg="mod">
            <ac:chgData name="Marta" userId="eac6eb22-5f14-46b4-a4ea-a86e6e8c4acc" providerId="ADAL" clId="{74097406-F23F-4933-BA70-ABAFA82FF68B}" dt="2023-05-08T11:11:54.374" v="173"/>
            <ac:spMkLst>
              <pc:docMk/>
              <pc:sldMasterMk cId="760433660" sldId="2147483860"/>
              <pc:sldLayoutMk cId="2171797097" sldId="2147483861"/>
              <ac:spMk id="8" creationId="{00000000-0000-0000-0000-000000000000}"/>
            </ac:spMkLst>
          </pc:spChg>
          <pc:spChg chg="mod">
            <ac:chgData name="Marta" userId="eac6eb22-5f14-46b4-a4ea-a86e6e8c4acc" providerId="ADAL" clId="{74097406-F23F-4933-BA70-ABAFA82FF68B}" dt="2023-05-08T11:11:54.374" v="173"/>
            <ac:spMkLst>
              <pc:docMk/>
              <pc:sldMasterMk cId="760433660" sldId="2147483860"/>
              <pc:sldLayoutMk cId="2171797097" sldId="2147483861"/>
              <ac:spMk id="19" creationId="{00000000-0000-0000-0000-000000000000}"/>
            </ac:spMkLst>
          </pc:spChg>
          <pc:grpChg chg="mod">
            <ac:chgData name="Marta" userId="eac6eb22-5f14-46b4-a4ea-a86e6e8c4acc" providerId="ADAL" clId="{74097406-F23F-4933-BA70-ABAFA82FF68B}" dt="2023-05-08T11:11:54.374" v="173"/>
            <ac:grpSpMkLst>
              <pc:docMk/>
              <pc:sldMasterMk cId="760433660" sldId="2147483860"/>
              <pc:sldLayoutMk cId="2171797097" sldId="2147483861"/>
              <ac:grpSpMk id="1" creationId="{00000000-0000-0000-0000-000000000000}"/>
            </ac:grpSpMkLst>
          </pc:grpChg>
          <pc:grpChg chg="mod">
            <ac:chgData name="Marta" userId="eac6eb22-5f14-46b4-a4ea-a86e6e8c4acc" providerId="ADAL" clId="{74097406-F23F-4933-BA70-ABAFA82FF68B}" dt="2023-05-08T11:11:54.374" v="173"/>
            <ac:grpSpMkLst>
              <pc:docMk/>
              <pc:sldMasterMk cId="760433660" sldId="2147483860"/>
              <pc:sldLayoutMk cId="2171797097" sldId="2147483861"/>
              <ac:grpSpMk id="11" creationId="{00000000-0000-0000-0000-000000000000}"/>
            </ac:grpSpMkLst>
          </pc:grpChg>
          <pc:graphicFrameChg chg="mod">
            <ac:chgData name="Marta" userId="eac6eb22-5f14-46b4-a4ea-a86e6e8c4acc" providerId="ADAL" clId="{74097406-F23F-4933-BA70-ABAFA82FF68B}" dt="2023-05-08T11:11:54.374" v="173"/>
            <ac:graphicFrameMkLst>
              <pc:docMk/>
              <pc:sldMasterMk cId="760433660" sldId="2147483860"/>
              <pc:sldLayoutMk cId="2171797097" sldId="2147483861"/>
              <ac:graphicFrameMk id="17" creationId="{00000000-0000-0000-0000-000000000000}"/>
            </ac:graphicFrameMkLst>
          </pc:graphicFrameChg>
          <pc:cxnChg chg="mod">
            <ac:chgData name="Marta" userId="eac6eb22-5f14-46b4-a4ea-a86e6e8c4acc" providerId="ADAL" clId="{74097406-F23F-4933-BA70-ABAFA82FF68B}" dt="2023-05-08T11:11:54.374" v="173"/>
            <ac:cxnSpMkLst>
              <pc:docMk/>
              <pc:sldMasterMk cId="760433660" sldId="2147483860"/>
              <pc:sldLayoutMk cId="2171797097" sldId="2147483861"/>
              <ac:cxnSpMk id="12"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pc:sldLayoutMk cId="2171797097" sldId="2147483861"/>
              <ac:cxnSpMk id="13"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pc:sldLayoutMk cId="2171797097" sldId="2147483861"/>
              <ac:cxnSpMk id="14"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pc:sldLayoutMk cId="2171797097" sldId="2147483861"/>
              <ac:cxnSpMk id="15" creationId="{00000000-0000-0000-0000-000000000000}"/>
            </ac:cxnSpMkLst>
          </pc:cxnChg>
          <pc:cxnChg chg="mod">
            <ac:chgData name="Marta" userId="eac6eb22-5f14-46b4-a4ea-a86e6e8c4acc" providerId="ADAL" clId="{74097406-F23F-4933-BA70-ABAFA82FF68B}" dt="2023-05-08T11:11:54.374" v="173"/>
            <ac:cxnSpMkLst>
              <pc:docMk/>
              <pc:sldMasterMk cId="760433660" sldId="2147483860"/>
              <pc:sldLayoutMk cId="2171797097" sldId="2147483861"/>
              <ac:cxnSpMk id="16" creationId="{00000000-0000-0000-0000-000000000000}"/>
            </ac:cxnSpMkLst>
          </pc:cxnChg>
        </pc:sldLayoutChg>
      </pc:sldMasterChg>
      <pc:sldMasterChg chg="modSp add addSldLayout">
        <pc:chgData name="Marta" userId="eac6eb22-5f14-46b4-a4ea-a86e6e8c4acc" providerId="ADAL" clId="{74097406-F23F-4933-BA70-ABAFA82FF68B}" dt="2023-05-08T11:11:55.570" v="188" actId="27028"/>
        <pc:sldMasterMkLst>
          <pc:docMk/>
          <pc:sldMasterMk cId="788415606" sldId="2147484000"/>
        </pc:sldMasterMkLst>
        <pc:spChg chg="mod">
          <ac:chgData name="Marta" userId="eac6eb22-5f14-46b4-a4ea-a86e6e8c4acc" providerId="ADAL" clId="{74097406-F23F-4933-BA70-ABAFA82FF68B}" dt="2023-05-08T11:11:54.589" v="175"/>
          <ac:spMkLst>
            <pc:docMk/>
            <pc:sldMasterMk cId="788415606" sldId="2147484000"/>
            <ac:spMk id="3" creationId="{00000000-0000-0000-0000-000000000000}"/>
          </ac:spMkLst>
        </pc:spChg>
        <pc:spChg chg="mod">
          <ac:chgData name="Marta" userId="eac6eb22-5f14-46b4-a4ea-a86e6e8c4acc" providerId="ADAL" clId="{74097406-F23F-4933-BA70-ABAFA82FF68B}" dt="2023-05-08T11:11:54.589" v="175"/>
          <ac:spMkLst>
            <pc:docMk/>
            <pc:sldMasterMk cId="788415606" sldId="2147484000"/>
            <ac:spMk id="11" creationId="{00000000-0000-0000-0000-000000000000}"/>
          </ac:spMkLst>
        </pc:spChg>
        <pc:spChg chg="mod">
          <ac:chgData name="Marta" userId="eac6eb22-5f14-46b4-a4ea-a86e6e8c4acc" providerId="ADAL" clId="{74097406-F23F-4933-BA70-ABAFA82FF68B}" dt="2023-05-08T11:11:54.589" v="175"/>
          <ac:spMkLst>
            <pc:docMk/>
            <pc:sldMasterMk cId="788415606" sldId="2147484000"/>
            <ac:spMk id="19" creationId="{00000000-0000-0000-0000-000000000000}"/>
          </ac:spMkLst>
        </pc:spChg>
        <pc:spChg chg="mod">
          <ac:chgData name="Marta" userId="eac6eb22-5f14-46b4-a4ea-a86e6e8c4acc" providerId="ADAL" clId="{74097406-F23F-4933-BA70-ABAFA82FF68B}" dt="2023-05-08T11:11:54.589" v="175"/>
          <ac:spMkLst>
            <pc:docMk/>
            <pc:sldMasterMk cId="788415606" sldId="2147484000"/>
            <ac:spMk id="22" creationId="{00000000-0000-0000-0000-000000000000}"/>
          </ac:spMkLst>
        </pc:spChg>
        <pc:grpChg chg="mod">
          <ac:chgData name="Marta" userId="eac6eb22-5f14-46b4-a4ea-a86e6e8c4acc" providerId="ADAL" clId="{74097406-F23F-4933-BA70-ABAFA82FF68B}" dt="2023-05-08T11:11:54.589" v="175"/>
          <ac:grpSpMkLst>
            <pc:docMk/>
            <pc:sldMasterMk cId="788415606" sldId="2147484000"/>
            <ac:grpSpMk id="1" creationId="{00000000-0000-0000-0000-000000000000}"/>
          </ac:grpSpMkLst>
        </pc:grpChg>
        <pc:grpChg chg="mod">
          <ac:chgData name="Marta" userId="eac6eb22-5f14-46b4-a4ea-a86e6e8c4acc" providerId="ADAL" clId="{74097406-F23F-4933-BA70-ABAFA82FF68B}" dt="2023-05-08T11:11:54.589" v="175"/>
          <ac:grpSpMkLst>
            <pc:docMk/>
            <pc:sldMasterMk cId="788415606" sldId="2147484000"/>
            <ac:grpSpMk id="13" creationId="{00000000-0000-0000-0000-000000000000}"/>
          </ac:grpSpMkLst>
        </pc:grpChg>
        <pc:graphicFrameChg chg="mod">
          <ac:chgData name="Marta" userId="eac6eb22-5f14-46b4-a4ea-a86e6e8c4acc" providerId="ADAL" clId="{74097406-F23F-4933-BA70-ABAFA82FF68B}" dt="2023-05-08T11:11:54.589" v="175"/>
          <ac:graphicFrameMkLst>
            <pc:docMk/>
            <pc:sldMasterMk cId="788415606" sldId="2147484000"/>
            <ac:graphicFrameMk id="12" creationId="{00000000-0000-0000-0000-000000000000}"/>
          </ac:graphicFrameMkLst>
        </pc:graphicFrameChg>
        <pc:picChg chg="mod">
          <ac:chgData name="Marta" userId="eac6eb22-5f14-46b4-a4ea-a86e6e8c4acc" providerId="ADAL" clId="{74097406-F23F-4933-BA70-ABAFA82FF68B}" dt="2023-05-08T11:11:54.589" v="175"/>
          <ac:picMkLst>
            <pc:docMk/>
            <pc:sldMasterMk cId="788415606" sldId="2147484000"/>
            <ac:picMk id="9" creationId="{00000000-0000-0000-0000-000000000000}"/>
          </ac:picMkLst>
        </pc:picChg>
        <pc:picChg chg="mod">
          <ac:chgData name="Marta" userId="eac6eb22-5f14-46b4-a4ea-a86e6e8c4acc" providerId="ADAL" clId="{74097406-F23F-4933-BA70-ABAFA82FF68B}" dt="2023-05-08T11:11:54.589" v="175"/>
          <ac:picMkLst>
            <pc:docMk/>
            <pc:sldMasterMk cId="788415606" sldId="2147484000"/>
            <ac:picMk id="10" creationId="{00000000-0000-0000-0000-000000000000}"/>
          </ac:picMkLst>
        </pc:picChg>
        <pc:cxnChg chg="mod">
          <ac:chgData name="Marta" userId="eac6eb22-5f14-46b4-a4ea-a86e6e8c4acc" providerId="ADAL" clId="{74097406-F23F-4933-BA70-ABAFA82FF68B}" dt="2023-05-08T11:11:54.589" v="175"/>
          <ac:cxnSpMkLst>
            <pc:docMk/>
            <pc:sldMasterMk cId="788415606" sldId="2147484000"/>
            <ac:cxnSpMk id="14" creationId="{00000000-0000-0000-0000-000000000000}"/>
          </ac:cxnSpMkLst>
        </pc:cxnChg>
        <pc:cxnChg chg="mod">
          <ac:chgData name="Marta" userId="eac6eb22-5f14-46b4-a4ea-a86e6e8c4acc" providerId="ADAL" clId="{74097406-F23F-4933-BA70-ABAFA82FF68B}" dt="2023-05-08T11:11:54.589" v="175"/>
          <ac:cxnSpMkLst>
            <pc:docMk/>
            <pc:sldMasterMk cId="788415606" sldId="2147484000"/>
            <ac:cxnSpMk id="15" creationId="{00000000-0000-0000-0000-000000000000}"/>
          </ac:cxnSpMkLst>
        </pc:cxnChg>
        <pc:cxnChg chg="mod">
          <ac:chgData name="Marta" userId="eac6eb22-5f14-46b4-a4ea-a86e6e8c4acc" providerId="ADAL" clId="{74097406-F23F-4933-BA70-ABAFA82FF68B}" dt="2023-05-08T11:11:54.589" v="175"/>
          <ac:cxnSpMkLst>
            <pc:docMk/>
            <pc:sldMasterMk cId="788415606" sldId="2147484000"/>
            <ac:cxnSpMk id="16" creationId="{00000000-0000-0000-0000-000000000000}"/>
          </ac:cxnSpMkLst>
        </pc:cxnChg>
        <pc:cxnChg chg="mod">
          <ac:chgData name="Marta" userId="eac6eb22-5f14-46b4-a4ea-a86e6e8c4acc" providerId="ADAL" clId="{74097406-F23F-4933-BA70-ABAFA82FF68B}" dt="2023-05-08T11:11:54.589" v="175"/>
          <ac:cxnSpMkLst>
            <pc:docMk/>
            <pc:sldMasterMk cId="788415606" sldId="2147484000"/>
            <ac:cxnSpMk id="17" creationId="{00000000-0000-0000-0000-000000000000}"/>
          </ac:cxnSpMkLst>
        </pc:cxnChg>
        <pc:cxnChg chg="mod">
          <ac:chgData name="Marta" userId="eac6eb22-5f14-46b4-a4ea-a86e6e8c4acc" providerId="ADAL" clId="{74097406-F23F-4933-BA70-ABAFA82FF68B}" dt="2023-05-08T11:11:54.589" v="175"/>
          <ac:cxnSpMkLst>
            <pc:docMk/>
            <pc:sldMasterMk cId="788415606" sldId="2147484000"/>
            <ac:cxnSpMk id="18" creationId="{00000000-0000-0000-0000-000000000000}"/>
          </ac:cxnSpMkLst>
        </pc:cxnChg>
        <pc:sldLayoutChg chg="add">
          <pc:chgData name="Marta" userId="eac6eb22-5f14-46b4-a4ea-a86e6e8c4acc" providerId="ADAL" clId="{74097406-F23F-4933-BA70-ABAFA82FF68B}" dt="2023-05-08T11:11:54.589" v="174" actId="27028"/>
          <pc:sldLayoutMkLst>
            <pc:docMk/>
            <pc:sldMasterMk cId="788415606" sldId="2147484000"/>
            <pc:sldLayoutMk cId="2802805007" sldId="2147484001"/>
          </pc:sldLayoutMkLst>
        </pc:sldLayoutChg>
        <pc:sldLayoutChg chg="add">
          <pc:chgData name="Marta" userId="eac6eb22-5f14-46b4-a4ea-a86e6e8c4acc" providerId="ADAL" clId="{74097406-F23F-4933-BA70-ABAFA82FF68B}" dt="2023-05-08T11:11:55.570" v="188" actId="27028"/>
          <pc:sldLayoutMkLst>
            <pc:docMk/>
            <pc:sldMasterMk cId="788415606" sldId="2147484000"/>
            <pc:sldLayoutMk cId="738847573" sldId="2147484015"/>
          </pc:sldLayoutMkLst>
        </pc:sldLayoutChg>
      </pc:sldMasterChg>
    </pc:docChg>
  </pc:docChgLst>
  <pc:docChgLst>
    <pc:chgData name="Marta Klopotowska" userId="eac6eb22-5f14-46b4-a4ea-a86e6e8c4acc" providerId="ADAL" clId="{F5AB18DD-4694-4825-B1CC-1026B9A0D098}"/>
    <pc:docChg chg="undo custSel addSld delSld modSld modMainMaster modSection">
      <pc:chgData name="Marta Klopotowska" userId="eac6eb22-5f14-46b4-a4ea-a86e6e8c4acc" providerId="ADAL" clId="{F5AB18DD-4694-4825-B1CC-1026B9A0D098}" dt="2024-03-05T14:53:17.669" v="658" actId="20577"/>
      <pc:docMkLst>
        <pc:docMk/>
      </pc:docMkLst>
      <pc:sldChg chg="modSp mod">
        <pc:chgData name="Marta Klopotowska" userId="eac6eb22-5f14-46b4-a4ea-a86e6e8c4acc" providerId="ADAL" clId="{F5AB18DD-4694-4825-B1CC-1026B9A0D098}" dt="2024-03-04T17:50:02.044" v="25" actId="20577"/>
        <pc:sldMkLst>
          <pc:docMk/>
          <pc:sldMk cId="573922979" sldId="256"/>
        </pc:sldMkLst>
        <pc:spChg chg="mod">
          <ac:chgData name="Marta Klopotowska" userId="eac6eb22-5f14-46b4-a4ea-a86e6e8c4acc" providerId="ADAL" clId="{F5AB18DD-4694-4825-B1CC-1026B9A0D098}" dt="2024-03-04T17:50:02.044" v="25" actId="20577"/>
          <ac:spMkLst>
            <pc:docMk/>
            <pc:sldMk cId="573922979" sldId="256"/>
            <ac:spMk id="4" creationId="{00000000-0000-0000-0000-000000000000}"/>
          </ac:spMkLst>
        </pc:spChg>
      </pc:sldChg>
      <pc:sldChg chg="modSp mod">
        <pc:chgData name="Marta Klopotowska" userId="eac6eb22-5f14-46b4-a4ea-a86e6e8c4acc" providerId="ADAL" clId="{F5AB18DD-4694-4825-B1CC-1026B9A0D098}" dt="2024-03-04T18:17:20.664" v="255" actId="1035"/>
        <pc:sldMkLst>
          <pc:docMk/>
          <pc:sldMk cId="2325718728" sldId="257"/>
        </pc:sldMkLst>
        <pc:spChg chg="mod">
          <ac:chgData name="Marta Klopotowska" userId="eac6eb22-5f14-46b4-a4ea-a86e6e8c4acc" providerId="ADAL" clId="{F5AB18DD-4694-4825-B1CC-1026B9A0D098}" dt="2024-03-04T18:17:20.664" v="255" actId="1035"/>
          <ac:spMkLst>
            <pc:docMk/>
            <pc:sldMk cId="2325718728" sldId="257"/>
            <ac:spMk id="5" creationId="{00000000-0000-0000-0000-000000000000}"/>
          </ac:spMkLst>
        </pc:spChg>
      </pc:sldChg>
      <pc:sldChg chg="modSp add mod">
        <pc:chgData name="Marta Klopotowska" userId="eac6eb22-5f14-46b4-a4ea-a86e6e8c4acc" providerId="ADAL" clId="{F5AB18DD-4694-4825-B1CC-1026B9A0D098}" dt="2024-03-04T18:14:06.305" v="221" actId="20577"/>
        <pc:sldMkLst>
          <pc:docMk/>
          <pc:sldMk cId="65980272" sldId="443"/>
        </pc:sldMkLst>
        <pc:spChg chg="mod">
          <ac:chgData name="Marta Klopotowska" userId="eac6eb22-5f14-46b4-a4ea-a86e6e8c4acc" providerId="ADAL" clId="{F5AB18DD-4694-4825-B1CC-1026B9A0D098}" dt="2024-03-04T18:14:06.305" v="221" actId="20577"/>
          <ac:spMkLst>
            <pc:docMk/>
            <pc:sldMk cId="65980272" sldId="443"/>
            <ac:spMk id="6" creationId="{00000000-0000-0000-0000-000000000000}"/>
          </ac:spMkLst>
        </pc:spChg>
      </pc:sldChg>
      <pc:sldChg chg="addSp delSp modSp mod">
        <pc:chgData name="Marta Klopotowska" userId="eac6eb22-5f14-46b4-a4ea-a86e6e8c4acc" providerId="ADAL" clId="{F5AB18DD-4694-4825-B1CC-1026B9A0D098}" dt="2024-03-04T18:13:56.794" v="217" actId="20577"/>
        <pc:sldMkLst>
          <pc:docMk/>
          <pc:sldMk cId="2693195115" sldId="461"/>
        </pc:sldMkLst>
        <pc:spChg chg="del">
          <ac:chgData name="Marta Klopotowska" userId="eac6eb22-5f14-46b4-a4ea-a86e6e8c4acc" providerId="ADAL" clId="{F5AB18DD-4694-4825-B1CC-1026B9A0D098}" dt="2024-03-04T18:04:17.269" v="164" actId="478"/>
          <ac:spMkLst>
            <pc:docMk/>
            <pc:sldMk cId="2693195115" sldId="461"/>
            <ac:spMk id="7" creationId="{70E840A1-C854-48CC-07CC-BAFB2B95131A}"/>
          </ac:spMkLst>
        </pc:spChg>
        <pc:spChg chg="add del mod">
          <ac:chgData name="Marta Klopotowska" userId="eac6eb22-5f14-46b4-a4ea-a86e6e8c4acc" providerId="ADAL" clId="{F5AB18DD-4694-4825-B1CC-1026B9A0D098}" dt="2024-03-04T18:05:43.104" v="171" actId="478"/>
          <ac:spMkLst>
            <pc:docMk/>
            <pc:sldMk cId="2693195115" sldId="461"/>
            <ac:spMk id="9" creationId="{AFE65962-D101-E354-C7A1-F55130D87076}"/>
          </ac:spMkLst>
        </pc:spChg>
        <pc:spChg chg="mod">
          <ac:chgData name="Marta Klopotowska" userId="eac6eb22-5f14-46b4-a4ea-a86e6e8c4acc" providerId="ADAL" clId="{F5AB18DD-4694-4825-B1CC-1026B9A0D098}" dt="2024-03-04T18:13:56.794" v="217" actId="20577"/>
          <ac:spMkLst>
            <pc:docMk/>
            <pc:sldMk cId="2693195115" sldId="461"/>
            <ac:spMk id="16" creationId="{A188A548-96A8-4D2F-8179-7CB96D16B0F5}"/>
          </ac:spMkLst>
        </pc:spChg>
        <pc:picChg chg="del mod">
          <ac:chgData name="Marta Klopotowska" userId="eac6eb22-5f14-46b4-a4ea-a86e6e8c4acc" providerId="ADAL" clId="{F5AB18DD-4694-4825-B1CC-1026B9A0D098}" dt="2024-03-04T18:03:47.088" v="155" actId="478"/>
          <ac:picMkLst>
            <pc:docMk/>
            <pc:sldMk cId="2693195115" sldId="461"/>
            <ac:picMk id="4" creationId="{60945DC5-121B-A127-C182-F81207EA71A6}"/>
          </ac:picMkLst>
        </pc:picChg>
        <pc:picChg chg="add del mod">
          <ac:chgData name="Marta Klopotowska" userId="eac6eb22-5f14-46b4-a4ea-a86e6e8c4acc" providerId="ADAL" clId="{F5AB18DD-4694-4825-B1CC-1026B9A0D098}" dt="2024-03-04T18:04:16.036" v="163" actId="478"/>
          <ac:picMkLst>
            <pc:docMk/>
            <pc:sldMk cId="2693195115" sldId="461"/>
            <ac:picMk id="5" creationId="{6CD0F817-A773-9A71-2BF9-F6764D9FDD03}"/>
          </ac:picMkLst>
        </pc:picChg>
        <pc:picChg chg="add del mod">
          <ac:chgData name="Marta Klopotowska" userId="eac6eb22-5f14-46b4-a4ea-a86e6e8c4acc" providerId="ADAL" clId="{F5AB18DD-4694-4825-B1CC-1026B9A0D098}" dt="2024-03-04T18:10:39.626" v="172" actId="478"/>
          <ac:picMkLst>
            <pc:docMk/>
            <pc:sldMk cId="2693195115" sldId="461"/>
            <ac:picMk id="8" creationId="{C759D7F3-54FA-4A85-E8DC-47847380AE4C}"/>
          </ac:picMkLst>
        </pc:picChg>
        <pc:picChg chg="add mod">
          <ac:chgData name="Marta Klopotowska" userId="eac6eb22-5f14-46b4-a4ea-a86e6e8c4acc" providerId="ADAL" clId="{F5AB18DD-4694-4825-B1CC-1026B9A0D098}" dt="2024-03-04T18:11:06.384" v="179" actId="1076"/>
          <ac:picMkLst>
            <pc:docMk/>
            <pc:sldMk cId="2693195115" sldId="461"/>
            <ac:picMk id="11" creationId="{EE21D0A3-D791-2216-9DF2-3BBD665B387A}"/>
          </ac:picMkLst>
        </pc:picChg>
      </pc:sldChg>
      <pc:sldChg chg="modSp mod">
        <pc:chgData name="Marta Klopotowska" userId="eac6eb22-5f14-46b4-a4ea-a86e6e8c4acc" providerId="ADAL" clId="{F5AB18DD-4694-4825-B1CC-1026B9A0D098}" dt="2024-03-04T18:14:17.174" v="226" actId="20577"/>
        <pc:sldMkLst>
          <pc:docMk/>
          <pc:sldMk cId="2932444859" sldId="756"/>
        </pc:sldMkLst>
        <pc:spChg chg="mod">
          <ac:chgData name="Marta Klopotowska" userId="eac6eb22-5f14-46b4-a4ea-a86e6e8c4acc" providerId="ADAL" clId="{F5AB18DD-4694-4825-B1CC-1026B9A0D098}" dt="2024-03-04T18:14:17.174" v="226" actId="20577"/>
          <ac:spMkLst>
            <pc:docMk/>
            <pc:sldMk cId="2932444859" sldId="756"/>
            <ac:spMk id="6" creationId="{832B9D9E-C85C-8453-E9EE-FFC06FE2CF2F}"/>
          </ac:spMkLst>
        </pc:spChg>
      </pc:sldChg>
      <pc:sldChg chg="modSp mod">
        <pc:chgData name="Marta Klopotowska" userId="eac6eb22-5f14-46b4-a4ea-a86e6e8c4acc" providerId="ADAL" clId="{F5AB18DD-4694-4825-B1CC-1026B9A0D098}" dt="2024-03-04T17:50:28.976" v="39" actId="6549"/>
        <pc:sldMkLst>
          <pc:docMk/>
          <pc:sldMk cId="4279644075" sldId="759"/>
        </pc:sldMkLst>
        <pc:spChg chg="mod">
          <ac:chgData name="Marta Klopotowska" userId="eac6eb22-5f14-46b4-a4ea-a86e6e8c4acc" providerId="ADAL" clId="{F5AB18DD-4694-4825-B1CC-1026B9A0D098}" dt="2024-03-04T17:47:48.031" v="2" actId="20577"/>
          <ac:spMkLst>
            <pc:docMk/>
            <pc:sldMk cId="4279644075" sldId="759"/>
            <ac:spMk id="3" creationId="{00000000-0000-0000-0000-000000000000}"/>
          </ac:spMkLst>
        </pc:spChg>
        <pc:spChg chg="mod">
          <ac:chgData name="Marta Klopotowska" userId="eac6eb22-5f14-46b4-a4ea-a86e6e8c4acc" providerId="ADAL" clId="{F5AB18DD-4694-4825-B1CC-1026B9A0D098}" dt="2024-03-04T17:50:28.976" v="39" actId="6549"/>
          <ac:spMkLst>
            <pc:docMk/>
            <pc:sldMk cId="4279644075" sldId="759"/>
            <ac:spMk id="9" creationId="{5EB1A567-6EC8-4912-9C2F-000067B6D567}"/>
          </ac:spMkLst>
        </pc:spChg>
      </pc:sldChg>
      <pc:sldChg chg="modSp mod">
        <pc:chgData name="Marta Klopotowska" userId="eac6eb22-5f14-46b4-a4ea-a86e6e8c4acc" providerId="ADAL" clId="{F5AB18DD-4694-4825-B1CC-1026B9A0D098}" dt="2024-03-05T13:55:08.360" v="613" actId="20577"/>
        <pc:sldMkLst>
          <pc:docMk/>
          <pc:sldMk cId="644561616" sldId="901"/>
        </pc:sldMkLst>
        <pc:spChg chg="mod">
          <ac:chgData name="Marta Klopotowska" userId="eac6eb22-5f14-46b4-a4ea-a86e6e8c4acc" providerId="ADAL" clId="{F5AB18DD-4694-4825-B1CC-1026B9A0D098}" dt="2024-03-05T13:55:08.360" v="613" actId="20577"/>
          <ac:spMkLst>
            <pc:docMk/>
            <pc:sldMk cId="644561616" sldId="901"/>
            <ac:spMk id="14" creationId="{57BAAC83-A25D-94C8-01E8-334A7F148AAA}"/>
          </ac:spMkLst>
        </pc:spChg>
      </pc:sldChg>
      <pc:sldChg chg="addSp modSp mod">
        <pc:chgData name="Marta Klopotowska" userId="eac6eb22-5f14-46b4-a4ea-a86e6e8c4acc" providerId="ADAL" clId="{F5AB18DD-4694-4825-B1CC-1026B9A0D098}" dt="2024-03-05T14:38:12.988" v="656" actId="1076"/>
        <pc:sldMkLst>
          <pc:docMk/>
          <pc:sldMk cId="198001124" sldId="940"/>
        </pc:sldMkLst>
        <pc:spChg chg="add mod">
          <ac:chgData name="Marta Klopotowska" userId="eac6eb22-5f14-46b4-a4ea-a86e6e8c4acc" providerId="ADAL" clId="{F5AB18DD-4694-4825-B1CC-1026B9A0D098}" dt="2024-03-05T13:57:28.665" v="614"/>
          <ac:spMkLst>
            <pc:docMk/>
            <pc:sldMk cId="198001124" sldId="940"/>
            <ac:spMk id="2" creationId="{4F7CC995-A979-7727-3E15-B7D8A312CFD6}"/>
          </ac:spMkLst>
        </pc:spChg>
        <pc:spChg chg="add mod">
          <ac:chgData name="Marta Klopotowska" userId="eac6eb22-5f14-46b4-a4ea-a86e6e8c4acc" providerId="ADAL" clId="{F5AB18DD-4694-4825-B1CC-1026B9A0D098}" dt="2024-03-05T14:38:12.988" v="656" actId="1076"/>
          <ac:spMkLst>
            <pc:docMk/>
            <pc:sldMk cId="198001124" sldId="940"/>
            <ac:spMk id="4" creationId="{0620FBBB-8A27-33ED-F7C7-6444195464B9}"/>
          </ac:spMkLst>
        </pc:spChg>
        <pc:spChg chg="mod">
          <ac:chgData name="Marta Klopotowska" userId="eac6eb22-5f14-46b4-a4ea-a86e6e8c4acc" providerId="ADAL" clId="{F5AB18DD-4694-4825-B1CC-1026B9A0D098}" dt="2024-03-04T18:14:08.989" v="223" actId="20577"/>
          <ac:spMkLst>
            <pc:docMk/>
            <pc:sldMk cId="198001124" sldId="940"/>
            <ac:spMk id="6" creationId="{00000000-0000-0000-0000-000000000000}"/>
          </ac:spMkLst>
        </pc:spChg>
        <pc:spChg chg="mod">
          <ac:chgData name="Marta Klopotowska" userId="eac6eb22-5f14-46b4-a4ea-a86e6e8c4acc" providerId="ADAL" clId="{F5AB18DD-4694-4825-B1CC-1026B9A0D098}" dt="2024-03-05T13:58:18.045" v="620" actId="1076"/>
          <ac:spMkLst>
            <pc:docMk/>
            <pc:sldMk cId="198001124" sldId="940"/>
            <ac:spMk id="9" creationId="{EF4B5898-80D2-8B02-64EA-AFF89CE1B337}"/>
          </ac:spMkLst>
        </pc:spChg>
        <pc:spChg chg="mod">
          <ac:chgData name="Marta Klopotowska" userId="eac6eb22-5f14-46b4-a4ea-a86e6e8c4acc" providerId="ADAL" clId="{F5AB18DD-4694-4825-B1CC-1026B9A0D098}" dt="2024-03-05T13:58:18.045" v="620" actId="1076"/>
          <ac:spMkLst>
            <pc:docMk/>
            <pc:sldMk cId="198001124" sldId="940"/>
            <ac:spMk id="10" creationId="{B8678A8F-D037-3C3A-4D51-CF6F02AFECB5}"/>
          </ac:spMkLst>
        </pc:spChg>
        <pc:picChg chg="mod">
          <ac:chgData name="Marta Klopotowska" userId="eac6eb22-5f14-46b4-a4ea-a86e6e8c4acc" providerId="ADAL" clId="{F5AB18DD-4694-4825-B1CC-1026B9A0D098}" dt="2024-03-05T13:58:18.045" v="620" actId="1076"/>
          <ac:picMkLst>
            <pc:docMk/>
            <pc:sldMk cId="198001124" sldId="940"/>
            <ac:picMk id="5" creationId="{11292DFC-23EB-B10C-3211-C9705BF408CC}"/>
          </ac:picMkLst>
        </pc:picChg>
        <pc:picChg chg="mod">
          <ac:chgData name="Marta Klopotowska" userId="eac6eb22-5f14-46b4-a4ea-a86e6e8c4acc" providerId="ADAL" clId="{F5AB18DD-4694-4825-B1CC-1026B9A0D098}" dt="2024-03-05T13:58:18.045" v="620" actId="1076"/>
          <ac:picMkLst>
            <pc:docMk/>
            <pc:sldMk cId="198001124" sldId="940"/>
            <ac:picMk id="7" creationId="{4D9860BD-915D-1820-7C10-EEE0099E712D}"/>
          </ac:picMkLst>
        </pc:picChg>
        <pc:picChg chg="mod">
          <ac:chgData name="Marta Klopotowska" userId="eac6eb22-5f14-46b4-a4ea-a86e6e8c4acc" providerId="ADAL" clId="{F5AB18DD-4694-4825-B1CC-1026B9A0D098}" dt="2024-03-05T13:58:18.045" v="620" actId="1076"/>
          <ac:picMkLst>
            <pc:docMk/>
            <pc:sldMk cId="198001124" sldId="940"/>
            <ac:picMk id="8" creationId="{CD8464F0-30F1-2D6D-3397-B8EF65A275F1}"/>
          </ac:picMkLst>
        </pc:picChg>
      </pc:sldChg>
      <pc:sldChg chg="addSp delSp modSp mod">
        <pc:chgData name="Marta Klopotowska" userId="eac6eb22-5f14-46b4-a4ea-a86e6e8c4acc" providerId="ADAL" clId="{F5AB18DD-4694-4825-B1CC-1026B9A0D098}" dt="2024-03-04T18:14:01.938" v="219" actId="20577"/>
        <pc:sldMkLst>
          <pc:docMk/>
          <pc:sldMk cId="3793507808" sldId="941"/>
        </pc:sldMkLst>
        <pc:spChg chg="del">
          <ac:chgData name="Marta Klopotowska" userId="eac6eb22-5f14-46b4-a4ea-a86e6e8c4acc" providerId="ADAL" clId="{F5AB18DD-4694-4825-B1CC-1026B9A0D098}" dt="2024-03-04T18:11:39.687" v="180" actId="478"/>
          <ac:spMkLst>
            <pc:docMk/>
            <pc:sldMk cId="3793507808" sldId="941"/>
            <ac:spMk id="5" creationId="{7A601A3A-A75C-0531-969D-8D777AEFF51B}"/>
          </ac:spMkLst>
        </pc:spChg>
        <pc:spChg chg="mod">
          <ac:chgData name="Marta Klopotowska" userId="eac6eb22-5f14-46b4-a4ea-a86e6e8c4acc" providerId="ADAL" clId="{F5AB18DD-4694-4825-B1CC-1026B9A0D098}" dt="2024-03-04T18:14:01.938" v="219" actId="20577"/>
          <ac:spMkLst>
            <pc:docMk/>
            <pc:sldMk cId="3793507808" sldId="941"/>
            <ac:spMk id="6" creationId="{00000000-0000-0000-0000-000000000000}"/>
          </ac:spMkLst>
        </pc:spChg>
        <pc:spChg chg="add mod">
          <ac:chgData name="Marta Klopotowska" userId="eac6eb22-5f14-46b4-a4ea-a86e6e8c4acc" providerId="ADAL" clId="{F5AB18DD-4694-4825-B1CC-1026B9A0D098}" dt="2024-03-04T18:12:36.434" v="190" actId="207"/>
          <ac:spMkLst>
            <pc:docMk/>
            <pc:sldMk cId="3793507808" sldId="941"/>
            <ac:spMk id="7" creationId="{75DEBDB4-E5CF-C9E8-56A1-5522250883F7}"/>
          </ac:spMkLst>
        </pc:spChg>
        <pc:picChg chg="add del">
          <ac:chgData name="Marta Klopotowska" userId="eac6eb22-5f14-46b4-a4ea-a86e6e8c4acc" providerId="ADAL" clId="{F5AB18DD-4694-4825-B1CC-1026B9A0D098}" dt="2024-03-04T18:12:11.378" v="188" actId="478"/>
          <ac:picMkLst>
            <pc:docMk/>
            <pc:sldMk cId="3793507808" sldId="941"/>
            <ac:picMk id="4" creationId="{E3EA755E-F8A7-8622-12E7-80B38297FD53}"/>
          </ac:picMkLst>
        </pc:picChg>
        <pc:picChg chg="add mod">
          <ac:chgData name="Marta Klopotowska" userId="eac6eb22-5f14-46b4-a4ea-a86e6e8c4acc" providerId="ADAL" clId="{F5AB18DD-4694-4825-B1CC-1026B9A0D098}" dt="2024-03-04T18:12:10.319" v="187" actId="108"/>
          <ac:picMkLst>
            <pc:docMk/>
            <pc:sldMk cId="3793507808" sldId="941"/>
            <ac:picMk id="8" creationId="{59CB099E-0811-9BEB-BDAE-4E87ABAFBCA2}"/>
          </ac:picMkLst>
        </pc:picChg>
        <pc:picChg chg="add mod">
          <ac:chgData name="Marta Klopotowska" userId="eac6eb22-5f14-46b4-a4ea-a86e6e8c4acc" providerId="ADAL" clId="{F5AB18DD-4694-4825-B1CC-1026B9A0D098}" dt="2024-03-04T18:12:13.887" v="189"/>
          <ac:picMkLst>
            <pc:docMk/>
            <pc:sldMk cId="3793507808" sldId="941"/>
            <ac:picMk id="9" creationId="{5293A1A8-FE96-E714-0C4C-53E24FABA62D}"/>
          </ac:picMkLst>
        </pc:picChg>
      </pc:sldChg>
      <pc:sldChg chg="addSp delSp modSp mod">
        <pc:chgData name="Marta Klopotowska" userId="eac6eb22-5f14-46b4-a4ea-a86e6e8c4acc" providerId="ADAL" clId="{F5AB18DD-4694-4825-B1CC-1026B9A0D098}" dt="2024-03-05T14:37:13.584" v="654" actId="255"/>
        <pc:sldMkLst>
          <pc:docMk/>
          <pc:sldMk cId="930545106" sldId="942"/>
        </pc:sldMkLst>
        <pc:spChg chg="mod">
          <ac:chgData name="Marta Klopotowska" userId="eac6eb22-5f14-46b4-a4ea-a86e6e8c4acc" providerId="ADAL" clId="{F5AB18DD-4694-4825-B1CC-1026B9A0D098}" dt="2024-03-05T14:37:13.584" v="654" actId="255"/>
          <ac:spMkLst>
            <pc:docMk/>
            <pc:sldMk cId="930545106" sldId="942"/>
            <ac:spMk id="2" creationId="{91383D11-DEC4-4BFF-88BB-8FB2206CEB37}"/>
          </ac:spMkLst>
        </pc:spChg>
        <pc:spChg chg="add mod">
          <ac:chgData name="Marta Klopotowska" userId="eac6eb22-5f14-46b4-a4ea-a86e6e8c4acc" providerId="ADAL" clId="{F5AB18DD-4694-4825-B1CC-1026B9A0D098}" dt="2024-03-04T17:54:37.252" v="62" actId="1076"/>
          <ac:spMkLst>
            <pc:docMk/>
            <pc:sldMk cId="930545106" sldId="942"/>
            <ac:spMk id="4" creationId="{0203CE97-729C-283F-192B-05AE7CCA540B}"/>
          </ac:spMkLst>
        </pc:spChg>
        <pc:spChg chg="add mod">
          <ac:chgData name="Marta Klopotowska" userId="eac6eb22-5f14-46b4-a4ea-a86e6e8c4acc" providerId="ADAL" clId="{F5AB18DD-4694-4825-B1CC-1026B9A0D098}" dt="2024-03-04T17:54:21.911" v="60"/>
          <ac:spMkLst>
            <pc:docMk/>
            <pc:sldMk cId="930545106" sldId="942"/>
            <ac:spMk id="7" creationId="{B0FE0098-C8C3-0905-8529-90E4DFC37F6B}"/>
          </ac:spMkLst>
        </pc:spChg>
        <pc:grpChg chg="add mod">
          <ac:chgData name="Marta Klopotowska" userId="eac6eb22-5f14-46b4-a4ea-a86e6e8c4acc" providerId="ADAL" clId="{F5AB18DD-4694-4825-B1CC-1026B9A0D098}" dt="2024-03-04T17:54:30.288" v="61" actId="1076"/>
          <ac:grpSpMkLst>
            <pc:docMk/>
            <pc:sldMk cId="930545106" sldId="942"/>
            <ac:grpSpMk id="5" creationId="{914EC4AA-97CA-55EC-6256-488DC114756B}"/>
          </ac:grpSpMkLst>
        </pc:grpChg>
        <pc:picChg chg="del">
          <ac:chgData name="Marta Klopotowska" userId="eac6eb22-5f14-46b4-a4ea-a86e6e8c4acc" providerId="ADAL" clId="{F5AB18DD-4694-4825-B1CC-1026B9A0D098}" dt="2024-03-04T17:52:53.846" v="41" actId="478"/>
          <ac:picMkLst>
            <pc:docMk/>
            <pc:sldMk cId="930545106" sldId="942"/>
            <ac:picMk id="6" creationId="{513603CF-D642-9DCB-CCBD-2ED7836787EC}"/>
          </ac:picMkLst>
        </pc:picChg>
        <pc:picChg chg="add del mod">
          <ac:chgData name="Marta Klopotowska" userId="eac6eb22-5f14-46b4-a4ea-a86e6e8c4acc" providerId="ADAL" clId="{F5AB18DD-4694-4825-B1CC-1026B9A0D098}" dt="2024-03-04T17:58:02.921" v="73" actId="478"/>
          <ac:picMkLst>
            <pc:docMk/>
            <pc:sldMk cId="930545106" sldId="942"/>
            <ac:picMk id="8" creationId="{204A4FCA-8F84-08EA-ED11-E10FD85465D9}"/>
          </ac:picMkLst>
        </pc:picChg>
        <pc:picChg chg="add mod ord">
          <ac:chgData name="Marta Klopotowska" userId="eac6eb22-5f14-46b4-a4ea-a86e6e8c4acc" providerId="ADAL" clId="{F5AB18DD-4694-4825-B1CC-1026B9A0D098}" dt="2024-03-04T17:58:00.867" v="72" actId="171"/>
          <ac:picMkLst>
            <pc:docMk/>
            <pc:sldMk cId="930545106" sldId="942"/>
            <ac:picMk id="11" creationId="{13B8B77D-4BF2-90DC-346C-56821D3A0A92}"/>
          </ac:picMkLst>
        </pc:picChg>
        <pc:picChg chg="mod">
          <ac:chgData name="Marta Klopotowska" userId="eac6eb22-5f14-46b4-a4ea-a86e6e8c4acc" providerId="ADAL" clId="{F5AB18DD-4694-4825-B1CC-1026B9A0D098}" dt="2024-03-04T17:54:30.288" v="61" actId="1076"/>
          <ac:picMkLst>
            <pc:docMk/>
            <pc:sldMk cId="930545106" sldId="942"/>
            <ac:picMk id="20" creationId="{C222A3E8-620B-FBE7-DDF4-73063C0E2DF8}"/>
          </ac:picMkLst>
        </pc:picChg>
        <pc:picChg chg="mod">
          <ac:chgData name="Marta Klopotowska" userId="eac6eb22-5f14-46b4-a4ea-a86e6e8c4acc" providerId="ADAL" clId="{F5AB18DD-4694-4825-B1CC-1026B9A0D098}" dt="2024-03-04T17:54:30.288" v="61" actId="1076"/>
          <ac:picMkLst>
            <pc:docMk/>
            <pc:sldMk cId="930545106" sldId="942"/>
            <ac:picMk id="21" creationId="{3E5393C5-233C-3F9E-0238-9D142B153A2C}"/>
          </ac:picMkLst>
        </pc:picChg>
        <pc:picChg chg="mod">
          <ac:chgData name="Marta Klopotowska" userId="eac6eb22-5f14-46b4-a4ea-a86e6e8c4acc" providerId="ADAL" clId="{F5AB18DD-4694-4825-B1CC-1026B9A0D098}" dt="2024-03-04T17:54:30.288" v="61" actId="1076"/>
          <ac:picMkLst>
            <pc:docMk/>
            <pc:sldMk cId="930545106" sldId="942"/>
            <ac:picMk id="22" creationId="{B53F2829-EDDB-0EA9-47B7-63F7718D1B9C}"/>
          </ac:picMkLst>
        </pc:picChg>
        <pc:picChg chg="mod">
          <ac:chgData name="Marta Klopotowska" userId="eac6eb22-5f14-46b4-a4ea-a86e6e8c4acc" providerId="ADAL" clId="{F5AB18DD-4694-4825-B1CC-1026B9A0D098}" dt="2024-03-04T17:54:30.288" v="61" actId="1076"/>
          <ac:picMkLst>
            <pc:docMk/>
            <pc:sldMk cId="930545106" sldId="942"/>
            <ac:picMk id="23" creationId="{3402A1E2-D455-5294-B390-35AC9F158DFC}"/>
          </ac:picMkLst>
        </pc:picChg>
        <pc:picChg chg="mod">
          <ac:chgData name="Marta Klopotowska" userId="eac6eb22-5f14-46b4-a4ea-a86e6e8c4acc" providerId="ADAL" clId="{F5AB18DD-4694-4825-B1CC-1026B9A0D098}" dt="2024-03-04T17:54:30.288" v="61" actId="1076"/>
          <ac:picMkLst>
            <pc:docMk/>
            <pc:sldMk cId="930545106" sldId="942"/>
            <ac:picMk id="24" creationId="{33B8C8C6-1D90-994B-B8C4-1747EB464155}"/>
          </ac:picMkLst>
        </pc:picChg>
        <pc:picChg chg="mod">
          <ac:chgData name="Marta Klopotowska" userId="eac6eb22-5f14-46b4-a4ea-a86e6e8c4acc" providerId="ADAL" clId="{F5AB18DD-4694-4825-B1CC-1026B9A0D098}" dt="2024-03-04T17:54:30.288" v="61" actId="1076"/>
          <ac:picMkLst>
            <pc:docMk/>
            <pc:sldMk cId="930545106" sldId="942"/>
            <ac:picMk id="25" creationId="{FD36F9C2-0D70-A3F5-BE71-D9DC8136E463}"/>
          </ac:picMkLst>
        </pc:picChg>
        <pc:picChg chg="mod">
          <ac:chgData name="Marta Klopotowska" userId="eac6eb22-5f14-46b4-a4ea-a86e6e8c4acc" providerId="ADAL" clId="{F5AB18DD-4694-4825-B1CC-1026B9A0D098}" dt="2024-03-04T17:54:30.288" v="61" actId="1076"/>
          <ac:picMkLst>
            <pc:docMk/>
            <pc:sldMk cId="930545106" sldId="942"/>
            <ac:picMk id="26" creationId="{4F1FF72D-3C57-0664-A922-1F84185DECB8}"/>
          </ac:picMkLst>
        </pc:picChg>
      </pc:sldChg>
      <pc:sldChg chg="addSp delSp modSp add mod">
        <pc:chgData name="Marta Klopotowska" userId="eac6eb22-5f14-46b4-a4ea-a86e6e8c4acc" providerId="ADAL" clId="{F5AB18DD-4694-4825-B1CC-1026B9A0D098}" dt="2024-03-05T14:37:26.519" v="655" actId="404"/>
        <pc:sldMkLst>
          <pc:docMk/>
          <pc:sldMk cId="1084230889" sldId="943"/>
        </pc:sldMkLst>
        <pc:spChg chg="mod">
          <ac:chgData name="Marta Klopotowska" userId="eac6eb22-5f14-46b4-a4ea-a86e6e8c4acc" providerId="ADAL" clId="{F5AB18DD-4694-4825-B1CC-1026B9A0D098}" dt="2024-03-05T14:37:26.519" v="655" actId="404"/>
          <ac:spMkLst>
            <pc:docMk/>
            <pc:sldMk cId="1084230889" sldId="943"/>
            <ac:spMk id="2" creationId="{6263837A-1150-6FE4-F8DB-9B99E6FD5E16}"/>
          </ac:spMkLst>
        </pc:spChg>
        <pc:spChg chg="mod">
          <ac:chgData name="Marta Klopotowska" userId="eac6eb22-5f14-46b4-a4ea-a86e6e8c4acc" providerId="ADAL" clId="{F5AB18DD-4694-4825-B1CC-1026B9A0D098}" dt="2024-03-04T17:59:06.325" v="108" actId="20577"/>
          <ac:spMkLst>
            <pc:docMk/>
            <pc:sldMk cId="1084230889" sldId="943"/>
            <ac:spMk id="10" creationId="{51AAC08B-4238-4647-17EC-41FAD992610E}"/>
          </ac:spMkLst>
        </pc:spChg>
        <pc:picChg chg="add mod ord">
          <ac:chgData name="Marta Klopotowska" userId="eac6eb22-5f14-46b4-a4ea-a86e6e8c4acc" providerId="ADAL" clId="{F5AB18DD-4694-4825-B1CC-1026B9A0D098}" dt="2024-03-04T18:03:08.366" v="130" actId="167"/>
          <ac:picMkLst>
            <pc:docMk/>
            <pc:sldMk cId="1084230889" sldId="943"/>
            <ac:picMk id="5" creationId="{D47C0168-0266-1680-6530-1D95F4519458}"/>
          </ac:picMkLst>
        </pc:picChg>
        <pc:picChg chg="del">
          <ac:chgData name="Marta Klopotowska" userId="eac6eb22-5f14-46b4-a4ea-a86e6e8c4acc" providerId="ADAL" clId="{F5AB18DD-4694-4825-B1CC-1026B9A0D098}" dt="2024-03-04T18:03:10.861" v="131" actId="478"/>
          <ac:picMkLst>
            <pc:docMk/>
            <pc:sldMk cId="1084230889" sldId="943"/>
            <ac:picMk id="6" creationId="{B8E3D40E-3766-2438-D10D-20DF4719B088}"/>
          </ac:picMkLst>
        </pc:picChg>
        <pc:picChg chg="mod">
          <ac:chgData name="Marta Klopotowska" userId="eac6eb22-5f14-46b4-a4ea-a86e6e8c4acc" providerId="ADAL" clId="{F5AB18DD-4694-4825-B1CC-1026B9A0D098}" dt="2024-03-04T18:03:25.030" v="151" actId="1036"/>
          <ac:picMkLst>
            <pc:docMk/>
            <pc:sldMk cId="1084230889" sldId="943"/>
            <ac:picMk id="20" creationId="{6B60B9B8-0984-06B6-DB90-58B5DD86A59A}"/>
          </ac:picMkLst>
        </pc:picChg>
        <pc:picChg chg="mod">
          <ac:chgData name="Marta Klopotowska" userId="eac6eb22-5f14-46b4-a4ea-a86e6e8c4acc" providerId="ADAL" clId="{F5AB18DD-4694-4825-B1CC-1026B9A0D098}" dt="2024-03-04T18:03:25.030" v="151" actId="1036"/>
          <ac:picMkLst>
            <pc:docMk/>
            <pc:sldMk cId="1084230889" sldId="943"/>
            <ac:picMk id="21" creationId="{B72E12AC-D3C9-BBE7-1697-EB1E23213134}"/>
          </ac:picMkLst>
        </pc:picChg>
        <pc:picChg chg="mod">
          <ac:chgData name="Marta Klopotowska" userId="eac6eb22-5f14-46b4-a4ea-a86e6e8c4acc" providerId="ADAL" clId="{F5AB18DD-4694-4825-B1CC-1026B9A0D098}" dt="2024-03-04T18:03:25.030" v="151" actId="1036"/>
          <ac:picMkLst>
            <pc:docMk/>
            <pc:sldMk cId="1084230889" sldId="943"/>
            <ac:picMk id="22" creationId="{E0A8A2D4-19D3-645E-E910-93F4E5DEA08C}"/>
          </ac:picMkLst>
        </pc:picChg>
        <pc:picChg chg="del">
          <ac:chgData name="Marta Klopotowska" userId="eac6eb22-5f14-46b4-a4ea-a86e6e8c4acc" providerId="ADAL" clId="{F5AB18DD-4694-4825-B1CC-1026B9A0D098}" dt="2024-03-04T17:59:18.749" v="109" actId="478"/>
          <ac:picMkLst>
            <pc:docMk/>
            <pc:sldMk cId="1084230889" sldId="943"/>
            <ac:picMk id="23" creationId="{1CED1941-8282-71C4-72BE-763EA75F3763}"/>
          </ac:picMkLst>
        </pc:picChg>
        <pc:picChg chg="del">
          <ac:chgData name="Marta Klopotowska" userId="eac6eb22-5f14-46b4-a4ea-a86e6e8c4acc" providerId="ADAL" clId="{F5AB18DD-4694-4825-B1CC-1026B9A0D098}" dt="2024-03-04T17:59:25.633" v="110" actId="478"/>
          <ac:picMkLst>
            <pc:docMk/>
            <pc:sldMk cId="1084230889" sldId="943"/>
            <ac:picMk id="24" creationId="{AC497500-8AD6-ECB3-4CC6-1D45E7219858}"/>
          </ac:picMkLst>
        </pc:picChg>
        <pc:picChg chg="mod">
          <ac:chgData name="Marta Klopotowska" userId="eac6eb22-5f14-46b4-a4ea-a86e6e8c4acc" providerId="ADAL" clId="{F5AB18DD-4694-4825-B1CC-1026B9A0D098}" dt="2024-03-04T18:03:25.030" v="151" actId="1036"/>
          <ac:picMkLst>
            <pc:docMk/>
            <pc:sldMk cId="1084230889" sldId="943"/>
            <ac:picMk id="25" creationId="{721A3AD6-7695-EA3F-607F-579E618A81B2}"/>
          </ac:picMkLst>
        </pc:picChg>
        <pc:picChg chg="mod">
          <ac:chgData name="Marta Klopotowska" userId="eac6eb22-5f14-46b4-a4ea-a86e6e8c4acc" providerId="ADAL" clId="{F5AB18DD-4694-4825-B1CC-1026B9A0D098}" dt="2024-03-04T18:03:25.030" v="151" actId="1036"/>
          <ac:picMkLst>
            <pc:docMk/>
            <pc:sldMk cId="1084230889" sldId="943"/>
            <ac:picMk id="26" creationId="{C43B3756-F1E4-5CAF-1280-6EEFA959EA7A}"/>
          </ac:picMkLst>
        </pc:picChg>
      </pc:sldChg>
      <pc:sldChg chg="del">
        <pc:chgData name="Marta Klopotowska" userId="eac6eb22-5f14-46b4-a4ea-a86e6e8c4acc" providerId="ADAL" clId="{F5AB18DD-4694-4825-B1CC-1026B9A0D098}" dt="2024-03-04T17:47:44.218" v="0" actId="47"/>
        <pc:sldMkLst>
          <pc:docMk/>
          <pc:sldMk cId="1359235187" sldId="943"/>
        </pc:sldMkLst>
      </pc:sldChg>
      <pc:sldMasterChg chg="modSp mod">
        <pc:chgData name="Marta Klopotowska" userId="eac6eb22-5f14-46b4-a4ea-a86e6e8c4acc" providerId="ADAL" clId="{F5AB18DD-4694-4825-B1CC-1026B9A0D098}" dt="2024-03-05T14:53:17.669" v="658" actId="20577"/>
        <pc:sldMasterMkLst>
          <pc:docMk/>
          <pc:sldMasterMk cId="756595898" sldId="2147483863"/>
        </pc:sldMasterMkLst>
        <pc:spChg chg="mod">
          <ac:chgData name="Marta Klopotowska" userId="eac6eb22-5f14-46b4-a4ea-a86e6e8c4acc" providerId="ADAL" clId="{F5AB18DD-4694-4825-B1CC-1026B9A0D098}" dt="2024-03-05T14:53:17.669" v="658" actId="20577"/>
          <ac:spMkLst>
            <pc:docMk/>
            <pc:sldMasterMk cId="756595898" sldId="2147483863"/>
            <ac:spMk id="8" creationId="{E33FE46D-D6E4-4921-9DC5-84AC90E975E0}"/>
          </ac:spMkLst>
        </pc:spChg>
      </pc:sldMasterChg>
    </pc:docChg>
  </pc:docChgLst>
  <pc:docChgLst>
    <pc:chgData name="Greg Walker" userId="590d7d16-d4e2-4ce6-a1d7-ae9cc51fa2bb" providerId="ADAL" clId="{20556DAF-1CB3-4C62-A041-CBC6DC7F11A3}"/>
    <pc:docChg chg="modSld">
      <pc:chgData name="Greg Walker" userId="590d7d16-d4e2-4ce6-a1d7-ae9cc51fa2bb" providerId="ADAL" clId="{20556DAF-1CB3-4C62-A041-CBC6DC7F11A3}" dt="2021-09-30T13:01:26.960" v="54" actId="6549"/>
      <pc:docMkLst>
        <pc:docMk/>
      </pc:docMkLst>
      <pc:sldChg chg="modSp mod">
        <pc:chgData name="Greg Walker" userId="590d7d16-d4e2-4ce6-a1d7-ae9cc51fa2bb" providerId="ADAL" clId="{20556DAF-1CB3-4C62-A041-CBC6DC7F11A3}" dt="2021-09-30T13:01:26.960" v="54" actId="6549"/>
        <pc:sldMkLst>
          <pc:docMk/>
          <pc:sldMk cId="3888553813" sldId="879"/>
        </pc:sldMkLst>
        <pc:spChg chg="mod">
          <ac:chgData name="Greg Walker" userId="590d7d16-d4e2-4ce6-a1d7-ae9cc51fa2bb" providerId="ADAL" clId="{20556DAF-1CB3-4C62-A041-CBC6DC7F11A3}" dt="2021-09-30T13:01:26.960" v="54" actId="6549"/>
          <ac:spMkLst>
            <pc:docMk/>
            <pc:sldMk cId="3888553813" sldId="879"/>
            <ac:spMk id="2" creationId="{91383D11-DEC4-4BFF-88BB-8FB2206CEB37}"/>
          </ac:spMkLst>
        </pc:spChg>
      </pc:sldChg>
    </pc:docChg>
  </pc:docChgLst>
  <pc:docChgLst>
    <pc:chgData name="Marta" userId="eac6eb22-5f14-46b4-a4ea-a86e6e8c4acc" providerId="ADAL" clId="{421A0E67-5D36-4B97-98EC-B6B73232AE08}"/>
    <pc:docChg chg="undo custSel addSld delSld modSld sldOrd modSection">
      <pc:chgData name="Marta" userId="eac6eb22-5f14-46b4-a4ea-a86e6e8c4acc" providerId="ADAL" clId="{421A0E67-5D36-4B97-98EC-B6B73232AE08}" dt="2022-08-16T15:35:40.282" v="742" actId="20577"/>
      <pc:docMkLst>
        <pc:docMk/>
      </pc:docMkLst>
      <pc:sldChg chg="modSp mod">
        <pc:chgData name="Marta" userId="eac6eb22-5f14-46b4-a4ea-a86e6e8c4acc" providerId="ADAL" clId="{421A0E67-5D36-4B97-98EC-B6B73232AE08}" dt="2022-08-15T17:07:57.413" v="139" actId="1036"/>
        <pc:sldMkLst>
          <pc:docMk/>
          <pc:sldMk cId="573922979" sldId="256"/>
        </pc:sldMkLst>
        <pc:spChg chg="mod">
          <ac:chgData name="Marta" userId="eac6eb22-5f14-46b4-a4ea-a86e6e8c4acc" providerId="ADAL" clId="{421A0E67-5D36-4B97-98EC-B6B73232AE08}" dt="2022-08-15T17:07:57.413" v="139" actId="1036"/>
          <ac:spMkLst>
            <pc:docMk/>
            <pc:sldMk cId="573922979" sldId="256"/>
            <ac:spMk id="3" creationId="{00000000-0000-0000-0000-000000000000}"/>
          </ac:spMkLst>
        </pc:spChg>
        <pc:spChg chg="mod">
          <ac:chgData name="Marta" userId="eac6eb22-5f14-46b4-a4ea-a86e6e8c4acc" providerId="ADAL" clId="{421A0E67-5D36-4B97-98EC-B6B73232AE08}" dt="2022-08-15T17:07:13.534" v="112" actId="6549"/>
          <ac:spMkLst>
            <pc:docMk/>
            <pc:sldMk cId="573922979" sldId="256"/>
            <ac:spMk id="4" creationId="{00000000-0000-0000-0000-000000000000}"/>
          </ac:spMkLst>
        </pc:spChg>
      </pc:sldChg>
      <pc:sldChg chg="modSp mod">
        <pc:chgData name="Marta" userId="eac6eb22-5f14-46b4-a4ea-a86e6e8c4acc" providerId="ADAL" clId="{421A0E67-5D36-4B97-98EC-B6B73232AE08}" dt="2022-08-16T13:51:35.954" v="714" actId="20577"/>
        <pc:sldMkLst>
          <pc:docMk/>
          <pc:sldMk cId="2325718728" sldId="257"/>
        </pc:sldMkLst>
        <pc:spChg chg="mod">
          <ac:chgData name="Marta" userId="eac6eb22-5f14-46b4-a4ea-a86e6e8c4acc" providerId="ADAL" clId="{421A0E67-5D36-4B97-98EC-B6B73232AE08}" dt="2022-08-16T13:51:35.954" v="714" actId="20577"/>
          <ac:spMkLst>
            <pc:docMk/>
            <pc:sldMk cId="2325718728" sldId="257"/>
            <ac:spMk id="5" creationId="{00000000-0000-0000-0000-000000000000}"/>
          </ac:spMkLst>
        </pc:spChg>
      </pc:sldChg>
      <pc:sldChg chg="addSp delSp modSp mod">
        <pc:chgData name="Marta" userId="eac6eb22-5f14-46b4-a4ea-a86e6e8c4acc" providerId="ADAL" clId="{421A0E67-5D36-4B97-98EC-B6B73232AE08}" dt="2022-08-16T13:52:11.046" v="717" actId="14100"/>
        <pc:sldMkLst>
          <pc:docMk/>
          <pc:sldMk cId="3528939462" sldId="258"/>
        </pc:sldMkLst>
        <pc:spChg chg="mod">
          <ac:chgData name="Marta" userId="eac6eb22-5f14-46b4-a4ea-a86e6e8c4acc" providerId="ADAL" clId="{421A0E67-5D36-4B97-98EC-B6B73232AE08}" dt="2022-08-16T11:03:32.684" v="490" actId="113"/>
          <ac:spMkLst>
            <pc:docMk/>
            <pc:sldMk cId="3528939462" sldId="258"/>
            <ac:spMk id="4" creationId="{00000000-0000-0000-0000-000000000000}"/>
          </ac:spMkLst>
        </pc:spChg>
        <pc:spChg chg="mod">
          <ac:chgData name="Marta" userId="eac6eb22-5f14-46b4-a4ea-a86e6e8c4acc" providerId="ADAL" clId="{421A0E67-5D36-4B97-98EC-B6B73232AE08}" dt="2022-08-16T13:52:11.046" v="717" actId="14100"/>
          <ac:spMkLst>
            <pc:docMk/>
            <pc:sldMk cId="3528939462" sldId="258"/>
            <ac:spMk id="5" creationId="{00000000-0000-0000-0000-000000000000}"/>
          </ac:spMkLst>
        </pc:spChg>
        <pc:spChg chg="del">
          <ac:chgData name="Marta" userId="eac6eb22-5f14-46b4-a4ea-a86e6e8c4acc" providerId="ADAL" clId="{421A0E67-5D36-4B97-98EC-B6B73232AE08}" dt="2022-06-29T14:04:46.384" v="1" actId="478"/>
          <ac:spMkLst>
            <pc:docMk/>
            <pc:sldMk cId="3528939462" sldId="258"/>
            <ac:spMk id="6" creationId="{D21C2CC5-A009-4E29-B96B-9E272F027CB7}"/>
          </ac:spMkLst>
        </pc:spChg>
        <pc:spChg chg="del">
          <ac:chgData name="Marta" userId="eac6eb22-5f14-46b4-a4ea-a86e6e8c4acc" providerId="ADAL" clId="{421A0E67-5D36-4B97-98EC-B6B73232AE08}" dt="2022-06-29T14:04:56.082" v="2" actId="478"/>
          <ac:spMkLst>
            <pc:docMk/>
            <pc:sldMk cId="3528939462" sldId="258"/>
            <ac:spMk id="7" creationId="{A87F1D57-3657-433A-BB28-E6927B4FD7F3}"/>
          </ac:spMkLst>
        </pc:spChg>
        <pc:spChg chg="del mod">
          <ac:chgData name="Marta" userId="eac6eb22-5f14-46b4-a4ea-a86e6e8c4acc" providerId="ADAL" clId="{421A0E67-5D36-4B97-98EC-B6B73232AE08}" dt="2022-08-15T17:09:29.581" v="180" actId="478"/>
          <ac:spMkLst>
            <pc:docMk/>
            <pc:sldMk cId="3528939462" sldId="258"/>
            <ac:spMk id="11" creationId="{17E112E7-9901-4537-9827-6478B4C02EC2}"/>
          </ac:spMkLst>
        </pc:spChg>
        <pc:spChg chg="mod">
          <ac:chgData name="Marta" userId="eac6eb22-5f14-46b4-a4ea-a86e6e8c4acc" providerId="ADAL" clId="{421A0E67-5D36-4B97-98EC-B6B73232AE08}" dt="2022-08-15T17:10:13.034" v="190" actId="1076"/>
          <ac:spMkLst>
            <pc:docMk/>
            <pc:sldMk cId="3528939462" sldId="258"/>
            <ac:spMk id="19" creationId="{7A3DD77C-F4D1-4545-9802-4D2A6BDBF7AD}"/>
          </ac:spMkLst>
        </pc:spChg>
        <pc:grpChg chg="add mod">
          <ac:chgData name="Marta" userId="eac6eb22-5f14-46b4-a4ea-a86e6e8c4acc" providerId="ADAL" clId="{421A0E67-5D36-4B97-98EC-B6B73232AE08}" dt="2022-08-15T17:10:13.034" v="190" actId="1076"/>
          <ac:grpSpMkLst>
            <pc:docMk/>
            <pc:sldMk cId="3528939462" sldId="258"/>
            <ac:grpSpMk id="2" creationId="{15AD1636-3C84-4B7D-BAD1-04701E4888C3}"/>
          </ac:grpSpMkLst>
        </pc:grpChg>
        <pc:picChg chg="del">
          <ac:chgData name="Marta" userId="eac6eb22-5f14-46b4-a4ea-a86e6e8c4acc" providerId="ADAL" clId="{421A0E67-5D36-4B97-98EC-B6B73232AE08}" dt="2022-06-29T14:04:56.082" v="2" actId="478"/>
          <ac:picMkLst>
            <pc:docMk/>
            <pc:sldMk cId="3528939462" sldId="258"/>
            <ac:picMk id="15" creationId="{FDCC096D-8E97-44D4-BEA2-3628AFB419F4}"/>
          </ac:picMkLst>
        </pc:picChg>
        <pc:picChg chg="del">
          <ac:chgData name="Marta" userId="eac6eb22-5f14-46b4-a4ea-a86e6e8c4acc" providerId="ADAL" clId="{421A0E67-5D36-4B97-98EC-B6B73232AE08}" dt="2022-06-29T14:04:56.082" v="2" actId="478"/>
          <ac:picMkLst>
            <pc:docMk/>
            <pc:sldMk cId="3528939462" sldId="258"/>
            <ac:picMk id="17" creationId="{0FBA190B-C0D5-42E9-9B88-E5BA1B45870A}"/>
          </ac:picMkLst>
        </pc:picChg>
        <pc:picChg chg="del mod">
          <ac:chgData name="Marta" userId="eac6eb22-5f14-46b4-a4ea-a86e6e8c4acc" providerId="ADAL" clId="{421A0E67-5D36-4B97-98EC-B6B73232AE08}" dt="2022-08-15T17:09:27.394" v="179" actId="478"/>
          <ac:picMkLst>
            <pc:docMk/>
            <pc:sldMk cId="3528939462" sldId="258"/>
            <ac:picMk id="29" creationId="{8FB6A66A-70E5-47C5-B63C-A76B06DB8D84}"/>
          </ac:picMkLst>
        </pc:picChg>
        <pc:picChg chg="mod">
          <ac:chgData name="Marta" userId="eac6eb22-5f14-46b4-a4ea-a86e6e8c4acc" providerId="ADAL" clId="{421A0E67-5D36-4B97-98EC-B6B73232AE08}" dt="2022-08-15T17:10:13.034" v="190" actId="1076"/>
          <ac:picMkLst>
            <pc:docMk/>
            <pc:sldMk cId="3528939462" sldId="258"/>
            <ac:picMk id="31" creationId="{0594B47B-8C54-445C-9E42-7850FCDAF133}"/>
          </ac:picMkLst>
        </pc:picChg>
        <pc:picChg chg="del mod">
          <ac:chgData name="Marta" userId="eac6eb22-5f14-46b4-a4ea-a86e6e8c4acc" providerId="ADAL" clId="{421A0E67-5D36-4B97-98EC-B6B73232AE08}" dt="2022-08-15T17:09:30.432" v="181" actId="478"/>
          <ac:picMkLst>
            <pc:docMk/>
            <pc:sldMk cId="3528939462" sldId="258"/>
            <ac:picMk id="33" creationId="{19BBACD6-5753-42DE-BEAE-69BDAF503898}"/>
          </ac:picMkLst>
        </pc:picChg>
        <pc:picChg chg="mod">
          <ac:chgData name="Marta" userId="eac6eb22-5f14-46b4-a4ea-a86e6e8c4acc" providerId="ADAL" clId="{421A0E67-5D36-4B97-98EC-B6B73232AE08}" dt="2022-08-15T17:10:13.034" v="190" actId="1076"/>
          <ac:picMkLst>
            <pc:docMk/>
            <pc:sldMk cId="3528939462" sldId="258"/>
            <ac:picMk id="35" creationId="{81F8D405-DC8B-4918-95E3-7B172FAD1A3C}"/>
          </ac:picMkLst>
        </pc:picChg>
        <pc:picChg chg="del">
          <ac:chgData name="Marta" userId="eac6eb22-5f14-46b4-a4ea-a86e6e8c4acc" providerId="ADAL" clId="{421A0E67-5D36-4B97-98EC-B6B73232AE08}" dt="2022-06-29T14:04:43.256" v="0" actId="478"/>
          <ac:picMkLst>
            <pc:docMk/>
            <pc:sldMk cId="3528939462" sldId="258"/>
            <ac:picMk id="1026" creationId="{08527F38-23DD-483E-AD36-E521B1BF4043}"/>
          </ac:picMkLst>
        </pc:picChg>
        <pc:picChg chg="del">
          <ac:chgData name="Marta" userId="eac6eb22-5f14-46b4-a4ea-a86e6e8c4acc" providerId="ADAL" clId="{421A0E67-5D36-4B97-98EC-B6B73232AE08}" dt="2022-06-29T14:04:43.256" v="0" actId="478"/>
          <ac:picMkLst>
            <pc:docMk/>
            <pc:sldMk cId="3528939462" sldId="258"/>
            <ac:picMk id="1028" creationId="{7530C6F2-1178-4FCB-B31C-C79B83CE003E}"/>
          </ac:picMkLst>
        </pc:picChg>
      </pc:sldChg>
      <pc:sldChg chg="add del">
        <pc:chgData name="Marta" userId="eac6eb22-5f14-46b4-a4ea-a86e6e8c4acc" providerId="ADAL" clId="{421A0E67-5D36-4B97-98EC-B6B73232AE08}" dt="2022-08-16T14:54:50.698" v="735"/>
        <pc:sldMkLst>
          <pc:docMk/>
          <pc:sldMk cId="3740286033" sldId="277"/>
        </pc:sldMkLst>
      </pc:sldChg>
      <pc:sldChg chg="addSp delSp modSp add del mod setBg delDesignElem">
        <pc:chgData name="Marta" userId="eac6eb22-5f14-46b4-a4ea-a86e6e8c4acc" providerId="ADAL" clId="{421A0E67-5D36-4B97-98EC-B6B73232AE08}" dt="2022-08-16T14:54:56.621" v="736" actId="27636"/>
        <pc:sldMkLst>
          <pc:docMk/>
          <pc:sldMk cId="560021826" sldId="317"/>
        </pc:sldMkLst>
        <pc:spChg chg="mod">
          <ac:chgData name="Marta" userId="eac6eb22-5f14-46b4-a4ea-a86e6e8c4acc" providerId="ADAL" clId="{421A0E67-5D36-4B97-98EC-B6B73232AE08}" dt="2022-08-16T14:54:56.621" v="736" actId="27636"/>
          <ac:spMkLst>
            <pc:docMk/>
            <pc:sldMk cId="560021826" sldId="317"/>
            <ac:spMk id="15" creationId="{40F1DF5B-353A-4270-8C10-6A1509441174}"/>
          </ac:spMkLst>
        </pc:spChg>
        <pc:spChg chg="add del">
          <ac:chgData name="Marta" userId="eac6eb22-5f14-46b4-a4ea-a86e6e8c4acc" providerId="ADAL" clId="{421A0E67-5D36-4B97-98EC-B6B73232AE08}" dt="2022-08-16T14:54:50.698" v="735"/>
          <ac:spMkLst>
            <pc:docMk/>
            <pc:sldMk cId="560021826" sldId="317"/>
            <ac:spMk id="34" creationId="{82184FF4-7029-4ED7-813A-192E60608764}"/>
          </ac:spMkLst>
        </pc:spChg>
        <pc:spChg chg="add del">
          <ac:chgData name="Marta" userId="eac6eb22-5f14-46b4-a4ea-a86e6e8c4acc" providerId="ADAL" clId="{421A0E67-5D36-4B97-98EC-B6B73232AE08}" dt="2022-08-16T14:54:50.698" v="735"/>
          <ac:spMkLst>
            <pc:docMk/>
            <pc:sldMk cId="560021826" sldId="317"/>
            <ac:spMk id="36" creationId="{AAA7AB09-557C-41AD-9113-FF9F68FA1035}"/>
          </ac:spMkLst>
        </pc:spChg>
        <pc:spChg chg="add del">
          <ac:chgData name="Marta" userId="eac6eb22-5f14-46b4-a4ea-a86e6e8c4acc" providerId="ADAL" clId="{421A0E67-5D36-4B97-98EC-B6B73232AE08}" dt="2022-08-16T14:54:50.698" v="735"/>
          <ac:spMkLst>
            <pc:docMk/>
            <pc:sldMk cId="560021826" sldId="317"/>
            <ac:spMk id="38" creationId="{EF99ECAA-1F11-4937-BBA6-51935AB44C9D}"/>
          </ac:spMkLst>
        </pc:spChg>
        <pc:spChg chg="add del">
          <ac:chgData name="Marta" userId="eac6eb22-5f14-46b4-a4ea-a86e6e8c4acc" providerId="ADAL" clId="{421A0E67-5D36-4B97-98EC-B6B73232AE08}" dt="2022-08-16T14:54:50.698" v="735"/>
          <ac:spMkLst>
            <pc:docMk/>
            <pc:sldMk cId="560021826" sldId="317"/>
            <ac:spMk id="46" creationId="{1DB043B4-68C6-45B9-82AC-A5800EADB8DB}"/>
          </ac:spMkLst>
        </pc:spChg>
        <pc:spChg chg="add del">
          <ac:chgData name="Marta" userId="eac6eb22-5f14-46b4-a4ea-a86e6e8c4acc" providerId="ADAL" clId="{421A0E67-5D36-4B97-98EC-B6B73232AE08}" dt="2022-08-16T14:54:50.698" v="735"/>
          <ac:spMkLst>
            <pc:docMk/>
            <pc:sldMk cId="560021826" sldId="317"/>
            <ac:spMk id="48" creationId="{3C64A91D-E535-4C24-A0E3-96A3810E3FDC}"/>
          </ac:spMkLst>
        </pc:spChg>
        <pc:spChg chg="add del">
          <ac:chgData name="Marta" userId="eac6eb22-5f14-46b4-a4ea-a86e6e8c4acc" providerId="ADAL" clId="{421A0E67-5D36-4B97-98EC-B6B73232AE08}" dt="2022-08-16T14:54:50.698" v="735"/>
          <ac:spMkLst>
            <pc:docMk/>
            <pc:sldMk cId="560021826" sldId="317"/>
            <ac:spMk id="50" creationId="{26FC4867-BA3E-4F8E-AB23-684F34DF3D31}"/>
          </ac:spMkLst>
        </pc:spChg>
        <pc:grpChg chg="add del">
          <ac:chgData name="Marta" userId="eac6eb22-5f14-46b4-a4ea-a86e6e8c4acc" providerId="ADAL" clId="{421A0E67-5D36-4B97-98EC-B6B73232AE08}" dt="2022-08-16T14:54:50.698" v="735"/>
          <ac:grpSpMkLst>
            <pc:docMk/>
            <pc:sldMk cId="560021826" sldId="317"/>
            <ac:grpSpMk id="40" creationId="{79DE9FAB-6BBA-4CFE-B67D-77B47F01ECA4}"/>
          </ac:grpSpMkLst>
        </pc:grpChg>
      </pc:sldChg>
      <pc:sldChg chg="add del">
        <pc:chgData name="Marta" userId="eac6eb22-5f14-46b4-a4ea-a86e6e8c4acc" providerId="ADAL" clId="{421A0E67-5D36-4B97-98EC-B6B73232AE08}" dt="2022-08-16T14:54:50.698" v="735"/>
        <pc:sldMkLst>
          <pc:docMk/>
          <pc:sldMk cId="2158886557" sldId="384"/>
        </pc:sldMkLst>
      </pc:sldChg>
      <pc:sldChg chg="add del">
        <pc:chgData name="Marta" userId="eac6eb22-5f14-46b4-a4ea-a86e6e8c4acc" providerId="ADAL" clId="{421A0E67-5D36-4B97-98EC-B6B73232AE08}" dt="2022-08-16T14:54:50.698" v="735"/>
        <pc:sldMkLst>
          <pc:docMk/>
          <pc:sldMk cId="3247798845" sldId="391"/>
        </pc:sldMkLst>
      </pc:sldChg>
      <pc:sldChg chg="add del">
        <pc:chgData name="Marta" userId="eac6eb22-5f14-46b4-a4ea-a86e6e8c4acc" providerId="ADAL" clId="{421A0E67-5D36-4B97-98EC-B6B73232AE08}" dt="2022-08-16T14:54:50.698" v="735"/>
        <pc:sldMkLst>
          <pc:docMk/>
          <pc:sldMk cId="90443993" sldId="392"/>
        </pc:sldMkLst>
      </pc:sldChg>
      <pc:sldChg chg="add del">
        <pc:chgData name="Marta" userId="eac6eb22-5f14-46b4-a4ea-a86e6e8c4acc" providerId="ADAL" clId="{421A0E67-5D36-4B97-98EC-B6B73232AE08}" dt="2022-08-16T14:54:50.698" v="735"/>
        <pc:sldMkLst>
          <pc:docMk/>
          <pc:sldMk cId="4181620258" sldId="393"/>
        </pc:sldMkLst>
      </pc:sldChg>
      <pc:sldChg chg="addSp delSp modSp add del mod setBg delDesignElem">
        <pc:chgData name="Marta" userId="eac6eb22-5f14-46b4-a4ea-a86e6e8c4acc" providerId="ADAL" clId="{421A0E67-5D36-4B97-98EC-B6B73232AE08}" dt="2022-08-16T14:54:50.698" v="735"/>
        <pc:sldMkLst>
          <pc:docMk/>
          <pc:sldMk cId="4262670783" sldId="394"/>
        </pc:sldMkLst>
        <pc:spChg chg="mod">
          <ac:chgData name="Marta" userId="eac6eb22-5f14-46b4-a4ea-a86e6e8c4acc" providerId="ADAL" clId="{421A0E67-5D36-4B97-98EC-B6B73232AE08}" dt="2022-08-16T14:54:50.698" v="735"/>
          <ac:spMkLst>
            <pc:docMk/>
            <pc:sldMk cId="4262670783" sldId="394"/>
            <ac:spMk id="7" creationId="{46FC8EF3-964B-4138-8EE0-C401ED87FAA6}"/>
          </ac:spMkLst>
        </pc:spChg>
        <pc:spChg chg="add del">
          <ac:chgData name="Marta" userId="eac6eb22-5f14-46b4-a4ea-a86e6e8c4acc" providerId="ADAL" clId="{421A0E67-5D36-4B97-98EC-B6B73232AE08}" dt="2022-08-16T14:54:50.698" v="735"/>
          <ac:spMkLst>
            <pc:docMk/>
            <pc:sldMk cId="4262670783" sldId="394"/>
            <ac:spMk id="27" creationId="{A5931BE0-4B93-4D6C-878E-ACC59D6B4587}"/>
          </ac:spMkLst>
        </pc:spChg>
        <pc:spChg chg="add del">
          <ac:chgData name="Marta" userId="eac6eb22-5f14-46b4-a4ea-a86e6e8c4acc" providerId="ADAL" clId="{421A0E67-5D36-4B97-98EC-B6B73232AE08}" dt="2022-08-16T14:54:50.698" v="735"/>
          <ac:spMkLst>
            <pc:docMk/>
            <pc:sldMk cId="4262670783" sldId="394"/>
            <ac:spMk id="41" creationId="{532F34B7-0082-4316-8755-A000C50D36FB}"/>
          </ac:spMkLst>
        </pc:spChg>
        <pc:spChg chg="add del">
          <ac:chgData name="Marta" userId="eac6eb22-5f14-46b4-a4ea-a86e6e8c4acc" providerId="ADAL" clId="{421A0E67-5D36-4B97-98EC-B6B73232AE08}" dt="2022-08-16T14:54:50.698" v="735"/>
          <ac:spMkLst>
            <pc:docMk/>
            <pc:sldMk cId="4262670783" sldId="394"/>
            <ac:spMk id="44" creationId="{A16EB032-3F37-4641-A90D-DC9B574EBCB1}"/>
          </ac:spMkLst>
        </pc:spChg>
        <pc:grpChg chg="add del">
          <ac:chgData name="Marta" userId="eac6eb22-5f14-46b4-a4ea-a86e6e8c4acc" providerId="ADAL" clId="{421A0E67-5D36-4B97-98EC-B6B73232AE08}" dt="2022-08-16T14:54:50.698" v="735"/>
          <ac:grpSpMkLst>
            <pc:docMk/>
            <pc:sldMk cId="4262670783" sldId="394"/>
            <ac:grpSpMk id="20" creationId="{3BDBC526-6DCD-4FF6-8395-D8C22E46E527}"/>
          </ac:grpSpMkLst>
        </pc:grpChg>
        <pc:grpChg chg="add del">
          <ac:chgData name="Marta" userId="eac6eb22-5f14-46b4-a4ea-a86e6e8c4acc" providerId="ADAL" clId="{421A0E67-5D36-4B97-98EC-B6B73232AE08}" dt="2022-08-16T14:54:50.698" v="735"/>
          <ac:grpSpMkLst>
            <pc:docMk/>
            <pc:sldMk cId="4262670783" sldId="394"/>
            <ac:grpSpMk id="33" creationId="{D2CDAFB7-03B3-4206-BD0F-04EB362A2338}"/>
          </ac:grpSpMkLst>
        </pc:grpChg>
      </pc:sldChg>
      <pc:sldChg chg="add del">
        <pc:chgData name="Marta" userId="eac6eb22-5f14-46b4-a4ea-a86e6e8c4acc" providerId="ADAL" clId="{421A0E67-5D36-4B97-98EC-B6B73232AE08}" dt="2022-08-16T14:54:50.698" v="735"/>
        <pc:sldMkLst>
          <pc:docMk/>
          <pc:sldMk cId="2023272645" sldId="395"/>
        </pc:sldMkLst>
      </pc:sldChg>
      <pc:sldChg chg="add del">
        <pc:chgData name="Marta" userId="eac6eb22-5f14-46b4-a4ea-a86e6e8c4acc" providerId="ADAL" clId="{421A0E67-5D36-4B97-98EC-B6B73232AE08}" dt="2022-08-16T14:54:50.698" v="735"/>
        <pc:sldMkLst>
          <pc:docMk/>
          <pc:sldMk cId="1939490113" sldId="396"/>
        </pc:sldMkLst>
      </pc:sldChg>
      <pc:sldChg chg="addSp delSp add del setBg delDesignElem">
        <pc:chgData name="Marta" userId="eac6eb22-5f14-46b4-a4ea-a86e6e8c4acc" providerId="ADAL" clId="{421A0E67-5D36-4B97-98EC-B6B73232AE08}" dt="2022-08-16T14:54:50.698" v="735"/>
        <pc:sldMkLst>
          <pc:docMk/>
          <pc:sldMk cId="1098649409" sldId="397"/>
        </pc:sldMkLst>
        <pc:spChg chg="add del">
          <ac:chgData name="Marta" userId="eac6eb22-5f14-46b4-a4ea-a86e6e8c4acc" providerId="ADAL" clId="{421A0E67-5D36-4B97-98EC-B6B73232AE08}" dt="2022-08-16T14:54:50.698" v="735"/>
          <ac:spMkLst>
            <pc:docMk/>
            <pc:sldMk cId="1098649409" sldId="397"/>
            <ac:spMk id="12" creationId="{82184FF4-7029-4ED7-813A-192E60608764}"/>
          </ac:spMkLst>
        </pc:spChg>
        <pc:spChg chg="add del">
          <ac:chgData name="Marta" userId="eac6eb22-5f14-46b4-a4ea-a86e6e8c4acc" providerId="ADAL" clId="{421A0E67-5D36-4B97-98EC-B6B73232AE08}" dt="2022-08-16T14:54:50.698" v="735"/>
          <ac:spMkLst>
            <pc:docMk/>
            <pc:sldMk cId="1098649409" sldId="397"/>
            <ac:spMk id="14" creationId="{AAA7AB09-557C-41AD-9113-FF9F68FA1035}"/>
          </ac:spMkLst>
        </pc:spChg>
        <pc:spChg chg="add del">
          <ac:chgData name="Marta" userId="eac6eb22-5f14-46b4-a4ea-a86e6e8c4acc" providerId="ADAL" clId="{421A0E67-5D36-4B97-98EC-B6B73232AE08}" dt="2022-08-16T14:54:50.698" v="735"/>
          <ac:spMkLst>
            <pc:docMk/>
            <pc:sldMk cId="1098649409" sldId="397"/>
            <ac:spMk id="16" creationId="{EF99ECAA-1F11-4937-BBA6-51935AB44C9D}"/>
          </ac:spMkLst>
        </pc:spChg>
        <pc:spChg chg="add del">
          <ac:chgData name="Marta" userId="eac6eb22-5f14-46b4-a4ea-a86e6e8c4acc" providerId="ADAL" clId="{421A0E67-5D36-4B97-98EC-B6B73232AE08}" dt="2022-08-16T14:54:50.698" v="735"/>
          <ac:spMkLst>
            <pc:docMk/>
            <pc:sldMk cId="1098649409" sldId="397"/>
            <ac:spMk id="24" creationId="{1DB043B4-68C6-45B9-82AC-A5800EADB8DB}"/>
          </ac:spMkLst>
        </pc:spChg>
        <pc:spChg chg="add del">
          <ac:chgData name="Marta" userId="eac6eb22-5f14-46b4-a4ea-a86e6e8c4acc" providerId="ADAL" clId="{421A0E67-5D36-4B97-98EC-B6B73232AE08}" dt="2022-08-16T14:54:50.698" v="735"/>
          <ac:spMkLst>
            <pc:docMk/>
            <pc:sldMk cId="1098649409" sldId="397"/>
            <ac:spMk id="26" creationId="{61B0F92C-925A-4D2E-839E-EB381378C315}"/>
          </ac:spMkLst>
        </pc:spChg>
        <pc:grpChg chg="add del">
          <ac:chgData name="Marta" userId="eac6eb22-5f14-46b4-a4ea-a86e6e8c4acc" providerId="ADAL" clId="{421A0E67-5D36-4B97-98EC-B6B73232AE08}" dt="2022-08-16T14:54:50.698" v="735"/>
          <ac:grpSpMkLst>
            <pc:docMk/>
            <pc:sldMk cId="1098649409" sldId="397"/>
            <ac:grpSpMk id="18" creationId="{79DE9FAB-6BBA-4CFE-B67D-77B47F01ECA4}"/>
          </ac:grpSpMkLst>
        </pc:grpChg>
      </pc:sldChg>
      <pc:sldChg chg="add del">
        <pc:chgData name="Marta" userId="eac6eb22-5f14-46b4-a4ea-a86e6e8c4acc" providerId="ADAL" clId="{421A0E67-5D36-4B97-98EC-B6B73232AE08}" dt="2022-08-16T14:54:50.698" v="735"/>
        <pc:sldMkLst>
          <pc:docMk/>
          <pc:sldMk cId="2038971844" sldId="399"/>
        </pc:sldMkLst>
      </pc:sldChg>
      <pc:sldChg chg="add del">
        <pc:chgData name="Marta" userId="eac6eb22-5f14-46b4-a4ea-a86e6e8c4acc" providerId="ADAL" clId="{421A0E67-5D36-4B97-98EC-B6B73232AE08}" dt="2022-08-16T14:54:50.698" v="735"/>
        <pc:sldMkLst>
          <pc:docMk/>
          <pc:sldMk cId="3849338369" sldId="400"/>
        </pc:sldMkLst>
      </pc:sldChg>
      <pc:sldChg chg="addSp delSp modSp add del mod setBg delDesignElem">
        <pc:chgData name="Marta" userId="eac6eb22-5f14-46b4-a4ea-a86e6e8c4acc" providerId="ADAL" clId="{421A0E67-5D36-4B97-98EC-B6B73232AE08}" dt="2022-08-16T14:54:56.645" v="737" actId="27636"/>
        <pc:sldMkLst>
          <pc:docMk/>
          <pc:sldMk cId="695162734" sldId="402"/>
        </pc:sldMkLst>
        <pc:spChg chg="mod">
          <ac:chgData name="Marta" userId="eac6eb22-5f14-46b4-a4ea-a86e6e8c4acc" providerId="ADAL" clId="{421A0E67-5D36-4B97-98EC-B6B73232AE08}" dt="2022-08-16T14:54:50.698" v="735"/>
          <ac:spMkLst>
            <pc:docMk/>
            <pc:sldMk cId="695162734" sldId="402"/>
            <ac:spMk id="5" creationId="{051D17DF-4231-1A6C-1C67-0D7E1B0189E9}"/>
          </ac:spMkLst>
        </pc:spChg>
        <pc:spChg chg="mod">
          <ac:chgData name="Marta" userId="eac6eb22-5f14-46b4-a4ea-a86e6e8c4acc" providerId="ADAL" clId="{421A0E67-5D36-4B97-98EC-B6B73232AE08}" dt="2022-08-16T14:54:56.645" v="737" actId="27636"/>
          <ac:spMkLst>
            <pc:docMk/>
            <pc:sldMk cId="695162734" sldId="402"/>
            <ac:spMk id="8" creationId="{C67B1CCC-C9B9-36FD-DEF2-BB143B3F0982}"/>
          </ac:spMkLst>
        </pc:spChg>
        <pc:spChg chg="add del">
          <ac:chgData name="Marta" userId="eac6eb22-5f14-46b4-a4ea-a86e6e8c4acc" providerId="ADAL" clId="{421A0E67-5D36-4B97-98EC-B6B73232AE08}" dt="2022-08-16T14:54:50.698" v="735"/>
          <ac:spMkLst>
            <pc:docMk/>
            <pc:sldMk cId="695162734" sldId="402"/>
            <ac:spMk id="15" creationId="{60B7752B-728D-4CA3-8923-C4F7F77029E3}"/>
          </ac:spMkLst>
        </pc:spChg>
        <pc:spChg chg="add del">
          <ac:chgData name="Marta" userId="eac6eb22-5f14-46b4-a4ea-a86e6e8c4acc" providerId="ADAL" clId="{421A0E67-5D36-4B97-98EC-B6B73232AE08}" dt="2022-08-16T14:54:50.698" v="735"/>
          <ac:spMkLst>
            <pc:docMk/>
            <pc:sldMk cId="695162734" sldId="402"/>
            <ac:spMk id="17" creationId="{AFF323B2-FCDB-4497-8AF0-2F7A3C881B85}"/>
          </ac:spMkLst>
        </pc:spChg>
        <pc:grpChg chg="add del">
          <ac:chgData name="Marta" userId="eac6eb22-5f14-46b4-a4ea-a86e6e8c4acc" providerId="ADAL" clId="{421A0E67-5D36-4B97-98EC-B6B73232AE08}" dt="2022-08-16T14:54:50.698" v="735"/>
          <ac:grpSpMkLst>
            <pc:docMk/>
            <pc:sldMk cId="695162734" sldId="402"/>
            <ac:grpSpMk id="19" creationId="{7B7CADF7-83F2-4D18-8E02-975078DBAAB2}"/>
          </ac:grpSpMkLst>
        </pc:grpChg>
        <pc:grpChg chg="add del">
          <ac:chgData name="Marta" userId="eac6eb22-5f14-46b4-a4ea-a86e6e8c4acc" providerId="ADAL" clId="{421A0E67-5D36-4B97-98EC-B6B73232AE08}" dt="2022-08-16T14:54:50.698" v="735"/>
          <ac:grpSpMkLst>
            <pc:docMk/>
            <pc:sldMk cId="695162734" sldId="402"/>
            <ac:grpSpMk id="24" creationId="{F76A531C-147A-4C94-B721-EA95D8E88BB2}"/>
          </ac:grpSpMkLst>
        </pc:grpChg>
      </pc:sldChg>
      <pc:sldChg chg="addSp delSp add del setBg delDesignElem">
        <pc:chgData name="Marta" userId="eac6eb22-5f14-46b4-a4ea-a86e6e8c4acc" providerId="ADAL" clId="{421A0E67-5D36-4B97-98EC-B6B73232AE08}" dt="2022-08-16T14:54:50.698" v="735"/>
        <pc:sldMkLst>
          <pc:docMk/>
          <pc:sldMk cId="1855386000" sldId="403"/>
        </pc:sldMkLst>
        <pc:spChg chg="add del">
          <ac:chgData name="Marta" userId="eac6eb22-5f14-46b4-a4ea-a86e6e8c4acc" providerId="ADAL" clId="{421A0E67-5D36-4B97-98EC-B6B73232AE08}" dt="2022-08-16T14:54:50.698" v="735"/>
          <ac:spMkLst>
            <pc:docMk/>
            <pc:sldMk cId="1855386000" sldId="403"/>
            <ac:spMk id="22" creationId="{60B7752B-728D-4CA3-8923-C4F7F77029E3}"/>
          </ac:spMkLst>
        </pc:spChg>
        <pc:spChg chg="add del">
          <ac:chgData name="Marta" userId="eac6eb22-5f14-46b4-a4ea-a86e6e8c4acc" providerId="ADAL" clId="{421A0E67-5D36-4B97-98EC-B6B73232AE08}" dt="2022-08-16T14:54:50.698" v="735"/>
          <ac:spMkLst>
            <pc:docMk/>
            <pc:sldMk cId="1855386000" sldId="403"/>
            <ac:spMk id="23" creationId="{429899A3-416E-4DB5-846D-023526052013}"/>
          </ac:spMkLst>
        </pc:spChg>
      </pc:sldChg>
      <pc:sldChg chg="addSp delSp add del setBg delDesignElem">
        <pc:chgData name="Marta" userId="eac6eb22-5f14-46b4-a4ea-a86e6e8c4acc" providerId="ADAL" clId="{421A0E67-5D36-4B97-98EC-B6B73232AE08}" dt="2022-08-16T14:54:50.698" v="735"/>
        <pc:sldMkLst>
          <pc:docMk/>
          <pc:sldMk cId="3760891298" sldId="404"/>
        </pc:sldMkLst>
        <pc:spChg chg="add del">
          <ac:chgData name="Marta" userId="eac6eb22-5f14-46b4-a4ea-a86e6e8c4acc" providerId="ADAL" clId="{421A0E67-5D36-4B97-98EC-B6B73232AE08}" dt="2022-08-16T14:54:50.698" v="735"/>
          <ac:spMkLst>
            <pc:docMk/>
            <pc:sldMk cId="3760891298" sldId="404"/>
            <ac:spMk id="9" creationId="{60B7752B-728D-4CA3-8923-C4F7F77029E3}"/>
          </ac:spMkLst>
        </pc:spChg>
        <pc:spChg chg="add del">
          <ac:chgData name="Marta" userId="eac6eb22-5f14-46b4-a4ea-a86e6e8c4acc" providerId="ADAL" clId="{421A0E67-5D36-4B97-98EC-B6B73232AE08}" dt="2022-08-16T14:54:50.698" v="735"/>
          <ac:spMkLst>
            <pc:docMk/>
            <pc:sldMk cId="3760891298" sldId="404"/>
            <ac:spMk id="11" creationId="{429899A3-416E-4DB5-846D-023526052013}"/>
          </ac:spMkLst>
        </pc:spChg>
      </pc:sldChg>
      <pc:sldChg chg="add del">
        <pc:chgData name="Marta" userId="eac6eb22-5f14-46b4-a4ea-a86e6e8c4acc" providerId="ADAL" clId="{421A0E67-5D36-4B97-98EC-B6B73232AE08}" dt="2022-08-16T14:54:50.698" v="735"/>
        <pc:sldMkLst>
          <pc:docMk/>
          <pc:sldMk cId="1187584759" sldId="407"/>
        </pc:sldMkLst>
      </pc:sldChg>
      <pc:sldChg chg="add del">
        <pc:chgData name="Marta" userId="eac6eb22-5f14-46b4-a4ea-a86e6e8c4acc" providerId="ADAL" clId="{421A0E67-5D36-4B97-98EC-B6B73232AE08}" dt="2022-08-16T14:54:50.698" v="735"/>
        <pc:sldMkLst>
          <pc:docMk/>
          <pc:sldMk cId="3782587774" sldId="408"/>
        </pc:sldMkLst>
      </pc:sldChg>
      <pc:sldChg chg="add del">
        <pc:chgData name="Marta" userId="eac6eb22-5f14-46b4-a4ea-a86e6e8c4acc" providerId="ADAL" clId="{421A0E67-5D36-4B97-98EC-B6B73232AE08}" dt="2022-08-16T14:54:50.698" v="735"/>
        <pc:sldMkLst>
          <pc:docMk/>
          <pc:sldMk cId="845024425" sldId="409"/>
        </pc:sldMkLst>
      </pc:sldChg>
      <pc:sldChg chg="add del">
        <pc:chgData name="Marta" userId="eac6eb22-5f14-46b4-a4ea-a86e6e8c4acc" providerId="ADAL" clId="{421A0E67-5D36-4B97-98EC-B6B73232AE08}" dt="2022-08-16T14:54:50.698" v="735"/>
        <pc:sldMkLst>
          <pc:docMk/>
          <pc:sldMk cId="1782779914" sldId="410"/>
        </pc:sldMkLst>
      </pc:sldChg>
      <pc:sldChg chg="add del">
        <pc:chgData name="Marta" userId="eac6eb22-5f14-46b4-a4ea-a86e6e8c4acc" providerId="ADAL" clId="{421A0E67-5D36-4B97-98EC-B6B73232AE08}" dt="2022-08-16T14:54:50.698" v="735"/>
        <pc:sldMkLst>
          <pc:docMk/>
          <pc:sldMk cId="3378755196" sldId="411"/>
        </pc:sldMkLst>
      </pc:sldChg>
      <pc:sldChg chg="add del">
        <pc:chgData name="Marta" userId="eac6eb22-5f14-46b4-a4ea-a86e6e8c4acc" providerId="ADAL" clId="{421A0E67-5D36-4B97-98EC-B6B73232AE08}" dt="2022-08-16T14:54:50.698" v="735"/>
        <pc:sldMkLst>
          <pc:docMk/>
          <pc:sldMk cId="2282196625" sldId="412"/>
        </pc:sldMkLst>
      </pc:sldChg>
      <pc:sldChg chg="addSp delSp add del setBg delDesignElem">
        <pc:chgData name="Marta" userId="eac6eb22-5f14-46b4-a4ea-a86e6e8c4acc" providerId="ADAL" clId="{421A0E67-5D36-4B97-98EC-B6B73232AE08}" dt="2022-08-16T14:54:50.698" v="735"/>
        <pc:sldMkLst>
          <pc:docMk/>
          <pc:sldMk cId="2368872694" sldId="414"/>
        </pc:sldMkLst>
        <pc:spChg chg="add del">
          <ac:chgData name="Marta" userId="eac6eb22-5f14-46b4-a4ea-a86e6e8c4acc" providerId="ADAL" clId="{421A0E67-5D36-4B97-98EC-B6B73232AE08}" dt="2022-08-16T14:54:50.698" v="735"/>
          <ac:spMkLst>
            <pc:docMk/>
            <pc:sldMk cId="2368872694" sldId="414"/>
            <ac:spMk id="12" creationId="{60B7752B-728D-4CA3-8923-C4F7F77029E3}"/>
          </ac:spMkLst>
        </pc:spChg>
        <pc:spChg chg="add del">
          <ac:chgData name="Marta" userId="eac6eb22-5f14-46b4-a4ea-a86e6e8c4acc" providerId="ADAL" clId="{421A0E67-5D36-4B97-98EC-B6B73232AE08}" dt="2022-08-16T14:54:50.698" v="735"/>
          <ac:spMkLst>
            <pc:docMk/>
            <pc:sldMk cId="2368872694" sldId="414"/>
            <ac:spMk id="14" creationId="{88392DC7-0988-443B-A0D0-E726C7DB622B}"/>
          </ac:spMkLst>
        </pc:spChg>
      </pc:sldChg>
      <pc:sldChg chg="add del">
        <pc:chgData name="Marta" userId="eac6eb22-5f14-46b4-a4ea-a86e6e8c4acc" providerId="ADAL" clId="{421A0E67-5D36-4B97-98EC-B6B73232AE08}" dt="2022-08-16T14:54:50.698" v="735"/>
        <pc:sldMkLst>
          <pc:docMk/>
          <pc:sldMk cId="2429259181" sldId="415"/>
        </pc:sldMkLst>
      </pc:sldChg>
      <pc:sldChg chg="add del">
        <pc:chgData name="Marta" userId="eac6eb22-5f14-46b4-a4ea-a86e6e8c4acc" providerId="ADAL" clId="{421A0E67-5D36-4B97-98EC-B6B73232AE08}" dt="2022-08-16T14:54:50.698" v="735"/>
        <pc:sldMkLst>
          <pc:docMk/>
          <pc:sldMk cId="2970141981" sldId="416"/>
        </pc:sldMkLst>
      </pc:sldChg>
      <pc:sldChg chg="add del">
        <pc:chgData name="Marta" userId="eac6eb22-5f14-46b4-a4ea-a86e6e8c4acc" providerId="ADAL" clId="{421A0E67-5D36-4B97-98EC-B6B73232AE08}" dt="2022-08-16T14:54:50.698" v="735"/>
        <pc:sldMkLst>
          <pc:docMk/>
          <pc:sldMk cId="2236300998" sldId="417"/>
        </pc:sldMkLst>
      </pc:sldChg>
      <pc:sldChg chg="add del">
        <pc:chgData name="Marta" userId="eac6eb22-5f14-46b4-a4ea-a86e6e8c4acc" providerId="ADAL" clId="{421A0E67-5D36-4B97-98EC-B6B73232AE08}" dt="2022-08-16T14:54:50.698" v="735"/>
        <pc:sldMkLst>
          <pc:docMk/>
          <pc:sldMk cId="1178241170" sldId="418"/>
        </pc:sldMkLst>
      </pc:sldChg>
      <pc:sldChg chg="add del">
        <pc:chgData name="Marta" userId="eac6eb22-5f14-46b4-a4ea-a86e6e8c4acc" providerId="ADAL" clId="{421A0E67-5D36-4B97-98EC-B6B73232AE08}" dt="2022-08-16T14:54:50.698" v="735"/>
        <pc:sldMkLst>
          <pc:docMk/>
          <pc:sldMk cId="2971210888" sldId="420"/>
        </pc:sldMkLst>
      </pc:sldChg>
      <pc:sldChg chg="modSp mod ord">
        <pc:chgData name="Marta" userId="eac6eb22-5f14-46b4-a4ea-a86e6e8c4acc" providerId="ADAL" clId="{421A0E67-5D36-4B97-98EC-B6B73232AE08}" dt="2022-08-16T13:18:22.954" v="499" actId="20577"/>
        <pc:sldMkLst>
          <pc:docMk/>
          <pc:sldMk cId="3828261807" sldId="443"/>
        </pc:sldMkLst>
        <pc:spChg chg="mod">
          <ac:chgData name="Marta" userId="eac6eb22-5f14-46b4-a4ea-a86e6e8c4acc" providerId="ADAL" clId="{421A0E67-5D36-4B97-98EC-B6B73232AE08}" dt="2022-08-16T13:18:22.954" v="499" actId="20577"/>
          <ac:spMkLst>
            <pc:docMk/>
            <pc:sldMk cId="3828261807" sldId="443"/>
            <ac:spMk id="6" creationId="{00000000-0000-0000-0000-000000000000}"/>
          </ac:spMkLst>
        </pc:spChg>
      </pc:sldChg>
      <pc:sldChg chg="addSp delSp modSp mod">
        <pc:chgData name="Marta" userId="eac6eb22-5f14-46b4-a4ea-a86e6e8c4acc" providerId="ADAL" clId="{421A0E67-5D36-4B97-98EC-B6B73232AE08}" dt="2022-08-16T14:54:36.938" v="721" actId="22"/>
        <pc:sldMkLst>
          <pc:docMk/>
          <pc:sldMk cId="2693195115" sldId="461"/>
        </pc:sldMkLst>
        <pc:spChg chg="add del">
          <ac:chgData name="Marta" userId="eac6eb22-5f14-46b4-a4ea-a86e6e8c4acc" providerId="ADAL" clId="{421A0E67-5D36-4B97-98EC-B6B73232AE08}" dt="2022-08-16T14:54:31.375" v="719" actId="22"/>
          <ac:spMkLst>
            <pc:docMk/>
            <pc:sldMk cId="2693195115" sldId="461"/>
            <ac:spMk id="7" creationId="{6B6BCFBC-B713-45BA-B4C3-99D80534BDE8}"/>
          </ac:spMkLst>
        </pc:spChg>
        <pc:spChg chg="add del">
          <ac:chgData name="Marta" userId="eac6eb22-5f14-46b4-a4ea-a86e6e8c4acc" providerId="ADAL" clId="{421A0E67-5D36-4B97-98EC-B6B73232AE08}" dt="2022-08-16T14:54:36.938" v="721" actId="22"/>
          <ac:spMkLst>
            <pc:docMk/>
            <pc:sldMk cId="2693195115" sldId="461"/>
            <ac:spMk id="9" creationId="{DB5D6DF5-C9FE-40D3-A759-71CABC5FB5BA}"/>
          </ac:spMkLst>
        </pc:spChg>
        <pc:spChg chg="mod">
          <ac:chgData name="Marta" userId="eac6eb22-5f14-46b4-a4ea-a86e6e8c4acc" providerId="ADAL" clId="{421A0E67-5D36-4B97-98EC-B6B73232AE08}" dt="2022-08-15T17:20:04.577" v="406"/>
          <ac:spMkLst>
            <pc:docMk/>
            <pc:sldMk cId="2693195115" sldId="461"/>
            <ac:spMk id="11" creationId="{4B37742C-E7B3-4B6F-B7F7-41C69047103B}"/>
          </ac:spMkLst>
        </pc:spChg>
        <pc:spChg chg="mod">
          <ac:chgData name="Marta" userId="eac6eb22-5f14-46b4-a4ea-a86e6e8c4acc" providerId="ADAL" clId="{421A0E67-5D36-4B97-98EC-B6B73232AE08}" dt="2022-08-16T13:18:44.753" v="503" actId="20577"/>
          <ac:spMkLst>
            <pc:docMk/>
            <pc:sldMk cId="2693195115" sldId="461"/>
            <ac:spMk id="16" creationId="{A188A548-96A8-4D2F-8179-7CB96D16B0F5}"/>
          </ac:spMkLst>
        </pc:spChg>
        <pc:picChg chg="add mod">
          <ac:chgData name="Marta" userId="eac6eb22-5f14-46b4-a4ea-a86e6e8c4acc" providerId="ADAL" clId="{421A0E67-5D36-4B97-98EC-B6B73232AE08}" dt="2022-08-15T17:19:49.403" v="405" actId="1076"/>
          <ac:picMkLst>
            <pc:docMk/>
            <pc:sldMk cId="2693195115" sldId="461"/>
            <ac:picMk id="3" creationId="{2025F764-7F9C-4152-BA35-DB2333178F24}"/>
          </ac:picMkLst>
        </pc:picChg>
        <pc:picChg chg="del">
          <ac:chgData name="Marta" userId="eac6eb22-5f14-46b4-a4ea-a86e6e8c4acc" providerId="ADAL" clId="{421A0E67-5D36-4B97-98EC-B6B73232AE08}" dt="2022-08-15T17:19:46.733" v="403" actId="478"/>
          <ac:picMkLst>
            <pc:docMk/>
            <pc:sldMk cId="2693195115" sldId="461"/>
            <ac:picMk id="4" creationId="{B6BAE143-C1D7-46E8-9E78-64DDAB0135C8}"/>
          </ac:picMkLst>
        </pc:picChg>
      </pc:sldChg>
      <pc:sldChg chg="modSp mod">
        <pc:chgData name="Marta" userId="eac6eb22-5f14-46b4-a4ea-a86e6e8c4acc" providerId="ADAL" clId="{421A0E67-5D36-4B97-98EC-B6B73232AE08}" dt="2022-08-16T13:18:48.585" v="505" actId="20577"/>
        <pc:sldMkLst>
          <pc:docMk/>
          <pc:sldMk cId="1484635905" sldId="753"/>
        </pc:sldMkLst>
        <pc:spChg chg="mod">
          <ac:chgData name="Marta" userId="eac6eb22-5f14-46b4-a4ea-a86e6e8c4acc" providerId="ADAL" clId="{421A0E67-5D36-4B97-98EC-B6B73232AE08}" dt="2022-08-16T13:18:48.585" v="505" actId="20577"/>
          <ac:spMkLst>
            <pc:docMk/>
            <pc:sldMk cId="1484635905" sldId="753"/>
            <ac:spMk id="6" creationId="{00000000-0000-0000-0000-000000000000}"/>
          </ac:spMkLst>
        </pc:spChg>
      </pc:sldChg>
      <pc:sldChg chg="modSp mod">
        <pc:chgData name="Marta" userId="eac6eb22-5f14-46b4-a4ea-a86e6e8c4acc" providerId="ADAL" clId="{421A0E67-5D36-4B97-98EC-B6B73232AE08}" dt="2022-08-16T13:18:58.146" v="510" actId="20577"/>
        <pc:sldMkLst>
          <pc:docMk/>
          <pc:sldMk cId="2932444859" sldId="756"/>
        </pc:sldMkLst>
        <pc:spChg chg="mod">
          <ac:chgData name="Marta" userId="eac6eb22-5f14-46b4-a4ea-a86e6e8c4acc" providerId="ADAL" clId="{421A0E67-5D36-4B97-98EC-B6B73232AE08}" dt="2022-08-16T13:18:58.146" v="510" actId="20577"/>
          <ac:spMkLst>
            <pc:docMk/>
            <pc:sldMk cId="2932444859" sldId="756"/>
            <ac:spMk id="4" creationId="{00000000-0000-0000-0000-000000000000}"/>
          </ac:spMkLst>
        </pc:spChg>
        <pc:spChg chg="mod">
          <ac:chgData name="Marta" userId="eac6eb22-5f14-46b4-a4ea-a86e6e8c4acc" providerId="ADAL" clId="{421A0E67-5D36-4B97-98EC-B6B73232AE08}" dt="2022-08-15T17:24:14.869" v="443" actId="20577"/>
          <ac:spMkLst>
            <pc:docMk/>
            <pc:sldMk cId="2932444859" sldId="756"/>
            <ac:spMk id="8" creationId="{994CAA25-984D-4484-838B-9B092E7155F2}"/>
          </ac:spMkLst>
        </pc:spChg>
      </pc:sldChg>
      <pc:sldChg chg="delSp modSp mod">
        <pc:chgData name="Marta" userId="eac6eb22-5f14-46b4-a4ea-a86e6e8c4acc" providerId="ADAL" clId="{421A0E67-5D36-4B97-98EC-B6B73232AE08}" dt="2022-08-16T11:03:38.544" v="491"/>
        <pc:sldMkLst>
          <pc:docMk/>
          <pc:sldMk cId="4279644075" sldId="759"/>
        </pc:sldMkLst>
        <pc:spChg chg="mod">
          <ac:chgData name="Marta" userId="eac6eb22-5f14-46b4-a4ea-a86e6e8c4acc" providerId="ADAL" clId="{421A0E67-5D36-4B97-98EC-B6B73232AE08}" dt="2022-08-16T11:03:38.544" v="491"/>
          <ac:spMkLst>
            <pc:docMk/>
            <pc:sldMk cId="4279644075" sldId="759"/>
            <ac:spMk id="3" creationId="{00000000-0000-0000-0000-000000000000}"/>
          </ac:spMkLst>
        </pc:spChg>
        <pc:spChg chg="mod">
          <ac:chgData name="Marta" userId="eac6eb22-5f14-46b4-a4ea-a86e6e8c4acc" providerId="ADAL" clId="{421A0E67-5D36-4B97-98EC-B6B73232AE08}" dt="2022-08-15T17:18:42.717" v="386" actId="20577"/>
          <ac:spMkLst>
            <pc:docMk/>
            <pc:sldMk cId="4279644075" sldId="759"/>
            <ac:spMk id="9" creationId="{5EB1A567-6EC8-4912-9C2F-000067B6D567}"/>
          </ac:spMkLst>
        </pc:spChg>
        <pc:picChg chg="del">
          <ac:chgData name="Marta" userId="eac6eb22-5f14-46b4-a4ea-a86e6e8c4acc" providerId="ADAL" clId="{421A0E67-5D36-4B97-98EC-B6B73232AE08}" dt="2022-08-15T17:11:48.878" v="257" actId="478"/>
          <ac:picMkLst>
            <pc:docMk/>
            <pc:sldMk cId="4279644075" sldId="759"/>
            <ac:picMk id="14" creationId="{E94AA244-FAD6-4D15-9003-5EA0AE20608F}"/>
          </ac:picMkLst>
        </pc:picChg>
      </pc:sldChg>
      <pc:sldChg chg="del">
        <pc:chgData name="Marta" userId="eac6eb22-5f14-46b4-a4ea-a86e6e8c4acc" providerId="ADAL" clId="{421A0E67-5D36-4B97-98EC-B6B73232AE08}" dt="2022-08-15T17:19:10.896" v="387" actId="47"/>
        <pc:sldMkLst>
          <pc:docMk/>
          <pc:sldMk cId="3888553813" sldId="879"/>
        </pc:sldMkLst>
      </pc:sldChg>
      <pc:sldChg chg="modSp mod">
        <pc:chgData name="Marta" userId="eac6eb22-5f14-46b4-a4ea-a86e6e8c4acc" providerId="ADAL" clId="{421A0E67-5D36-4B97-98EC-B6B73232AE08}" dt="2022-08-16T13:35:17.401" v="654" actId="20577"/>
        <pc:sldMkLst>
          <pc:docMk/>
          <pc:sldMk cId="644561616" sldId="901"/>
        </pc:sldMkLst>
        <pc:spChg chg="mod">
          <ac:chgData name="Marta" userId="eac6eb22-5f14-46b4-a4ea-a86e6e8c4acc" providerId="ADAL" clId="{421A0E67-5D36-4B97-98EC-B6B73232AE08}" dt="2022-08-16T13:35:17.401" v="654" actId="20577"/>
          <ac:spMkLst>
            <pc:docMk/>
            <pc:sldMk cId="644561616" sldId="901"/>
            <ac:spMk id="2" creationId="{F49F4E2B-EEB0-4736-A001-E9CD8947E750}"/>
          </ac:spMkLst>
        </pc:spChg>
        <pc:spChg chg="mod">
          <ac:chgData name="Marta" userId="eac6eb22-5f14-46b4-a4ea-a86e6e8c4acc" providerId="ADAL" clId="{421A0E67-5D36-4B97-98EC-B6B73232AE08}" dt="2022-08-16T13:18:52.920" v="507" actId="20577"/>
          <ac:spMkLst>
            <pc:docMk/>
            <pc:sldMk cId="644561616" sldId="901"/>
            <ac:spMk id="6" creationId="{00000000-0000-0000-0000-000000000000}"/>
          </ac:spMkLst>
        </pc:spChg>
        <pc:spChg chg="mod">
          <ac:chgData name="Marta" userId="eac6eb22-5f14-46b4-a4ea-a86e6e8c4acc" providerId="ADAL" clId="{421A0E67-5D36-4B97-98EC-B6B73232AE08}" dt="2022-08-16T13:33:44.525" v="588" actId="1076"/>
          <ac:spMkLst>
            <pc:docMk/>
            <pc:sldMk cId="644561616" sldId="901"/>
            <ac:spMk id="10" creationId="{66421E13-941D-487E-9F8E-DCFA3FE9C646}"/>
          </ac:spMkLst>
        </pc:spChg>
        <pc:picChg chg="mod">
          <ac:chgData name="Marta" userId="eac6eb22-5f14-46b4-a4ea-a86e6e8c4acc" providerId="ADAL" clId="{421A0E67-5D36-4B97-98EC-B6B73232AE08}" dt="2022-08-16T13:34:43.163" v="643" actId="1076"/>
          <ac:picMkLst>
            <pc:docMk/>
            <pc:sldMk cId="644561616" sldId="901"/>
            <ac:picMk id="5" creationId="{A7CE0624-DE4C-4238-8618-DC619B9FF7AB}"/>
          </ac:picMkLst>
        </pc:picChg>
      </pc:sldChg>
      <pc:sldChg chg="del">
        <pc:chgData name="Marta" userId="eac6eb22-5f14-46b4-a4ea-a86e6e8c4acc" providerId="ADAL" clId="{421A0E67-5D36-4B97-98EC-B6B73232AE08}" dt="2022-08-15T17:20:27.092" v="407" actId="47"/>
        <pc:sldMkLst>
          <pc:docMk/>
          <pc:sldMk cId="1397072693" sldId="938"/>
        </pc:sldMkLst>
      </pc:sldChg>
      <pc:sldChg chg="modSp mod">
        <pc:chgData name="Marta" userId="eac6eb22-5f14-46b4-a4ea-a86e6e8c4acc" providerId="ADAL" clId="{421A0E67-5D36-4B97-98EC-B6B73232AE08}" dt="2022-08-16T15:35:40.282" v="742" actId="20577"/>
        <pc:sldMkLst>
          <pc:docMk/>
          <pc:sldMk cId="3712657699" sldId="939"/>
        </pc:sldMkLst>
        <pc:spChg chg="mod">
          <ac:chgData name="Marta" userId="eac6eb22-5f14-46b4-a4ea-a86e6e8c4acc" providerId="ADAL" clId="{421A0E67-5D36-4B97-98EC-B6B73232AE08}" dt="2022-08-16T15:35:40.282" v="742" actId="20577"/>
          <ac:spMkLst>
            <pc:docMk/>
            <pc:sldMk cId="3712657699" sldId="939"/>
            <ac:spMk id="10" creationId="{0331A5F1-7904-40A2-A8F1-875643455C5C}"/>
          </ac:spMkLst>
        </pc:spChg>
      </pc:sldChg>
      <pc:sldChg chg="del">
        <pc:chgData name="Marta" userId="eac6eb22-5f14-46b4-a4ea-a86e6e8c4acc" providerId="ADAL" clId="{421A0E67-5D36-4B97-98EC-B6B73232AE08}" dt="2022-08-15T17:19:14.645" v="388" actId="47"/>
        <pc:sldMkLst>
          <pc:docMk/>
          <pc:sldMk cId="7962108" sldId="940"/>
        </pc:sldMkLst>
      </pc:sldChg>
      <pc:sldChg chg="addSp delSp modSp add mod">
        <pc:chgData name="Marta" userId="eac6eb22-5f14-46b4-a4ea-a86e6e8c4acc" providerId="ADAL" clId="{421A0E67-5D36-4B97-98EC-B6B73232AE08}" dt="2022-08-16T13:51:01.427" v="700" actId="1076"/>
        <pc:sldMkLst>
          <pc:docMk/>
          <pc:sldMk cId="198001124" sldId="940"/>
        </pc:sldMkLst>
        <pc:spChg chg="add del mod">
          <ac:chgData name="Marta" userId="eac6eb22-5f14-46b4-a4ea-a86e6e8c4acc" providerId="ADAL" clId="{421A0E67-5D36-4B97-98EC-B6B73232AE08}" dt="2022-08-16T13:20:21.550" v="568" actId="1076"/>
          <ac:spMkLst>
            <pc:docMk/>
            <pc:sldMk cId="198001124" sldId="940"/>
            <ac:spMk id="2" creationId="{336D7662-30CC-465F-B484-884B38F6F8BF}"/>
          </ac:spMkLst>
        </pc:spChg>
        <pc:spChg chg="add del">
          <ac:chgData name="Marta" userId="eac6eb22-5f14-46b4-a4ea-a86e6e8c4acc" providerId="ADAL" clId="{421A0E67-5D36-4B97-98EC-B6B73232AE08}" dt="2022-08-16T13:44:21.009" v="671" actId="478"/>
          <ac:spMkLst>
            <pc:docMk/>
            <pc:sldMk cId="198001124" sldId="940"/>
            <ac:spMk id="5" creationId="{81581A30-4899-4AF7-937D-1D0C23FEC070}"/>
          </ac:spMkLst>
        </pc:spChg>
        <pc:spChg chg="mod">
          <ac:chgData name="Marta" userId="eac6eb22-5f14-46b4-a4ea-a86e6e8c4acc" providerId="ADAL" clId="{421A0E67-5D36-4B97-98EC-B6B73232AE08}" dt="2022-08-16T13:20:02.507" v="559" actId="113"/>
          <ac:spMkLst>
            <pc:docMk/>
            <pc:sldMk cId="198001124" sldId="940"/>
            <ac:spMk id="6" creationId="{00000000-0000-0000-0000-000000000000}"/>
          </ac:spMkLst>
        </pc:spChg>
        <pc:spChg chg="del">
          <ac:chgData name="Marta" userId="eac6eb22-5f14-46b4-a4ea-a86e6e8c4acc" providerId="ADAL" clId="{421A0E67-5D36-4B97-98EC-B6B73232AE08}" dt="2022-08-16T13:20:10.026" v="563" actId="478"/>
          <ac:spMkLst>
            <pc:docMk/>
            <pc:sldMk cId="198001124" sldId="940"/>
            <ac:spMk id="8" creationId="{6905132D-210A-4783-BB7A-D763FAE872C9}"/>
          </ac:spMkLst>
        </pc:spChg>
        <pc:spChg chg="add del">
          <ac:chgData name="Marta" userId="eac6eb22-5f14-46b4-a4ea-a86e6e8c4acc" providerId="ADAL" clId="{421A0E67-5D36-4B97-98EC-B6B73232AE08}" dt="2022-08-16T13:44:27.256" v="673" actId="478"/>
          <ac:spMkLst>
            <pc:docMk/>
            <pc:sldMk cId="198001124" sldId="940"/>
            <ac:spMk id="10" creationId="{75614007-0F9A-492D-A45C-62230FAD2C70}"/>
          </ac:spMkLst>
        </pc:spChg>
        <pc:spChg chg="add mod">
          <ac:chgData name="Marta" userId="eac6eb22-5f14-46b4-a4ea-a86e6e8c4acc" providerId="ADAL" clId="{421A0E67-5D36-4B97-98EC-B6B73232AE08}" dt="2022-08-16T13:50:53.137" v="699" actId="2711"/>
          <ac:spMkLst>
            <pc:docMk/>
            <pc:sldMk cId="198001124" sldId="940"/>
            <ac:spMk id="16" creationId="{DD0F208D-BE7D-45D7-86C8-11A45240DF9F}"/>
          </ac:spMkLst>
        </pc:spChg>
        <pc:picChg chg="add mod">
          <ac:chgData name="Marta" userId="eac6eb22-5f14-46b4-a4ea-a86e6e8c4acc" providerId="ADAL" clId="{421A0E67-5D36-4B97-98EC-B6B73232AE08}" dt="2022-08-16T13:51:01.427" v="700" actId="1076"/>
          <ac:picMkLst>
            <pc:docMk/>
            <pc:sldMk cId="198001124" sldId="940"/>
            <ac:picMk id="4" creationId="{14EFDE39-FD1C-4A35-92AE-61DE381A4D0C}"/>
          </ac:picMkLst>
        </pc:picChg>
        <pc:picChg chg="del">
          <ac:chgData name="Marta" userId="eac6eb22-5f14-46b4-a4ea-a86e6e8c4acc" providerId="ADAL" clId="{421A0E67-5D36-4B97-98EC-B6B73232AE08}" dt="2022-08-16T13:20:06.074" v="562" actId="478"/>
          <ac:picMkLst>
            <pc:docMk/>
            <pc:sldMk cId="198001124" sldId="940"/>
            <ac:picMk id="7" creationId="{9137AAE6-2CDA-44CD-95E8-05B73E341D3D}"/>
          </ac:picMkLst>
        </pc:picChg>
        <pc:picChg chg="del">
          <ac:chgData name="Marta" userId="eac6eb22-5f14-46b4-a4ea-a86e6e8c4acc" providerId="ADAL" clId="{421A0E67-5D36-4B97-98EC-B6B73232AE08}" dt="2022-08-16T13:20:05.043" v="560" actId="478"/>
          <ac:picMkLst>
            <pc:docMk/>
            <pc:sldMk cId="198001124" sldId="940"/>
            <ac:picMk id="9" creationId="{B43E69E6-FB0C-4DC8-A0A2-32F996581616}"/>
          </ac:picMkLst>
        </pc:picChg>
        <pc:picChg chg="add mod">
          <ac:chgData name="Marta" userId="eac6eb22-5f14-46b4-a4ea-a86e6e8c4acc" providerId="ADAL" clId="{421A0E67-5D36-4B97-98EC-B6B73232AE08}" dt="2022-08-16T13:46:24.055" v="698" actId="1076"/>
          <ac:picMkLst>
            <pc:docMk/>
            <pc:sldMk cId="198001124" sldId="940"/>
            <ac:picMk id="1026" creationId="{F181F7E9-EEE2-416B-97F5-D1EA86ECD6BE}"/>
          </ac:picMkLst>
        </pc:picChg>
        <pc:picChg chg="add mod">
          <ac:chgData name="Marta" userId="eac6eb22-5f14-46b4-a4ea-a86e6e8c4acc" providerId="ADAL" clId="{421A0E67-5D36-4B97-98EC-B6B73232AE08}" dt="2022-08-16T13:46:20.195" v="696" actId="1076"/>
          <ac:picMkLst>
            <pc:docMk/>
            <pc:sldMk cId="198001124" sldId="940"/>
            <ac:picMk id="1032" creationId="{AD276CEC-DC02-4DD7-B958-9F7AF5F2A865}"/>
          </ac:picMkLst>
        </pc:picChg>
        <pc:picChg chg="del">
          <ac:chgData name="Marta" userId="eac6eb22-5f14-46b4-a4ea-a86e6e8c4acc" providerId="ADAL" clId="{421A0E67-5D36-4B97-98EC-B6B73232AE08}" dt="2022-08-16T13:20:05.582" v="561" actId="478"/>
          <ac:picMkLst>
            <pc:docMk/>
            <pc:sldMk cId="198001124" sldId="940"/>
            <ac:picMk id="8194" creationId="{B76E08E8-2C79-46C5-A559-5E3C36DB1152}"/>
          </ac:picMkLst>
        </pc:picChg>
      </pc:sldChg>
      <pc:sldChg chg="add del">
        <pc:chgData name="Marta" userId="eac6eb22-5f14-46b4-a4ea-a86e6e8c4acc" providerId="ADAL" clId="{421A0E67-5D36-4B97-98EC-B6B73232AE08}" dt="2022-08-16T14:54:50.698" v="735"/>
        <pc:sldMkLst>
          <pc:docMk/>
          <pc:sldMk cId="752814286" sldId="941"/>
        </pc:sldMkLst>
      </pc:sldChg>
      <pc:sldChg chg="del">
        <pc:chgData name="Marta" userId="eac6eb22-5f14-46b4-a4ea-a86e6e8c4acc" providerId="ADAL" clId="{421A0E67-5D36-4B97-98EC-B6B73232AE08}" dt="2022-08-15T17:19:21.492" v="402" actId="47"/>
        <pc:sldMkLst>
          <pc:docMk/>
          <pc:sldMk cId="3466213424" sldId="941"/>
        </pc:sldMkLst>
      </pc:sldChg>
      <pc:sldChg chg="del">
        <pc:chgData name="Marta" userId="eac6eb22-5f14-46b4-a4ea-a86e6e8c4acc" providerId="ADAL" clId="{421A0E67-5D36-4B97-98EC-B6B73232AE08}" dt="2022-08-15T17:19:15.495" v="390" actId="47"/>
        <pc:sldMkLst>
          <pc:docMk/>
          <pc:sldMk cId="3670777090" sldId="942"/>
        </pc:sldMkLst>
      </pc:sldChg>
      <pc:sldChg chg="del">
        <pc:chgData name="Marta" userId="eac6eb22-5f14-46b4-a4ea-a86e6e8c4acc" providerId="ADAL" clId="{421A0E67-5D36-4B97-98EC-B6B73232AE08}" dt="2022-08-15T17:19:20.965" v="401" actId="47"/>
        <pc:sldMkLst>
          <pc:docMk/>
          <pc:sldMk cId="956744883" sldId="943"/>
        </pc:sldMkLst>
      </pc:sldChg>
      <pc:sldChg chg="del">
        <pc:chgData name="Marta" userId="eac6eb22-5f14-46b4-a4ea-a86e6e8c4acc" providerId="ADAL" clId="{421A0E67-5D36-4B97-98EC-B6B73232AE08}" dt="2022-08-15T17:19:15.701" v="391" actId="47"/>
        <pc:sldMkLst>
          <pc:docMk/>
          <pc:sldMk cId="799015635" sldId="944"/>
        </pc:sldMkLst>
      </pc:sldChg>
      <pc:sldChg chg="del">
        <pc:chgData name="Marta" userId="eac6eb22-5f14-46b4-a4ea-a86e6e8c4acc" providerId="ADAL" clId="{421A0E67-5D36-4B97-98EC-B6B73232AE08}" dt="2022-08-15T17:19:15.901" v="392" actId="47"/>
        <pc:sldMkLst>
          <pc:docMk/>
          <pc:sldMk cId="811183675" sldId="945"/>
        </pc:sldMkLst>
      </pc:sldChg>
      <pc:sldChg chg="del">
        <pc:chgData name="Marta" userId="eac6eb22-5f14-46b4-a4ea-a86e6e8c4acc" providerId="ADAL" clId="{421A0E67-5D36-4B97-98EC-B6B73232AE08}" dt="2022-08-15T17:19:16.374" v="393" actId="47"/>
        <pc:sldMkLst>
          <pc:docMk/>
          <pc:sldMk cId="2348044656" sldId="946"/>
        </pc:sldMkLst>
      </pc:sldChg>
      <pc:sldChg chg="del">
        <pc:chgData name="Marta" userId="eac6eb22-5f14-46b4-a4ea-a86e6e8c4acc" providerId="ADAL" clId="{421A0E67-5D36-4B97-98EC-B6B73232AE08}" dt="2022-08-15T17:19:16.709" v="394" actId="47"/>
        <pc:sldMkLst>
          <pc:docMk/>
          <pc:sldMk cId="3370285080" sldId="947"/>
        </pc:sldMkLst>
      </pc:sldChg>
      <pc:sldChg chg="del">
        <pc:chgData name="Marta" userId="eac6eb22-5f14-46b4-a4ea-a86e6e8c4acc" providerId="ADAL" clId="{421A0E67-5D36-4B97-98EC-B6B73232AE08}" dt="2022-08-15T17:19:17.306" v="395" actId="47"/>
        <pc:sldMkLst>
          <pc:docMk/>
          <pc:sldMk cId="3120640163" sldId="948"/>
        </pc:sldMkLst>
      </pc:sldChg>
      <pc:sldChg chg="del">
        <pc:chgData name="Marta" userId="eac6eb22-5f14-46b4-a4ea-a86e6e8c4acc" providerId="ADAL" clId="{421A0E67-5D36-4B97-98EC-B6B73232AE08}" dt="2022-08-15T17:19:17.612" v="396" actId="47"/>
        <pc:sldMkLst>
          <pc:docMk/>
          <pc:sldMk cId="28271892" sldId="949"/>
        </pc:sldMkLst>
      </pc:sldChg>
      <pc:sldChg chg="del">
        <pc:chgData name="Marta" userId="eac6eb22-5f14-46b4-a4ea-a86e6e8c4acc" providerId="ADAL" clId="{421A0E67-5D36-4B97-98EC-B6B73232AE08}" dt="2022-08-15T17:19:18.156" v="397" actId="47"/>
        <pc:sldMkLst>
          <pc:docMk/>
          <pc:sldMk cId="410567365" sldId="950"/>
        </pc:sldMkLst>
      </pc:sldChg>
      <pc:sldChg chg="del">
        <pc:chgData name="Marta" userId="eac6eb22-5f14-46b4-a4ea-a86e6e8c4acc" providerId="ADAL" clId="{421A0E67-5D36-4B97-98EC-B6B73232AE08}" dt="2022-08-15T17:19:19.131" v="398" actId="47"/>
        <pc:sldMkLst>
          <pc:docMk/>
          <pc:sldMk cId="2235436417" sldId="951"/>
        </pc:sldMkLst>
      </pc:sldChg>
      <pc:sldChg chg="del">
        <pc:chgData name="Marta" userId="eac6eb22-5f14-46b4-a4ea-a86e6e8c4acc" providerId="ADAL" clId="{421A0E67-5D36-4B97-98EC-B6B73232AE08}" dt="2022-08-15T17:19:19.668" v="399" actId="47"/>
        <pc:sldMkLst>
          <pc:docMk/>
          <pc:sldMk cId="297809370" sldId="952"/>
        </pc:sldMkLst>
      </pc:sldChg>
      <pc:sldChg chg="del">
        <pc:chgData name="Marta" userId="eac6eb22-5f14-46b4-a4ea-a86e6e8c4acc" providerId="ADAL" clId="{421A0E67-5D36-4B97-98EC-B6B73232AE08}" dt="2022-08-15T17:19:20.168" v="400" actId="47"/>
        <pc:sldMkLst>
          <pc:docMk/>
          <pc:sldMk cId="2593472074" sldId="953"/>
        </pc:sldMkLst>
      </pc:sldChg>
      <pc:sldChg chg="del">
        <pc:chgData name="Marta" userId="eac6eb22-5f14-46b4-a4ea-a86e6e8c4acc" providerId="ADAL" clId="{421A0E67-5D36-4B97-98EC-B6B73232AE08}" dt="2022-08-15T17:19:15.029" v="389" actId="47"/>
        <pc:sldMkLst>
          <pc:docMk/>
          <pc:sldMk cId="301861899" sldId="954"/>
        </pc:sldMkLst>
      </pc:sldChg>
      <pc:sldChg chg="delSp modSp add del mod">
        <pc:chgData name="Marta" userId="eac6eb22-5f14-46b4-a4ea-a86e6e8c4acc" providerId="ADAL" clId="{421A0E67-5D36-4B97-98EC-B6B73232AE08}" dt="2022-08-15T17:18:10.877" v="381" actId="47"/>
        <pc:sldMkLst>
          <pc:docMk/>
          <pc:sldMk cId="3818962929" sldId="955"/>
        </pc:sldMkLst>
        <pc:spChg chg="mod">
          <ac:chgData name="Marta" userId="eac6eb22-5f14-46b4-a4ea-a86e6e8c4acc" providerId="ADAL" clId="{421A0E67-5D36-4B97-98EC-B6B73232AE08}" dt="2022-08-15T17:11:36.290" v="256" actId="14100"/>
          <ac:spMkLst>
            <pc:docMk/>
            <pc:sldMk cId="3818962929" sldId="955"/>
            <ac:spMk id="9" creationId="{5EB1A567-6EC8-4912-9C2F-000067B6D567}"/>
          </ac:spMkLst>
        </pc:spChg>
        <pc:picChg chg="del">
          <ac:chgData name="Marta" userId="eac6eb22-5f14-46b4-a4ea-a86e6e8c4acc" providerId="ADAL" clId="{421A0E67-5D36-4B97-98EC-B6B73232AE08}" dt="2022-08-15T17:11:05.153" v="218" actId="478"/>
          <ac:picMkLst>
            <pc:docMk/>
            <pc:sldMk cId="3818962929" sldId="955"/>
            <ac:picMk id="14" creationId="{E94AA244-FAD6-4D15-9003-5EA0AE20608F}"/>
          </ac:picMkLst>
        </pc:picChg>
      </pc:sldChg>
    </pc:docChg>
  </pc:docChgLst>
  <pc:docChgLst>
    <pc:chgData name="Marta" userId="eac6eb22-5f14-46b4-a4ea-a86e6e8c4acc" providerId="ADAL" clId="{614D9BA7-5540-4570-B7D4-73DE30F72C80}"/>
    <pc:docChg chg="undo custSel addSld delSld modSld sldOrd">
      <pc:chgData name="Marta" userId="eac6eb22-5f14-46b4-a4ea-a86e6e8c4acc" providerId="ADAL" clId="{614D9BA7-5540-4570-B7D4-73DE30F72C80}" dt="2021-12-02T16:55:34.764" v="612" actId="20577"/>
      <pc:docMkLst>
        <pc:docMk/>
      </pc:docMkLst>
      <pc:sldChg chg="modSp mod">
        <pc:chgData name="Marta" userId="eac6eb22-5f14-46b4-a4ea-a86e6e8c4acc" providerId="ADAL" clId="{614D9BA7-5540-4570-B7D4-73DE30F72C80}" dt="2021-11-18T13:05:51.070" v="204" actId="20577"/>
        <pc:sldMkLst>
          <pc:docMk/>
          <pc:sldMk cId="573922979" sldId="256"/>
        </pc:sldMkLst>
        <pc:spChg chg="mod">
          <ac:chgData name="Marta" userId="eac6eb22-5f14-46b4-a4ea-a86e6e8c4acc" providerId="ADAL" clId="{614D9BA7-5540-4570-B7D4-73DE30F72C80}" dt="2021-11-18T13:05:51.070" v="204" actId="20577"/>
          <ac:spMkLst>
            <pc:docMk/>
            <pc:sldMk cId="573922979" sldId="256"/>
            <ac:spMk id="4" creationId="{00000000-0000-0000-0000-000000000000}"/>
          </ac:spMkLst>
        </pc:spChg>
      </pc:sldChg>
      <pc:sldChg chg="modSp mod">
        <pc:chgData name="Marta" userId="eac6eb22-5f14-46b4-a4ea-a86e6e8c4acc" providerId="ADAL" clId="{614D9BA7-5540-4570-B7D4-73DE30F72C80}" dt="2021-12-01T19:19:24.580" v="566" actId="20577"/>
        <pc:sldMkLst>
          <pc:docMk/>
          <pc:sldMk cId="2325718728" sldId="257"/>
        </pc:sldMkLst>
        <pc:spChg chg="mod">
          <ac:chgData name="Marta" userId="eac6eb22-5f14-46b4-a4ea-a86e6e8c4acc" providerId="ADAL" clId="{614D9BA7-5540-4570-B7D4-73DE30F72C80}" dt="2021-12-01T19:19:24.580" v="566" actId="20577"/>
          <ac:spMkLst>
            <pc:docMk/>
            <pc:sldMk cId="2325718728" sldId="257"/>
            <ac:spMk id="5" creationId="{00000000-0000-0000-0000-000000000000}"/>
          </ac:spMkLst>
        </pc:spChg>
        <pc:picChg chg="mod">
          <ac:chgData name="Marta" userId="eac6eb22-5f14-46b4-a4ea-a86e6e8c4acc" providerId="ADAL" clId="{614D9BA7-5540-4570-B7D4-73DE30F72C80}" dt="2021-11-24T13:37:58.113" v="403" actId="1076"/>
          <ac:picMkLst>
            <pc:docMk/>
            <pc:sldMk cId="2325718728" sldId="257"/>
            <ac:picMk id="3" creationId="{B7C8E147-0753-4CE0-AFEF-9DC7AB03098B}"/>
          </ac:picMkLst>
        </pc:picChg>
      </pc:sldChg>
      <pc:sldChg chg="modSp mod">
        <pc:chgData name="Marta" userId="eac6eb22-5f14-46b4-a4ea-a86e6e8c4acc" providerId="ADAL" clId="{614D9BA7-5540-4570-B7D4-73DE30F72C80}" dt="2021-11-30T19:10:31.255" v="550" actId="20577"/>
        <pc:sldMkLst>
          <pc:docMk/>
          <pc:sldMk cId="3528939462" sldId="258"/>
        </pc:sldMkLst>
        <pc:spChg chg="mod">
          <ac:chgData name="Marta" userId="eac6eb22-5f14-46b4-a4ea-a86e6e8c4acc" providerId="ADAL" clId="{614D9BA7-5540-4570-B7D4-73DE30F72C80}" dt="2021-11-30T19:10:31.255" v="550" actId="20577"/>
          <ac:spMkLst>
            <pc:docMk/>
            <pc:sldMk cId="3528939462" sldId="258"/>
            <ac:spMk id="4" creationId="{00000000-0000-0000-0000-000000000000}"/>
          </ac:spMkLst>
        </pc:spChg>
      </pc:sldChg>
      <pc:sldChg chg="modSp mod ord">
        <pc:chgData name="Marta" userId="eac6eb22-5f14-46b4-a4ea-a86e6e8c4acc" providerId="ADAL" clId="{614D9BA7-5540-4570-B7D4-73DE30F72C80}" dt="2021-11-30T19:10:17.382" v="548" actId="20577"/>
        <pc:sldMkLst>
          <pc:docMk/>
          <pc:sldMk cId="3828261807" sldId="443"/>
        </pc:sldMkLst>
        <pc:spChg chg="mod">
          <ac:chgData name="Marta" userId="eac6eb22-5f14-46b4-a4ea-a86e6e8c4acc" providerId="ADAL" clId="{614D9BA7-5540-4570-B7D4-73DE30F72C80}" dt="2021-11-30T19:10:17.382" v="548" actId="20577"/>
          <ac:spMkLst>
            <pc:docMk/>
            <pc:sldMk cId="3828261807" sldId="443"/>
            <ac:spMk id="6" creationId="{00000000-0000-0000-0000-000000000000}"/>
          </ac:spMkLst>
        </pc:spChg>
      </pc:sldChg>
      <pc:sldChg chg="modSp mod">
        <pc:chgData name="Marta" userId="eac6eb22-5f14-46b4-a4ea-a86e6e8c4acc" providerId="ADAL" clId="{614D9BA7-5540-4570-B7D4-73DE30F72C80}" dt="2021-11-30T16:39:00.725" v="482"/>
        <pc:sldMkLst>
          <pc:docMk/>
          <pc:sldMk cId="1484635905" sldId="753"/>
        </pc:sldMkLst>
        <pc:spChg chg="mod">
          <ac:chgData name="Marta" userId="eac6eb22-5f14-46b4-a4ea-a86e6e8c4acc" providerId="ADAL" clId="{614D9BA7-5540-4570-B7D4-73DE30F72C80}" dt="2021-11-30T16:39:00.725" v="482"/>
          <ac:spMkLst>
            <pc:docMk/>
            <pc:sldMk cId="1484635905" sldId="753"/>
            <ac:spMk id="6" creationId="{00000000-0000-0000-0000-000000000000}"/>
          </ac:spMkLst>
        </pc:spChg>
      </pc:sldChg>
      <pc:sldChg chg="modSp mod">
        <pc:chgData name="Marta" userId="eac6eb22-5f14-46b4-a4ea-a86e6e8c4acc" providerId="ADAL" clId="{614D9BA7-5540-4570-B7D4-73DE30F72C80}" dt="2021-11-15T18:57:20.209" v="165" actId="20577"/>
        <pc:sldMkLst>
          <pc:docMk/>
          <pc:sldMk cId="2932444859" sldId="756"/>
        </pc:sldMkLst>
        <pc:spChg chg="mod">
          <ac:chgData name="Marta" userId="eac6eb22-5f14-46b4-a4ea-a86e6e8c4acc" providerId="ADAL" clId="{614D9BA7-5540-4570-B7D4-73DE30F72C80}" dt="2021-11-15T18:57:20.209" v="165" actId="20577"/>
          <ac:spMkLst>
            <pc:docMk/>
            <pc:sldMk cId="2932444859" sldId="756"/>
            <ac:spMk id="4" creationId="{00000000-0000-0000-0000-000000000000}"/>
          </ac:spMkLst>
        </pc:spChg>
        <pc:spChg chg="mod">
          <ac:chgData name="Marta" userId="eac6eb22-5f14-46b4-a4ea-a86e6e8c4acc" providerId="ADAL" clId="{614D9BA7-5540-4570-B7D4-73DE30F72C80}" dt="2021-11-15T18:54:47.553" v="145" actId="20577"/>
          <ac:spMkLst>
            <pc:docMk/>
            <pc:sldMk cId="2932444859" sldId="756"/>
            <ac:spMk id="8" creationId="{994CAA25-984D-4484-838B-9B092E7155F2}"/>
          </ac:spMkLst>
        </pc:spChg>
      </pc:sldChg>
      <pc:sldChg chg="modSp mod">
        <pc:chgData name="Marta" userId="eac6eb22-5f14-46b4-a4ea-a86e6e8c4acc" providerId="ADAL" clId="{614D9BA7-5540-4570-B7D4-73DE30F72C80}" dt="2021-11-30T19:10:38.482" v="554" actId="20577"/>
        <pc:sldMkLst>
          <pc:docMk/>
          <pc:sldMk cId="4279644075" sldId="759"/>
        </pc:sldMkLst>
        <pc:spChg chg="mod">
          <ac:chgData name="Marta" userId="eac6eb22-5f14-46b4-a4ea-a86e6e8c4acc" providerId="ADAL" clId="{614D9BA7-5540-4570-B7D4-73DE30F72C80}" dt="2021-11-30T19:10:35.424" v="552" actId="20577"/>
          <ac:spMkLst>
            <pc:docMk/>
            <pc:sldMk cId="4279644075" sldId="759"/>
            <ac:spMk id="3" creationId="{00000000-0000-0000-0000-000000000000}"/>
          </ac:spMkLst>
        </pc:spChg>
        <pc:spChg chg="mod">
          <ac:chgData name="Marta" userId="eac6eb22-5f14-46b4-a4ea-a86e6e8c4acc" providerId="ADAL" clId="{614D9BA7-5540-4570-B7D4-73DE30F72C80}" dt="2021-11-30T19:10:38.482" v="554" actId="20577"/>
          <ac:spMkLst>
            <pc:docMk/>
            <pc:sldMk cId="4279644075" sldId="759"/>
            <ac:spMk id="7" creationId="{C542E130-C53F-4C9B-A35D-CF6E6831ABC8}"/>
          </ac:spMkLst>
        </pc:spChg>
      </pc:sldChg>
      <pc:sldChg chg="modSp mod ord">
        <pc:chgData name="Marta" userId="eac6eb22-5f14-46b4-a4ea-a86e6e8c4acc" providerId="ADAL" clId="{614D9BA7-5540-4570-B7D4-73DE30F72C80}" dt="2021-11-30T19:10:14.044" v="546" actId="20577"/>
        <pc:sldMkLst>
          <pc:docMk/>
          <pc:sldMk cId="1299466057" sldId="769"/>
        </pc:sldMkLst>
        <pc:spChg chg="mod">
          <ac:chgData name="Marta" userId="eac6eb22-5f14-46b4-a4ea-a86e6e8c4acc" providerId="ADAL" clId="{614D9BA7-5540-4570-B7D4-73DE30F72C80}" dt="2021-11-30T19:10:14.044" v="546" actId="20577"/>
          <ac:spMkLst>
            <pc:docMk/>
            <pc:sldMk cId="1299466057" sldId="769"/>
            <ac:spMk id="6" creationId="{00000000-0000-0000-0000-000000000000}"/>
          </ac:spMkLst>
        </pc:spChg>
        <pc:spChg chg="mod">
          <ac:chgData name="Marta" userId="eac6eb22-5f14-46b4-a4ea-a86e6e8c4acc" providerId="ADAL" clId="{614D9BA7-5540-4570-B7D4-73DE30F72C80}" dt="2021-11-30T19:10:11.857" v="544" actId="20577"/>
          <ac:spMkLst>
            <pc:docMk/>
            <pc:sldMk cId="1299466057" sldId="769"/>
            <ac:spMk id="13" creationId="{5EBA3C3A-26F7-4697-89FF-46569E674F13}"/>
          </ac:spMkLst>
        </pc:spChg>
      </pc:sldChg>
      <pc:sldChg chg="modSp mod ord">
        <pc:chgData name="Marta" userId="eac6eb22-5f14-46b4-a4ea-a86e6e8c4acc" providerId="ADAL" clId="{614D9BA7-5540-4570-B7D4-73DE30F72C80}" dt="2021-11-30T19:09:56.205" v="534" actId="20577"/>
        <pc:sldMkLst>
          <pc:docMk/>
          <pc:sldMk cId="720284508" sldId="770"/>
        </pc:sldMkLst>
        <pc:spChg chg="mod">
          <ac:chgData name="Marta" userId="eac6eb22-5f14-46b4-a4ea-a86e6e8c4acc" providerId="ADAL" clId="{614D9BA7-5540-4570-B7D4-73DE30F72C80}" dt="2021-11-30T19:09:52.851" v="532" actId="20577"/>
          <ac:spMkLst>
            <pc:docMk/>
            <pc:sldMk cId="720284508" sldId="770"/>
            <ac:spMk id="6" creationId="{00000000-0000-0000-0000-000000000000}"/>
          </ac:spMkLst>
        </pc:spChg>
        <pc:spChg chg="mod">
          <ac:chgData name="Marta" userId="eac6eb22-5f14-46b4-a4ea-a86e6e8c4acc" providerId="ADAL" clId="{614D9BA7-5540-4570-B7D4-73DE30F72C80}" dt="2021-11-30T19:09:56.205" v="534" actId="20577"/>
          <ac:spMkLst>
            <pc:docMk/>
            <pc:sldMk cId="720284508" sldId="770"/>
            <ac:spMk id="12" creationId="{26BF53E5-B88D-473C-920E-E8E885F8CCF4}"/>
          </ac:spMkLst>
        </pc:spChg>
      </pc:sldChg>
      <pc:sldChg chg="modSp mod">
        <pc:chgData name="Marta" userId="eac6eb22-5f14-46b4-a4ea-a86e6e8c4acc" providerId="ADAL" clId="{614D9BA7-5540-4570-B7D4-73DE30F72C80}" dt="2021-11-30T19:10:49.433" v="556" actId="20577"/>
        <pc:sldMkLst>
          <pc:docMk/>
          <pc:sldMk cId="3888553813" sldId="879"/>
        </pc:sldMkLst>
        <pc:spChg chg="mod">
          <ac:chgData name="Marta" userId="eac6eb22-5f14-46b4-a4ea-a86e6e8c4acc" providerId="ADAL" clId="{614D9BA7-5540-4570-B7D4-73DE30F72C80}" dt="2021-11-30T19:10:49.433" v="556" actId="20577"/>
          <ac:spMkLst>
            <pc:docMk/>
            <pc:sldMk cId="3888553813" sldId="879"/>
            <ac:spMk id="2" creationId="{91383D11-DEC4-4BFF-88BB-8FB2206CEB37}"/>
          </ac:spMkLst>
        </pc:spChg>
      </pc:sldChg>
      <pc:sldChg chg="modSp add mod">
        <pc:chgData name="Marta" userId="eac6eb22-5f14-46b4-a4ea-a86e6e8c4acc" providerId="ADAL" clId="{614D9BA7-5540-4570-B7D4-73DE30F72C80}" dt="2021-11-30T17:16:53.362" v="502"/>
        <pc:sldMkLst>
          <pc:docMk/>
          <pc:sldMk cId="2083658885" sldId="900"/>
        </pc:sldMkLst>
        <pc:spChg chg="mod">
          <ac:chgData name="Marta" userId="eac6eb22-5f14-46b4-a4ea-a86e6e8c4acc" providerId="ADAL" clId="{614D9BA7-5540-4570-B7D4-73DE30F72C80}" dt="2021-11-18T13:09:43.264" v="335" actId="20577"/>
          <ac:spMkLst>
            <pc:docMk/>
            <pc:sldMk cId="2083658885" sldId="900"/>
            <ac:spMk id="2" creationId="{F49F4E2B-EEB0-4736-A001-E9CD8947E750}"/>
          </ac:spMkLst>
        </pc:spChg>
        <pc:spChg chg="mod">
          <ac:chgData name="Marta" userId="eac6eb22-5f14-46b4-a4ea-a86e6e8c4acc" providerId="ADAL" clId="{614D9BA7-5540-4570-B7D4-73DE30F72C80}" dt="2021-11-30T17:16:53.362" v="502"/>
          <ac:spMkLst>
            <pc:docMk/>
            <pc:sldMk cId="2083658885" sldId="900"/>
            <ac:spMk id="6" creationId="{00000000-0000-0000-0000-000000000000}"/>
          </ac:spMkLst>
        </pc:spChg>
        <pc:spChg chg="mod">
          <ac:chgData name="Marta" userId="eac6eb22-5f14-46b4-a4ea-a86e6e8c4acc" providerId="ADAL" clId="{614D9BA7-5540-4570-B7D4-73DE30F72C80}" dt="2021-11-18T13:09:23.034" v="322" actId="20577"/>
          <ac:spMkLst>
            <pc:docMk/>
            <pc:sldMk cId="2083658885" sldId="900"/>
            <ac:spMk id="10" creationId="{66421E13-941D-487E-9F8E-DCFA3FE9C646}"/>
          </ac:spMkLst>
        </pc:spChg>
      </pc:sldChg>
      <pc:sldChg chg="modSp add mod">
        <pc:chgData name="Marta" userId="eac6eb22-5f14-46b4-a4ea-a86e6e8c4acc" providerId="ADAL" clId="{614D9BA7-5540-4570-B7D4-73DE30F72C80}" dt="2021-12-02T16:55:34.764" v="612" actId="20577"/>
        <pc:sldMkLst>
          <pc:docMk/>
          <pc:sldMk cId="644561616" sldId="901"/>
        </pc:sldMkLst>
        <pc:spChg chg="mod">
          <ac:chgData name="Marta" userId="eac6eb22-5f14-46b4-a4ea-a86e6e8c4acc" providerId="ADAL" clId="{614D9BA7-5540-4570-B7D4-73DE30F72C80}" dt="2021-12-02T16:55:34.764" v="612" actId="20577"/>
          <ac:spMkLst>
            <pc:docMk/>
            <pc:sldMk cId="644561616" sldId="901"/>
            <ac:spMk id="2" creationId="{F49F4E2B-EEB0-4736-A001-E9CD8947E750}"/>
          </ac:spMkLst>
        </pc:spChg>
        <pc:spChg chg="mod">
          <ac:chgData name="Marta" userId="eac6eb22-5f14-46b4-a4ea-a86e6e8c4acc" providerId="ADAL" clId="{614D9BA7-5540-4570-B7D4-73DE30F72C80}" dt="2021-11-30T17:16:46.575" v="501"/>
          <ac:spMkLst>
            <pc:docMk/>
            <pc:sldMk cId="644561616" sldId="901"/>
            <ac:spMk id="6" creationId="{00000000-0000-0000-0000-000000000000}"/>
          </ac:spMkLst>
        </pc:spChg>
        <pc:spChg chg="mod">
          <ac:chgData name="Marta" userId="eac6eb22-5f14-46b4-a4ea-a86e6e8c4acc" providerId="ADAL" clId="{614D9BA7-5540-4570-B7D4-73DE30F72C80}" dt="2021-11-18T13:09:59.165" v="354" actId="20577"/>
          <ac:spMkLst>
            <pc:docMk/>
            <pc:sldMk cId="644561616" sldId="901"/>
            <ac:spMk id="10" creationId="{66421E13-941D-487E-9F8E-DCFA3FE9C646}"/>
          </ac:spMkLst>
        </pc:spChg>
      </pc:sldChg>
      <pc:sldChg chg="modSp mod ord">
        <pc:chgData name="Marta" userId="eac6eb22-5f14-46b4-a4ea-a86e6e8c4acc" providerId="ADAL" clId="{614D9BA7-5540-4570-B7D4-73DE30F72C80}" dt="2021-11-30T19:10:01.225" v="538" actId="20577"/>
        <pc:sldMkLst>
          <pc:docMk/>
          <pc:sldMk cId="592978630" sldId="917"/>
        </pc:sldMkLst>
        <pc:spChg chg="mod">
          <ac:chgData name="Marta" userId="eac6eb22-5f14-46b4-a4ea-a86e6e8c4acc" providerId="ADAL" clId="{614D9BA7-5540-4570-B7D4-73DE30F72C80}" dt="2021-11-30T19:09:59.112" v="536" actId="20577"/>
          <ac:spMkLst>
            <pc:docMk/>
            <pc:sldMk cId="592978630" sldId="917"/>
            <ac:spMk id="6" creationId="{00000000-0000-0000-0000-000000000000}"/>
          </ac:spMkLst>
        </pc:spChg>
        <pc:spChg chg="mod">
          <ac:chgData name="Marta" userId="eac6eb22-5f14-46b4-a4ea-a86e6e8c4acc" providerId="ADAL" clId="{614D9BA7-5540-4570-B7D4-73DE30F72C80}" dt="2021-11-30T19:10:01.225" v="538" actId="20577"/>
          <ac:spMkLst>
            <pc:docMk/>
            <pc:sldMk cId="592978630" sldId="917"/>
            <ac:spMk id="13" creationId="{5EBA3C3A-26F7-4697-89FF-46569E674F13}"/>
          </ac:spMkLst>
        </pc:spChg>
      </pc:sldChg>
      <pc:sldChg chg="modSp mod">
        <pc:chgData name="Marta" userId="eac6eb22-5f14-46b4-a4ea-a86e6e8c4acc" providerId="ADAL" clId="{614D9BA7-5540-4570-B7D4-73DE30F72C80}" dt="2021-11-24T13:39:14.219" v="429" actId="20577"/>
        <pc:sldMkLst>
          <pc:docMk/>
          <pc:sldMk cId="1823672830" sldId="918"/>
        </pc:sldMkLst>
        <pc:spChg chg="mod">
          <ac:chgData name="Marta" userId="eac6eb22-5f14-46b4-a4ea-a86e6e8c4acc" providerId="ADAL" clId="{614D9BA7-5540-4570-B7D4-73DE30F72C80}" dt="2021-11-24T13:39:00.230" v="413" actId="14100"/>
          <ac:spMkLst>
            <pc:docMk/>
            <pc:sldMk cId="1823672830" sldId="918"/>
            <ac:spMk id="5" creationId="{D7AB730F-CFB1-41A2-88F4-B5C85686D14E}"/>
          </ac:spMkLst>
        </pc:spChg>
        <pc:spChg chg="mod">
          <ac:chgData name="Marta" userId="eac6eb22-5f14-46b4-a4ea-a86e6e8c4acc" providerId="ADAL" clId="{614D9BA7-5540-4570-B7D4-73DE30F72C80}" dt="2021-11-24T13:39:14.219" v="429" actId="20577"/>
          <ac:spMkLst>
            <pc:docMk/>
            <pc:sldMk cId="1823672830" sldId="918"/>
            <ac:spMk id="6" creationId="{DF0005E4-64BC-4237-974F-B607F508972C}"/>
          </ac:spMkLst>
        </pc:spChg>
      </pc:sldChg>
      <pc:sldChg chg="modSp mod ord">
        <pc:chgData name="Marta" userId="eac6eb22-5f14-46b4-a4ea-a86e6e8c4acc" providerId="ADAL" clId="{614D9BA7-5540-4570-B7D4-73DE30F72C80}" dt="2021-11-30T19:10:09.391" v="542" actId="20577"/>
        <pc:sldMkLst>
          <pc:docMk/>
          <pc:sldMk cId="2970493180" sldId="920"/>
        </pc:sldMkLst>
        <pc:spChg chg="mod">
          <ac:chgData name="Marta" userId="eac6eb22-5f14-46b4-a4ea-a86e6e8c4acc" providerId="ADAL" clId="{614D9BA7-5540-4570-B7D4-73DE30F72C80}" dt="2021-11-30T19:10:07.070" v="540" actId="20577"/>
          <ac:spMkLst>
            <pc:docMk/>
            <pc:sldMk cId="2970493180" sldId="920"/>
            <ac:spMk id="6" creationId="{00000000-0000-0000-0000-000000000000}"/>
          </ac:spMkLst>
        </pc:spChg>
        <pc:spChg chg="mod">
          <ac:chgData name="Marta" userId="eac6eb22-5f14-46b4-a4ea-a86e6e8c4acc" providerId="ADAL" clId="{614D9BA7-5540-4570-B7D4-73DE30F72C80}" dt="2021-11-30T19:10:09.391" v="542" actId="20577"/>
          <ac:spMkLst>
            <pc:docMk/>
            <pc:sldMk cId="2970493180" sldId="920"/>
            <ac:spMk id="11" creationId="{17AD51F0-FB9D-4C8A-9C6F-1A1CC7A2AABF}"/>
          </ac:spMkLst>
        </pc:spChg>
      </pc:sldChg>
      <pc:sldChg chg="del">
        <pc:chgData name="Marta" userId="eac6eb22-5f14-46b4-a4ea-a86e6e8c4acc" providerId="ADAL" clId="{614D9BA7-5540-4570-B7D4-73DE30F72C80}" dt="2021-11-15T18:53:26.353" v="74" actId="47"/>
        <pc:sldMkLst>
          <pc:docMk/>
          <pc:sldMk cId="2396735072" sldId="921"/>
        </pc:sldMkLst>
      </pc:sldChg>
      <pc:sldChg chg="del">
        <pc:chgData name="Marta" userId="eac6eb22-5f14-46b4-a4ea-a86e6e8c4acc" providerId="ADAL" clId="{614D9BA7-5540-4570-B7D4-73DE30F72C80}" dt="2021-11-15T18:53:27.275" v="75" actId="47"/>
        <pc:sldMkLst>
          <pc:docMk/>
          <pc:sldMk cId="3575319163" sldId="922"/>
        </pc:sldMkLst>
      </pc:sldChg>
      <pc:sldChg chg="del">
        <pc:chgData name="Marta" userId="eac6eb22-5f14-46b4-a4ea-a86e6e8c4acc" providerId="ADAL" clId="{614D9BA7-5540-4570-B7D4-73DE30F72C80}" dt="2021-11-15T18:53:27.893" v="76" actId="47"/>
        <pc:sldMkLst>
          <pc:docMk/>
          <pc:sldMk cId="3152095810" sldId="923"/>
        </pc:sldMkLst>
      </pc:sldChg>
      <pc:sldChg chg="del">
        <pc:chgData name="Marta" userId="eac6eb22-5f14-46b4-a4ea-a86e6e8c4acc" providerId="ADAL" clId="{614D9BA7-5540-4570-B7D4-73DE30F72C80}" dt="2021-11-15T18:53:28.564" v="77" actId="47"/>
        <pc:sldMkLst>
          <pc:docMk/>
          <pc:sldMk cId="3004210162" sldId="924"/>
        </pc:sldMkLst>
      </pc:sldChg>
      <pc:sldChg chg="del">
        <pc:chgData name="Marta" userId="eac6eb22-5f14-46b4-a4ea-a86e6e8c4acc" providerId="ADAL" clId="{614D9BA7-5540-4570-B7D4-73DE30F72C80}" dt="2021-11-15T18:53:29.140" v="78" actId="47"/>
        <pc:sldMkLst>
          <pc:docMk/>
          <pc:sldMk cId="2852113696" sldId="925"/>
        </pc:sldMkLst>
      </pc:sldChg>
      <pc:sldChg chg="del">
        <pc:chgData name="Marta" userId="eac6eb22-5f14-46b4-a4ea-a86e6e8c4acc" providerId="ADAL" clId="{614D9BA7-5540-4570-B7D4-73DE30F72C80}" dt="2021-11-15T18:53:29.832" v="79" actId="47"/>
        <pc:sldMkLst>
          <pc:docMk/>
          <pc:sldMk cId="2376822668" sldId="926"/>
        </pc:sldMkLst>
      </pc:sldChg>
      <pc:sldChg chg="del">
        <pc:chgData name="Marta" userId="eac6eb22-5f14-46b4-a4ea-a86e6e8c4acc" providerId="ADAL" clId="{614D9BA7-5540-4570-B7D4-73DE30F72C80}" dt="2021-11-15T18:53:30.383" v="80" actId="47"/>
        <pc:sldMkLst>
          <pc:docMk/>
          <pc:sldMk cId="2863961504" sldId="927"/>
        </pc:sldMkLst>
      </pc:sldChg>
      <pc:sldChg chg="del">
        <pc:chgData name="Marta" userId="eac6eb22-5f14-46b4-a4ea-a86e6e8c4acc" providerId="ADAL" clId="{614D9BA7-5540-4570-B7D4-73DE30F72C80}" dt="2021-11-15T18:53:30.986" v="81" actId="47"/>
        <pc:sldMkLst>
          <pc:docMk/>
          <pc:sldMk cId="2361761606" sldId="928"/>
        </pc:sldMkLst>
      </pc:sldChg>
      <pc:sldChg chg="del">
        <pc:chgData name="Marta" userId="eac6eb22-5f14-46b4-a4ea-a86e6e8c4acc" providerId="ADAL" clId="{614D9BA7-5540-4570-B7D4-73DE30F72C80}" dt="2021-11-15T18:53:31.659" v="82" actId="47"/>
        <pc:sldMkLst>
          <pc:docMk/>
          <pc:sldMk cId="762619759" sldId="929"/>
        </pc:sldMkLst>
      </pc:sldChg>
      <pc:sldChg chg="del">
        <pc:chgData name="Marta" userId="eac6eb22-5f14-46b4-a4ea-a86e6e8c4acc" providerId="ADAL" clId="{614D9BA7-5540-4570-B7D4-73DE30F72C80}" dt="2021-11-15T18:53:32.209" v="83" actId="47"/>
        <pc:sldMkLst>
          <pc:docMk/>
          <pc:sldMk cId="3396063030" sldId="930"/>
        </pc:sldMkLst>
      </pc:sldChg>
      <pc:sldChg chg="del">
        <pc:chgData name="Marta" userId="eac6eb22-5f14-46b4-a4ea-a86e6e8c4acc" providerId="ADAL" clId="{614D9BA7-5540-4570-B7D4-73DE30F72C80}" dt="2021-11-15T18:53:33.071" v="84" actId="47"/>
        <pc:sldMkLst>
          <pc:docMk/>
          <pc:sldMk cId="2303341529" sldId="931"/>
        </pc:sldMkLst>
      </pc:sldChg>
      <pc:sldChg chg="del">
        <pc:chgData name="Marta" userId="eac6eb22-5f14-46b4-a4ea-a86e6e8c4acc" providerId="ADAL" clId="{614D9BA7-5540-4570-B7D4-73DE30F72C80}" dt="2021-11-15T18:53:33.801" v="85" actId="47"/>
        <pc:sldMkLst>
          <pc:docMk/>
          <pc:sldMk cId="3229803379" sldId="932"/>
        </pc:sldMkLst>
      </pc:sldChg>
      <pc:sldChg chg="del">
        <pc:chgData name="Marta" userId="eac6eb22-5f14-46b4-a4ea-a86e6e8c4acc" providerId="ADAL" clId="{614D9BA7-5540-4570-B7D4-73DE30F72C80}" dt="2021-11-15T18:53:34.545" v="86" actId="47"/>
        <pc:sldMkLst>
          <pc:docMk/>
          <pc:sldMk cId="3303674215" sldId="933"/>
        </pc:sldMkLst>
      </pc:sldChg>
      <pc:sldChg chg="del">
        <pc:chgData name="Marta" userId="eac6eb22-5f14-46b4-a4ea-a86e6e8c4acc" providerId="ADAL" clId="{614D9BA7-5540-4570-B7D4-73DE30F72C80}" dt="2021-11-15T18:53:35.302" v="87" actId="47"/>
        <pc:sldMkLst>
          <pc:docMk/>
          <pc:sldMk cId="1696180301" sldId="934"/>
        </pc:sldMkLst>
      </pc:sldChg>
      <pc:sldChg chg="del">
        <pc:chgData name="Marta" userId="eac6eb22-5f14-46b4-a4ea-a86e6e8c4acc" providerId="ADAL" clId="{614D9BA7-5540-4570-B7D4-73DE30F72C80}" dt="2021-11-15T18:53:35.709" v="88" actId="47"/>
        <pc:sldMkLst>
          <pc:docMk/>
          <pc:sldMk cId="2864489205" sldId="935"/>
        </pc:sldMkLst>
      </pc:sldChg>
      <pc:sldChg chg="del">
        <pc:chgData name="Marta" userId="eac6eb22-5f14-46b4-a4ea-a86e6e8c4acc" providerId="ADAL" clId="{614D9BA7-5540-4570-B7D4-73DE30F72C80}" dt="2021-11-15T18:53:36.880" v="89" actId="47"/>
        <pc:sldMkLst>
          <pc:docMk/>
          <pc:sldMk cId="2831281264" sldId="936"/>
        </pc:sldMkLst>
      </pc:sldChg>
      <pc:sldChg chg="modSp add mod ord">
        <pc:chgData name="Marta" userId="eac6eb22-5f14-46b4-a4ea-a86e6e8c4acc" providerId="ADAL" clId="{614D9BA7-5540-4570-B7D4-73DE30F72C80}" dt="2021-11-30T17:16:57.466" v="503"/>
        <pc:sldMkLst>
          <pc:docMk/>
          <pc:sldMk cId="1397072693" sldId="938"/>
        </pc:sldMkLst>
        <pc:spChg chg="mod">
          <ac:chgData name="Marta" userId="eac6eb22-5f14-46b4-a4ea-a86e6e8c4acc" providerId="ADAL" clId="{614D9BA7-5540-4570-B7D4-73DE30F72C80}" dt="2021-11-18T13:09:54.224" v="352" actId="1036"/>
          <ac:spMkLst>
            <pc:docMk/>
            <pc:sldMk cId="1397072693" sldId="938"/>
            <ac:spMk id="2" creationId="{F49F4E2B-EEB0-4736-A001-E9CD8947E750}"/>
          </ac:spMkLst>
        </pc:spChg>
        <pc:spChg chg="mod">
          <ac:chgData name="Marta" userId="eac6eb22-5f14-46b4-a4ea-a86e6e8c4acc" providerId="ADAL" clId="{614D9BA7-5540-4570-B7D4-73DE30F72C80}" dt="2021-11-30T17:16:57.466" v="503"/>
          <ac:spMkLst>
            <pc:docMk/>
            <pc:sldMk cId="1397072693" sldId="938"/>
            <ac:spMk id="6" creationId="{00000000-0000-0000-0000-000000000000}"/>
          </ac:spMkLst>
        </pc:spChg>
      </pc:sldChg>
      <pc:sldChg chg="modSp add del mod">
        <pc:chgData name="Marta" userId="eac6eb22-5f14-46b4-a4ea-a86e6e8c4acc" providerId="ADAL" clId="{614D9BA7-5540-4570-B7D4-73DE30F72C80}" dt="2021-11-15T18:56:53.882" v="158" actId="47"/>
        <pc:sldMkLst>
          <pc:docMk/>
          <pc:sldMk cId="1635268093" sldId="938"/>
        </pc:sldMkLst>
        <pc:spChg chg="mod">
          <ac:chgData name="Marta" userId="eac6eb22-5f14-46b4-a4ea-a86e6e8c4acc" providerId="ADAL" clId="{614D9BA7-5540-4570-B7D4-73DE30F72C80}" dt="2021-11-15T18:56:41.898" v="153" actId="20577"/>
          <ac:spMkLst>
            <pc:docMk/>
            <pc:sldMk cId="1635268093" sldId="938"/>
            <ac:spMk id="6" creationId="{00000000-0000-0000-0000-000000000000}"/>
          </ac:spMkLst>
        </pc:spChg>
        <pc:spChg chg="mod">
          <ac:chgData name="Marta" userId="eac6eb22-5f14-46b4-a4ea-a86e6e8c4acc" providerId="ADAL" clId="{614D9BA7-5540-4570-B7D4-73DE30F72C80}" dt="2021-11-15T18:56:48.081" v="157" actId="20577"/>
          <ac:spMkLst>
            <pc:docMk/>
            <pc:sldMk cId="1635268093" sldId="938"/>
            <ac:spMk id="10" creationId="{66421E13-941D-487E-9F8E-DCFA3FE9C646}"/>
          </ac:spMkLst>
        </pc:spChg>
      </pc:sldChg>
      <pc:sldChg chg="modSp mod">
        <pc:chgData name="Marta" userId="eac6eb22-5f14-46b4-a4ea-a86e6e8c4acc" providerId="ADAL" clId="{614D9BA7-5540-4570-B7D4-73DE30F72C80}" dt="2021-11-30T18:46:43.589" v="528" actId="20577"/>
        <pc:sldMkLst>
          <pc:docMk/>
          <pc:sldMk cId="1889026756" sldId="955"/>
        </pc:sldMkLst>
        <pc:spChg chg="mod">
          <ac:chgData name="Marta" userId="eac6eb22-5f14-46b4-a4ea-a86e6e8c4acc" providerId="ADAL" clId="{614D9BA7-5540-4570-B7D4-73DE30F72C80}" dt="2021-11-30T18:46:43.589" v="528" actId="20577"/>
          <ac:spMkLst>
            <pc:docMk/>
            <pc:sldMk cId="1889026756" sldId="955"/>
            <ac:spMk id="146" creationId="{00000000-0000-0000-0000-000000000000}"/>
          </ac:spMkLst>
        </pc:spChg>
      </pc:sldChg>
      <pc:sldMasterChg chg="delSldLayout">
        <pc:chgData name="Marta" userId="eac6eb22-5f14-46b4-a4ea-a86e6e8c4acc" providerId="ADAL" clId="{614D9BA7-5540-4570-B7D4-73DE30F72C80}" dt="2021-11-15T18:53:36.880" v="89" actId="47"/>
        <pc:sldMasterMkLst>
          <pc:docMk/>
          <pc:sldMasterMk cId="756595898" sldId="2147483890"/>
        </pc:sldMasterMkLst>
        <pc:sldLayoutChg chg="del">
          <pc:chgData name="Marta" userId="eac6eb22-5f14-46b4-a4ea-a86e6e8c4acc" providerId="ADAL" clId="{614D9BA7-5540-4570-B7D4-73DE30F72C80}" dt="2021-11-15T18:53:33.071" v="84" actId="47"/>
          <pc:sldLayoutMkLst>
            <pc:docMk/>
            <pc:sldMasterMk cId="756595898" sldId="2147483890"/>
            <pc:sldLayoutMk cId="1605317671" sldId="2147483879"/>
          </pc:sldLayoutMkLst>
        </pc:sldLayoutChg>
        <pc:sldLayoutChg chg="del">
          <pc:chgData name="Marta" userId="eac6eb22-5f14-46b4-a4ea-a86e6e8c4acc" providerId="ADAL" clId="{614D9BA7-5540-4570-B7D4-73DE30F72C80}" dt="2021-11-15T18:53:36.880" v="89" actId="47"/>
          <pc:sldLayoutMkLst>
            <pc:docMk/>
            <pc:sldMasterMk cId="756595898" sldId="2147483890"/>
            <pc:sldLayoutMk cId="1252259047" sldId="2147483880"/>
          </pc:sldLayoutMkLst>
        </pc:sldLayoutChg>
        <pc:sldLayoutChg chg="del">
          <pc:chgData name="Marta" userId="eac6eb22-5f14-46b4-a4ea-a86e6e8c4acc" providerId="ADAL" clId="{614D9BA7-5540-4570-B7D4-73DE30F72C80}" dt="2021-11-15T18:53:30.986" v="81" actId="47"/>
          <pc:sldLayoutMkLst>
            <pc:docMk/>
            <pc:sldMasterMk cId="756595898" sldId="2147483890"/>
            <pc:sldLayoutMk cId="1133136195" sldId="214748388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133951-DC4F-4ACB-8D39-92F45D75726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03EBD14-368B-4E12-BECF-8EECD2320A62}">
      <dgm:prSet phldrT="[Text]"/>
      <dgm:spPr>
        <a:solidFill>
          <a:schemeClr val="accent2"/>
        </a:solidFill>
      </dgm:spPr>
      <dgm:t>
        <a:bodyPr/>
        <a:lstStyle/>
        <a:p>
          <a:r>
            <a:rPr lang="en-US" dirty="0"/>
            <a:t>Video Intercoms</a:t>
          </a:r>
        </a:p>
      </dgm:t>
    </dgm:pt>
    <dgm:pt modelId="{7FDABA21-7B68-4473-BC80-4071709C0513}" type="parTrans" cxnId="{251B3030-CC70-4E0D-9DBB-047C789BC2EE}">
      <dgm:prSet/>
      <dgm:spPr/>
      <dgm:t>
        <a:bodyPr/>
        <a:lstStyle/>
        <a:p>
          <a:endParaRPr lang="en-US"/>
        </a:p>
      </dgm:t>
    </dgm:pt>
    <dgm:pt modelId="{ECEA4311-1510-4190-AEA0-D50EEB607625}" type="sibTrans" cxnId="{251B3030-CC70-4E0D-9DBB-047C789BC2EE}">
      <dgm:prSet/>
      <dgm:spPr/>
      <dgm:t>
        <a:bodyPr/>
        <a:lstStyle/>
        <a:p>
          <a:endParaRPr lang="en-US"/>
        </a:p>
      </dgm:t>
    </dgm:pt>
    <dgm:pt modelId="{B42A402C-6CD3-4D36-8C8C-EBE13C2CC544}">
      <dgm:prSet phldrT="[Text]"/>
      <dgm:spPr>
        <a:solidFill>
          <a:schemeClr val="accent4"/>
        </a:solidFill>
      </dgm:spPr>
      <dgm:t>
        <a:bodyPr/>
        <a:lstStyle/>
        <a:p>
          <a:r>
            <a:rPr lang="en-US" dirty="0"/>
            <a:t>Video Analytics</a:t>
          </a:r>
        </a:p>
      </dgm:t>
    </dgm:pt>
    <dgm:pt modelId="{809A5155-5686-42D8-978A-F87B7B38F2CF}" type="parTrans" cxnId="{8BA0BA5C-0BB7-4756-A452-8E42945B5C29}">
      <dgm:prSet/>
      <dgm:spPr/>
      <dgm:t>
        <a:bodyPr/>
        <a:lstStyle/>
        <a:p>
          <a:endParaRPr lang="en-US"/>
        </a:p>
      </dgm:t>
    </dgm:pt>
    <dgm:pt modelId="{63E26AC8-B98C-44E2-B939-69DFA982A788}" type="sibTrans" cxnId="{8BA0BA5C-0BB7-4756-A452-8E42945B5C29}">
      <dgm:prSet/>
      <dgm:spPr/>
      <dgm:t>
        <a:bodyPr/>
        <a:lstStyle/>
        <a:p>
          <a:endParaRPr lang="en-US"/>
        </a:p>
      </dgm:t>
    </dgm:pt>
    <dgm:pt modelId="{C9BD6324-A182-4183-93BB-CFA72035E999}">
      <dgm:prSet phldrT="[Text]"/>
      <dgm:spPr>
        <a:solidFill>
          <a:srgbClr val="C00000"/>
        </a:solidFill>
      </dgm:spPr>
      <dgm:t>
        <a:bodyPr/>
        <a:lstStyle/>
        <a:p>
          <a:r>
            <a:rPr lang="en-US" dirty="0"/>
            <a:t>Full Residential Security Solution</a:t>
          </a:r>
        </a:p>
      </dgm:t>
    </dgm:pt>
    <dgm:pt modelId="{A6D9E350-602E-46CE-BA0D-006FA61CF998}" type="parTrans" cxnId="{11EB0D44-0169-4C31-90A3-BE16A64EA827}">
      <dgm:prSet/>
      <dgm:spPr/>
      <dgm:t>
        <a:bodyPr/>
        <a:lstStyle/>
        <a:p>
          <a:endParaRPr lang="en-US"/>
        </a:p>
      </dgm:t>
    </dgm:pt>
    <dgm:pt modelId="{3CC133BD-007B-4B83-A6C8-E1C3B65332D3}" type="sibTrans" cxnId="{11EB0D44-0169-4C31-90A3-BE16A64EA827}">
      <dgm:prSet/>
      <dgm:spPr/>
      <dgm:t>
        <a:bodyPr/>
        <a:lstStyle/>
        <a:p>
          <a:endParaRPr lang="en-US"/>
        </a:p>
      </dgm:t>
    </dgm:pt>
    <dgm:pt modelId="{E5062F2C-2C71-472A-836C-7D9245A187A3}">
      <dgm:prSet phldrT="[Text]"/>
      <dgm:spPr/>
      <dgm:t>
        <a:bodyPr/>
        <a:lstStyle/>
        <a:p>
          <a:r>
            <a:rPr lang="en-US" dirty="0"/>
            <a:t>IP Cameras</a:t>
          </a:r>
        </a:p>
      </dgm:t>
    </dgm:pt>
    <dgm:pt modelId="{74DA5B2F-0B24-4B5B-803E-40FA0B7749F8}" type="parTrans" cxnId="{99E70810-2D39-4306-8DE4-09F2F01A88EB}">
      <dgm:prSet/>
      <dgm:spPr/>
      <dgm:t>
        <a:bodyPr/>
        <a:lstStyle/>
        <a:p>
          <a:endParaRPr lang="en-US"/>
        </a:p>
      </dgm:t>
    </dgm:pt>
    <dgm:pt modelId="{5B76E13D-647C-4F31-B8FD-9E32FAF054C0}" type="sibTrans" cxnId="{99E70810-2D39-4306-8DE4-09F2F01A88EB}">
      <dgm:prSet/>
      <dgm:spPr/>
      <dgm:t>
        <a:bodyPr/>
        <a:lstStyle/>
        <a:p>
          <a:endParaRPr lang="en-US"/>
        </a:p>
      </dgm:t>
    </dgm:pt>
    <dgm:pt modelId="{253C07C2-74AF-404B-ADCD-69B505FFD005}">
      <dgm:prSet/>
      <dgm:spPr>
        <a:solidFill>
          <a:srgbClr val="7030A0"/>
        </a:solidFill>
      </dgm:spPr>
      <dgm:t>
        <a:bodyPr/>
        <a:lstStyle/>
        <a:p>
          <a:r>
            <a:rPr lang="en-US" dirty="0"/>
            <a:t>Remote Monitoring</a:t>
          </a:r>
        </a:p>
      </dgm:t>
    </dgm:pt>
    <dgm:pt modelId="{087E3AD7-19CD-47DD-BA7E-B978B1DB3C52}" type="parTrans" cxnId="{19324BD5-6D61-4521-9DBD-66125014C466}">
      <dgm:prSet/>
      <dgm:spPr/>
      <dgm:t>
        <a:bodyPr/>
        <a:lstStyle/>
        <a:p>
          <a:endParaRPr lang="en-US"/>
        </a:p>
      </dgm:t>
    </dgm:pt>
    <dgm:pt modelId="{C58FB25F-3FF2-4D86-8E56-885924DC806F}" type="sibTrans" cxnId="{19324BD5-6D61-4521-9DBD-66125014C466}">
      <dgm:prSet/>
      <dgm:spPr/>
      <dgm:t>
        <a:bodyPr/>
        <a:lstStyle/>
        <a:p>
          <a:endParaRPr lang="en-US"/>
        </a:p>
      </dgm:t>
    </dgm:pt>
    <dgm:pt modelId="{731D5934-A55F-49E0-A098-71507DF5DE36}">
      <dgm:prSet phldrT="[Text]"/>
      <dgm:spPr>
        <a:solidFill>
          <a:schemeClr val="accent4"/>
        </a:solidFill>
      </dgm:spPr>
      <dgm:t>
        <a:bodyPr/>
        <a:lstStyle/>
        <a:p>
          <a:r>
            <a:rPr lang="en-US" dirty="0"/>
            <a:t>Home Automation</a:t>
          </a:r>
        </a:p>
      </dgm:t>
    </dgm:pt>
    <dgm:pt modelId="{A18B5374-A53C-4387-9023-5CE648061975}" type="parTrans" cxnId="{EA61A212-C0FA-44A6-9E58-3614E1F48474}">
      <dgm:prSet/>
      <dgm:spPr/>
      <dgm:t>
        <a:bodyPr/>
        <a:lstStyle/>
        <a:p>
          <a:endParaRPr lang="en-US"/>
        </a:p>
      </dgm:t>
    </dgm:pt>
    <dgm:pt modelId="{D06B4158-16F2-4361-97D1-DF8468AA2B6E}" type="sibTrans" cxnId="{EA61A212-C0FA-44A6-9E58-3614E1F48474}">
      <dgm:prSet/>
      <dgm:spPr/>
      <dgm:t>
        <a:bodyPr/>
        <a:lstStyle/>
        <a:p>
          <a:endParaRPr lang="en-US"/>
        </a:p>
      </dgm:t>
    </dgm:pt>
    <dgm:pt modelId="{1FC35D90-F1C4-4803-A05A-5F405F88C5E1}" type="pres">
      <dgm:prSet presAssocID="{80133951-DC4F-4ACB-8D39-92F45D757265}" presName="cycle" presStyleCnt="0">
        <dgm:presLayoutVars>
          <dgm:dir/>
          <dgm:resizeHandles val="exact"/>
        </dgm:presLayoutVars>
      </dgm:prSet>
      <dgm:spPr/>
    </dgm:pt>
    <dgm:pt modelId="{57475C61-1191-4F76-BB79-F9B4DBB6A68A}" type="pres">
      <dgm:prSet presAssocID="{B03EBD14-368B-4E12-BECF-8EECD2320A62}" presName="node" presStyleLbl="node1" presStyleIdx="0" presStyleCnt="6">
        <dgm:presLayoutVars>
          <dgm:bulletEnabled val="1"/>
        </dgm:presLayoutVars>
      </dgm:prSet>
      <dgm:spPr/>
    </dgm:pt>
    <dgm:pt modelId="{2C295573-0043-4143-86A9-B325F24A8D8F}" type="pres">
      <dgm:prSet presAssocID="{ECEA4311-1510-4190-AEA0-D50EEB607625}" presName="sibTrans" presStyleLbl="sibTrans2D1" presStyleIdx="0" presStyleCnt="6"/>
      <dgm:spPr/>
    </dgm:pt>
    <dgm:pt modelId="{5C0946B6-B392-4F37-BAC9-5D691EF91773}" type="pres">
      <dgm:prSet presAssocID="{ECEA4311-1510-4190-AEA0-D50EEB607625}" presName="connectorText" presStyleLbl="sibTrans2D1" presStyleIdx="0" presStyleCnt="6"/>
      <dgm:spPr/>
    </dgm:pt>
    <dgm:pt modelId="{6B7F9499-7165-4541-AF4B-C635CE5C650A}" type="pres">
      <dgm:prSet presAssocID="{B42A402C-6CD3-4D36-8C8C-EBE13C2CC544}" presName="node" presStyleLbl="node1" presStyleIdx="1" presStyleCnt="6">
        <dgm:presLayoutVars>
          <dgm:bulletEnabled val="1"/>
        </dgm:presLayoutVars>
      </dgm:prSet>
      <dgm:spPr/>
    </dgm:pt>
    <dgm:pt modelId="{F76AB3CA-5BCA-414A-8CA8-C8F1F7C118C5}" type="pres">
      <dgm:prSet presAssocID="{63E26AC8-B98C-44E2-B939-69DFA982A788}" presName="sibTrans" presStyleLbl="sibTrans2D1" presStyleIdx="1" presStyleCnt="6"/>
      <dgm:spPr/>
    </dgm:pt>
    <dgm:pt modelId="{5E5CA3EA-F4A6-497A-906F-BCC8C76B05D2}" type="pres">
      <dgm:prSet presAssocID="{63E26AC8-B98C-44E2-B939-69DFA982A788}" presName="connectorText" presStyleLbl="sibTrans2D1" presStyleIdx="1" presStyleCnt="6"/>
      <dgm:spPr/>
    </dgm:pt>
    <dgm:pt modelId="{AA2E98A9-31E2-4003-AB07-1BC97AFFF352}" type="pres">
      <dgm:prSet presAssocID="{731D5934-A55F-49E0-A098-71507DF5DE36}" presName="node" presStyleLbl="node1" presStyleIdx="2" presStyleCnt="6">
        <dgm:presLayoutVars>
          <dgm:bulletEnabled val="1"/>
        </dgm:presLayoutVars>
      </dgm:prSet>
      <dgm:spPr/>
    </dgm:pt>
    <dgm:pt modelId="{D1B4E622-8F28-40D4-8284-12EBEAD02C1C}" type="pres">
      <dgm:prSet presAssocID="{D06B4158-16F2-4361-97D1-DF8468AA2B6E}" presName="sibTrans" presStyleLbl="sibTrans2D1" presStyleIdx="2" presStyleCnt="6"/>
      <dgm:spPr/>
    </dgm:pt>
    <dgm:pt modelId="{70FB51EC-6E39-455C-B9D3-DC0D91FBED07}" type="pres">
      <dgm:prSet presAssocID="{D06B4158-16F2-4361-97D1-DF8468AA2B6E}" presName="connectorText" presStyleLbl="sibTrans2D1" presStyleIdx="2" presStyleCnt="6"/>
      <dgm:spPr/>
    </dgm:pt>
    <dgm:pt modelId="{12CE1DC4-9EF9-462F-B724-8E0909EEBB30}" type="pres">
      <dgm:prSet presAssocID="{253C07C2-74AF-404B-ADCD-69B505FFD005}" presName="node" presStyleLbl="node1" presStyleIdx="3" presStyleCnt="6">
        <dgm:presLayoutVars>
          <dgm:bulletEnabled val="1"/>
        </dgm:presLayoutVars>
      </dgm:prSet>
      <dgm:spPr/>
    </dgm:pt>
    <dgm:pt modelId="{261DA5FF-638D-4CFE-B767-E98637A0131C}" type="pres">
      <dgm:prSet presAssocID="{C58FB25F-3FF2-4D86-8E56-885924DC806F}" presName="sibTrans" presStyleLbl="sibTrans2D1" presStyleIdx="3" presStyleCnt="6"/>
      <dgm:spPr/>
    </dgm:pt>
    <dgm:pt modelId="{774E4E31-1EB0-401A-851F-48CCA38DC6A5}" type="pres">
      <dgm:prSet presAssocID="{C58FB25F-3FF2-4D86-8E56-885924DC806F}" presName="connectorText" presStyleLbl="sibTrans2D1" presStyleIdx="3" presStyleCnt="6"/>
      <dgm:spPr/>
    </dgm:pt>
    <dgm:pt modelId="{6385052D-B580-49AF-8998-EF58D89D8C95}" type="pres">
      <dgm:prSet presAssocID="{C9BD6324-A182-4183-93BB-CFA72035E999}" presName="node" presStyleLbl="node1" presStyleIdx="4" presStyleCnt="6">
        <dgm:presLayoutVars>
          <dgm:bulletEnabled val="1"/>
        </dgm:presLayoutVars>
      </dgm:prSet>
      <dgm:spPr/>
    </dgm:pt>
    <dgm:pt modelId="{F17A3B0A-AB93-4EFA-A7BA-260A9F558C60}" type="pres">
      <dgm:prSet presAssocID="{3CC133BD-007B-4B83-A6C8-E1C3B65332D3}" presName="sibTrans" presStyleLbl="sibTrans2D1" presStyleIdx="4" presStyleCnt="6"/>
      <dgm:spPr/>
    </dgm:pt>
    <dgm:pt modelId="{81E7E54E-BB11-4453-BF20-24CDA193B574}" type="pres">
      <dgm:prSet presAssocID="{3CC133BD-007B-4B83-A6C8-E1C3B65332D3}" presName="connectorText" presStyleLbl="sibTrans2D1" presStyleIdx="4" presStyleCnt="6"/>
      <dgm:spPr/>
    </dgm:pt>
    <dgm:pt modelId="{EF800D1F-001E-4ACD-A6AF-8F4D1507C6FA}" type="pres">
      <dgm:prSet presAssocID="{E5062F2C-2C71-472A-836C-7D9245A187A3}" presName="node" presStyleLbl="node1" presStyleIdx="5" presStyleCnt="6">
        <dgm:presLayoutVars>
          <dgm:bulletEnabled val="1"/>
        </dgm:presLayoutVars>
      </dgm:prSet>
      <dgm:spPr/>
    </dgm:pt>
    <dgm:pt modelId="{560FA0B4-B410-410D-853F-B0A273F631D3}" type="pres">
      <dgm:prSet presAssocID="{5B76E13D-647C-4F31-B8FD-9E32FAF054C0}" presName="sibTrans" presStyleLbl="sibTrans2D1" presStyleIdx="5" presStyleCnt="6"/>
      <dgm:spPr/>
    </dgm:pt>
    <dgm:pt modelId="{953AFC43-3B5F-450A-9334-D727F0936073}" type="pres">
      <dgm:prSet presAssocID="{5B76E13D-647C-4F31-B8FD-9E32FAF054C0}" presName="connectorText" presStyleLbl="sibTrans2D1" presStyleIdx="5" presStyleCnt="6"/>
      <dgm:spPr/>
    </dgm:pt>
  </dgm:ptLst>
  <dgm:cxnLst>
    <dgm:cxn modelId="{A78F490E-01A0-4955-A567-799890D85A36}" type="presOf" srcId="{C58FB25F-3FF2-4D86-8E56-885924DC806F}" destId="{774E4E31-1EB0-401A-851F-48CCA38DC6A5}" srcOrd="1" destOrd="0" presId="urn:microsoft.com/office/officeart/2005/8/layout/cycle2"/>
    <dgm:cxn modelId="{99E70810-2D39-4306-8DE4-09F2F01A88EB}" srcId="{80133951-DC4F-4ACB-8D39-92F45D757265}" destId="{E5062F2C-2C71-472A-836C-7D9245A187A3}" srcOrd="5" destOrd="0" parTransId="{74DA5B2F-0B24-4B5B-803E-40FA0B7749F8}" sibTransId="{5B76E13D-647C-4F31-B8FD-9E32FAF054C0}"/>
    <dgm:cxn modelId="{EA61A212-C0FA-44A6-9E58-3614E1F48474}" srcId="{80133951-DC4F-4ACB-8D39-92F45D757265}" destId="{731D5934-A55F-49E0-A098-71507DF5DE36}" srcOrd="2" destOrd="0" parTransId="{A18B5374-A53C-4387-9023-5CE648061975}" sibTransId="{D06B4158-16F2-4361-97D1-DF8468AA2B6E}"/>
    <dgm:cxn modelId="{D981BB16-F7AA-4110-80C7-486D7C205A25}" type="presOf" srcId="{B42A402C-6CD3-4D36-8C8C-EBE13C2CC544}" destId="{6B7F9499-7165-4541-AF4B-C635CE5C650A}" srcOrd="0" destOrd="0" presId="urn:microsoft.com/office/officeart/2005/8/layout/cycle2"/>
    <dgm:cxn modelId="{9B3F2D28-738D-483B-9F95-C5E21404329D}" type="presOf" srcId="{80133951-DC4F-4ACB-8D39-92F45D757265}" destId="{1FC35D90-F1C4-4803-A05A-5F405F88C5E1}" srcOrd="0" destOrd="0" presId="urn:microsoft.com/office/officeart/2005/8/layout/cycle2"/>
    <dgm:cxn modelId="{251B3030-CC70-4E0D-9DBB-047C789BC2EE}" srcId="{80133951-DC4F-4ACB-8D39-92F45D757265}" destId="{B03EBD14-368B-4E12-BECF-8EECD2320A62}" srcOrd="0" destOrd="0" parTransId="{7FDABA21-7B68-4473-BC80-4071709C0513}" sibTransId="{ECEA4311-1510-4190-AEA0-D50EEB607625}"/>
    <dgm:cxn modelId="{E4D8F235-9F2B-459B-80B4-C42FE8D093F3}" type="presOf" srcId="{C9BD6324-A182-4183-93BB-CFA72035E999}" destId="{6385052D-B580-49AF-8998-EF58D89D8C95}" srcOrd="0" destOrd="0" presId="urn:microsoft.com/office/officeart/2005/8/layout/cycle2"/>
    <dgm:cxn modelId="{A0B0A638-A8AF-44DC-A83B-89D436B78D15}" type="presOf" srcId="{5B76E13D-647C-4F31-B8FD-9E32FAF054C0}" destId="{560FA0B4-B410-410D-853F-B0A273F631D3}" srcOrd="0" destOrd="0" presId="urn:microsoft.com/office/officeart/2005/8/layout/cycle2"/>
    <dgm:cxn modelId="{0B56413A-C738-488F-9286-C74291147A13}" type="presOf" srcId="{C58FB25F-3FF2-4D86-8E56-885924DC806F}" destId="{261DA5FF-638D-4CFE-B767-E98637A0131C}" srcOrd="0" destOrd="0" presId="urn:microsoft.com/office/officeart/2005/8/layout/cycle2"/>
    <dgm:cxn modelId="{A83D5F40-1A9F-444A-A6D9-F6BA969443EF}" type="presOf" srcId="{253C07C2-74AF-404B-ADCD-69B505FFD005}" destId="{12CE1DC4-9EF9-462F-B724-8E0909EEBB30}" srcOrd="0" destOrd="0" presId="urn:microsoft.com/office/officeart/2005/8/layout/cycle2"/>
    <dgm:cxn modelId="{8BA0BA5C-0BB7-4756-A452-8E42945B5C29}" srcId="{80133951-DC4F-4ACB-8D39-92F45D757265}" destId="{B42A402C-6CD3-4D36-8C8C-EBE13C2CC544}" srcOrd="1" destOrd="0" parTransId="{809A5155-5686-42D8-978A-F87B7B38F2CF}" sibTransId="{63E26AC8-B98C-44E2-B939-69DFA982A788}"/>
    <dgm:cxn modelId="{A6740061-213B-439A-BCD8-1EF1BE9F07AB}" type="presOf" srcId="{D06B4158-16F2-4361-97D1-DF8468AA2B6E}" destId="{70FB51EC-6E39-455C-B9D3-DC0D91FBED07}" srcOrd="1" destOrd="0" presId="urn:microsoft.com/office/officeart/2005/8/layout/cycle2"/>
    <dgm:cxn modelId="{F7106641-BBA7-4AE1-8EA7-1DE4D35DCD0D}" type="presOf" srcId="{D06B4158-16F2-4361-97D1-DF8468AA2B6E}" destId="{D1B4E622-8F28-40D4-8284-12EBEAD02C1C}" srcOrd="0" destOrd="0" presId="urn:microsoft.com/office/officeart/2005/8/layout/cycle2"/>
    <dgm:cxn modelId="{11EB0D44-0169-4C31-90A3-BE16A64EA827}" srcId="{80133951-DC4F-4ACB-8D39-92F45D757265}" destId="{C9BD6324-A182-4183-93BB-CFA72035E999}" srcOrd="4" destOrd="0" parTransId="{A6D9E350-602E-46CE-BA0D-006FA61CF998}" sibTransId="{3CC133BD-007B-4B83-A6C8-E1C3B65332D3}"/>
    <dgm:cxn modelId="{CE1CF645-0B2D-4AFB-B20B-6E7908EF7345}" type="presOf" srcId="{E5062F2C-2C71-472A-836C-7D9245A187A3}" destId="{EF800D1F-001E-4ACD-A6AF-8F4D1507C6FA}" srcOrd="0" destOrd="0" presId="urn:microsoft.com/office/officeart/2005/8/layout/cycle2"/>
    <dgm:cxn modelId="{C5D0A869-8518-489C-97B8-C37C8EAA69E4}" type="presOf" srcId="{63E26AC8-B98C-44E2-B939-69DFA982A788}" destId="{5E5CA3EA-F4A6-497A-906F-BCC8C76B05D2}" srcOrd="1" destOrd="0" presId="urn:microsoft.com/office/officeart/2005/8/layout/cycle2"/>
    <dgm:cxn modelId="{5075E07E-B544-4C1B-B523-E4C72BC5273D}" type="presOf" srcId="{63E26AC8-B98C-44E2-B939-69DFA982A788}" destId="{F76AB3CA-5BCA-414A-8CA8-C8F1F7C118C5}" srcOrd="0" destOrd="0" presId="urn:microsoft.com/office/officeart/2005/8/layout/cycle2"/>
    <dgm:cxn modelId="{0BB0E890-CE84-4DDA-9C50-D7FC445C7344}" type="presOf" srcId="{731D5934-A55F-49E0-A098-71507DF5DE36}" destId="{AA2E98A9-31E2-4003-AB07-1BC97AFFF352}" srcOrd="0" destOrd="0" presId="urn:microsoft.com/office/officeart/2005/8/layout/cycle2"/>
    <dgm:cxn modelId="{D5D8D29F-59F2-4A2E-9167-5A890BAF2DBF}" type="presOf" srcId="{ECEA4311-1510-4190-AEA0-D50EEB607625}" destId="{5C0946B6-B392-4F37-BAC9-5D691EF91773}" srcOrd="1" destOrd="0" presId="urn:microsoft.com/office/officeart/2005/8/layout/cycle2"/>
    <dgm:cxn modelId="{E7748DAF-5AFB-47CB-8CE0-7EEF88BC1830}" type="presOf" srcId="{B03EBD14-368B-4E12-BECF-8EECD2320A62}" destId="{57475C61-1191-4F76-BB79-F9B4DBB6A68A}" srcOrd="0" destOrd="0" presId="urn:microsoft.com/office/officeart/2005/8/layout/cycle2"/>
    <dgm:cxn modelId="{88FD11B9-B7C3-4AE9-8562-154B457F9540}" type="presOf" srcId="{5B76E13D-647C-4F31-B8FD-9E32FAF054C0}" destId="{953AFC43-3B5F-450A-9334-D727F0936073}" srcOrd="1" destOrd="0" presId="urn:microsoft.com/office/officeart/2005/8/layout/cycle2"/>
    <dgm:cxn modelId="{8BC166D4-FA5B-4A98-A7CD-B2CD5228D712}" type="presOf" srcId="{3CC133BD-007B-4B83-A6C8-E1C3B65332D3}" destId="{81E7E54E-BB11-4453-BF20-24CDA193B574}" srcOrd="1" destOrd="0" presId="urn:microsoft.com/office/officeart/2005/8/layout/cycle2"/>
    <dgm:cxn modelId="{19324BD5-6D61-4521-9DBD-66125014C466}" srcId="{80133951-DC4F-4ACB-8D39-92F45D757265}" destId="{253C07C2-74AF-404B-ADCD-69B505FFD005}" srcOrd="3" destOrd="0" parTransId="{087E3AD7-19CD-47DD-BA7E-B978B1DB3C52}" sibTransId="{C58FB25F-3FF2-4D86-8E56-885924DC806F}"/>
    <dgm:cxn modelId="{CD07DFE6-1180-4CD2-B78A-26B03ABB3AE0}" type="presOf" srcId="{ECEA4311-1510-4190-AEA0-D50EEB607625}" destId="{2C295573-0043-4143-86A9-B325F24A8D8F}" srcOrd="0" destOrd="0" presId="urn:microsoft.com/office/officeart/2005/8/layout/cycle2"/>
    <dgm:cxn modelId="{076D40F7-6B93-4600-9053-2CC1398702E2}" type="presOf" srcId="{3CC133BD-007B-4B83-A6C8-E1C3B65332D3}" destId="{F17A3B0A-AB93-4EFA-A7BA-260A9F558C60}" srcOrd="0" destOrd="0" presId="urn:microsoft.com/office/officeart/2005/8/layout/cycle2"/>
    <dgm:cxn modelId="{DD6E7141-69A7-4D02-8DF5-A082FAAB6DF2}" type="presParOf" srcId="{1FC35D90-F1C4-4803-A05A-5F405F88C5E1}" destId="{57475C61-1191-4F76-BB79-F9B4DBB6A68A}" srcOrd="0" destOrd="0" presId="urn:microsoft.com/office/officeart/2005/8/layout/cycle2"/>
    <dgm:cxn modelId="{830FF8B4-C29E-4E3F-9DAE-9C1BEBC7E73F}" type="presParOf" srcId="{1FC35D90-F1C4-4803-A05A-5F405F88C5E1}" destId="{2C295573-0043-4143-86A9-B325F24A8D8F}" srcOrd="1" destOrd="0" presId="urn:microsoft.com/office/officeart/2005/8/layout/cycle2"/>
    <dgm:cxn modelId="{4A8783CE-A43C-456F-89F9-91E25EE3E1D2}" type="presParOf" srcId="{2C295573-0043-4143-86A9-B325F24A8D8F}" destId="{5C0946B6-B392-4F37-BAC9-5D691EF91773}" srcOrd="0" destOrd="0" presId="urn:microsoft.com/office/officeart/2005/8/layout/cycle2"/>
    <dgm:cxn modelId="{FE5FC6FE-3309-4B5F-8843-4504B81458DE}" type="presParOf" srcId="{1FC35D90-F1C4-4803-A05A-5F405F88C5E1}" destId="{6B7F9499-7165-4541-AF4B-C635CE5C650A}" srcOrd="2" destOrd="0" presId="urn:microsoft.com/office/officeart/2005/8/layout/cycle2"/>
    <dgm:cxn modelId="{73318A64-6B3C-4FEB-9478-3B2DEA410AFF}" type="presParOf" srcId="{1FC35D90-F1C4-4803-A05A-5F405F88C5E1}" destId="{F76AB3CA-5BCA-414A-8CA8-C8F1F7C118C5}" srcOrd="3" destOrd="0" presId="urn:microsoft.com/office/officeart/2005/8/layout/cycle2"/>
    <dgm:cxn modelId="{08225764-47A3-4459-A906-0E100BA9E0DF}" type="presParOf" srcId="{F76AB3CA-5BCA-414A-8CA8-C8F1F7C118C5}" destId="{5E5CA3EA-F4A6-497A-906F-BCC8C76B05D2}" srcOrd="0" destOrd="0" presId="urn:microsoft.com/office/officeart/2005/8/layout/cycle2"/>
    <dgm:cxn modelId="{F735B488-3678-40AC-AB17-ADF726D8BB77}" type="presParOf" srcId="{1FC35D90-F1C4-4803-A05A-5F405F88C5E1}" destId="{AA2E98A9-31E2-4003-AB07-1BC97AFFF352}" srcOrd="4" destOrd="0" presId="urn:microsoft.com/office/officeart/2005/8/layout/cycle2"/>
    <dgm:cxn modelId="{C83AF9A5-73E9-4335-8C3E-ECD48DFAEEEA}" type="presParOf" srcId="{1FC35D90-F1C4-4803-A05A-5F405F88C5E1}" destId="{D1B4E622-8F28-40D4-8284-12EBEAD02C1C}" srcOrd="5" destOrd="0" presId="urn:microsoft.com/office/officeart/2005/8/layout/cycle2"/>
    <dgm:cxn modelId="{C960403C-8BFD-4A22-B999-424463F6FED5}" type="presParOf" srcId="{D1B4E622-8F28-40D4-8284-12EBEAD02C1C}" destId="{70FB51EC-6E39-455C-B9D3-DC0D91FBED07}" srcOrd="0" destOrd="0" presId="urn:microsoft.com/office/officeart/2005/8/layout/cycle2"/>
    <dgm:cxn modelId="{EA51BEDB-0B08-4D8E-A016-BCEF817A96E4}" type="presParOf" srcId="{1FC35D90-F1C4-4803-A05A-5F405F88C5E1}" destId="{12CE1DC4-9EF9-462F-B724-8E0909EEBB30}" srcOrd="6" destOrd="0" presId="urn:microsoft.com/office/officeart/2005/8/layout/cycle2"/>
    <dgm:cxn modelId="{E6FE3224-EE5E-4EC9-8AF4-29FF2443F0FC}" type="presParOf" srcId="{1FC35D90-F1C4-4803-A05A-5F405F88C5E1}" destId="{261DA5FF-638D-4CFE-B767-E98637A0131C}" srcOrd="7" destOrd="0" presId="urn:microsoft.com/office/officeart/2005/8/layout/cycle2"/>
    <dgm:cxn modelId="{36D5293B-A70C-4192-AE84-7D0700DC94E5}" type="presParOf" srcId="{261DA5FF-638D-4CFE-B767-E98637A0131C}" destId="{774E4E31-1EB0-401A-851F-48CCA38DC6A5}" srcOrd="0" destOrd="0" presId="urn:microsoft.com/office/officeart/2005/8/layout/cycle2"/>
    <dgm:cxn modelId="{D5468652-293B-424F-A21A-1CB252663959}" type="presParOf" srcId="{1FC35D90-F1C4-4803-A05A-5F405F88C5E1}" destId="{6385052D-B580-49AF-8998-EF58D89D8C95}" srcOrd="8" destOrd="0" presId="urn:microsoft.com/office/officeart/2005/8/layout/cycle2"/>
    <dgm:cxn modelId="{58B47415-6802-4313-AE80-95AA5DDCABFF}" type="presParOf" srcId="{1FC35D90-F1C4-4803-A05A-5F405F88C5E1}" destId="{F17A3B0A-AB93-4EFA-A7BA-260A9F558C60}" srcOrd="9" destOrd="0" presId="urn:microsoft.com/office/officeart/2005/8/layout/cycle2"/>
    <dgm:cxn modelId="{24D3D4F3-809E-462D-AA13-F8C233491B6D}" type="presParOf" srcId="{F17A3B0A-AB93-4EFA-A7BA-260A9F558C60}" destId="{81E7E54E-BB11-4453-BF20-24CDA193B574}" srcOrd="0" destOrd="0" presId="urn:microsoft.com/office/officeart/2005/8/layout/cycle2"/>
    <dgm:cxn modelId="{B2C61FA1-5ABE-472E-9DF9-FEF93726CFE0}" type="presParOf" srcId="{1FC35D90-F1C4-4803-A05A-5F405F88C5E1}" destId="{EF800D1F-001E-4ACD-A6AF-8F4D1507C6FA}" srcOrd="10" destOrd="0" presId="urn:microsoft.com/office/officeart/2005/8/layout/cycle2"/>
    <dgm:cxn modelId="{610C43AD-A705-4461-8CB5-1A332D8B1103}" type="presParOf" srcId="{1FC35D90-F1C4-4803-A05A-5F405F88C5E1}" destId="{560FA0B4-B410-410D-853F-B0A273F631D3}" srcOrd="11" destOrd="0" presId="urn:microsoft.com/office/officeart/2005/8/layout/cycle2"/>
    <dgm:cxn modelId="{AB9F9996-FD27-4E0D-8566-B3A2C3441CA1}" type="presParOf" srcId="{560FA0B4-B410-410D-853F-B0A273F631D3}" destId="{953AFC43-3B5F-450A-9334-D727F0936073}"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75C61-1191-4F76-BB79-F9B4DBB6A68A}">
      <dsp:nvSpPr>
        <dsp:cNvPr id="0" name=""/>
        <dsp:cNvSpPr/>
      </dsp:nvSpPr>
      <dsp:spPr>
        <a:xfrm>
          <a:off x="3611551" y="1453"/>
          <a:ext cx="1473496" cy="147349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Video Intercoms</a:t>
          </a:r>
        </a:p>
      </dsp:txBody>
      <dsp:txXfrm>
        <a:off x="3827339" y="217241"/>
        <a:ext cx="1041920" cy="1041920"/>
      </dsp:txXfrm>
    </dsp:sp>
    <dsp:sp modelId="{2C295573-0043-4143-86A9-B325F24A8D8F}">
      <dsp:nvSpPr>
        <dsp:cNvPr id="0" name=""/>
        <dsp:cNvSpPr/>
      </dsp:nvSpPr>
      <dsp:spPr>
        <a:xfrm rot="1800000">
          <a:off x="5100959" y="1037217"/>
          <a:ext cx="391858" cy="497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108834" y="1107289"/>
        <a:ext cx="274301" cy="298382"/>
      </dsp:txXfrm>
    </dsp:sp>
    <dsp:sp modelId="{6B7F9499-7165-4541-AF4B-C635CE5C650A}">
      <dsp:nvSpPr>
        <dsp:cNvPr id="0" name=""/>
        <dsp:cNvSpPr/>
      </dsp:nvSpPr>
      <dsp:spPr>
        <a:xfrm>
          <a:off x="5527938" y="1107880"/>
          <a:ext cx="1473496" cy="147349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Video Analytics</a:t>
          </a:r>
        </a:p>
      </dsp:txBody>
      <dsp:txXfrm>
        <a:off x="5743726" y="1323668"/>
        <a:ext cx="1041920" cy="1041920"/>
      </dsp:txXfrm>
    </dsp:sp>
    <dsp:sp modelId="{F76AB3CA-5BCA-414A-8CA8-C8F1F7C118C5}">
      <dsp:nvSpPr>
        <dsp:cNvPr id="0" name=""/>
        <dsp:cNvSpPr/>
      </dsp:nvSpPr>
      <dsp:spPr>
        <a:xfrm rot="5400000">
          <a:off x="6068757" y="2691311"/>
          <a:ext cx="391858" cy="497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127536" y="2731994"/>
        <a:ext cx="274301" cy="298382"/>
      </dsp:txXfrm>
    </dsp:sp>
    <dsp:sp modelId="{AA2E98A9-31E2-4003-AB07-1BC97AFFF352}">
      <dsp:nvSpPr>
        <dsp:cNvPr id="0" name=""/>
        <dsp:cNvSpPr/>
      </dsp:nvSpPr>
      <dsp:spPr>
        <a:xfrm>
          <a:off x="5527938" y="3320732"/>
          <a:ext cx="1473496" cy="147349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Home Automation</a:t>
          </a:r>
        </a:p>
      </dsp:txBody>
      <dsp:txXfrm>
        <a:off x="5743726" y="3536520"/>
        <a:ext cx="1041920" cy="1041920"/>
      </dsp:txXfrm>
    </dsp:sp>
    <dsp:sp modelId="{D1B4E622-8F28-40D4-8284-12EBEAD02C1C}">
      <dsp:nvSpPr>
        <dsp:cNvPr id="0" name=""/>
        <dsp:cNvSpPr/>
      </dsp:nvSpPr>
      <dsp:spPr>
        <a:xfrm rot="9000000">
          <a:off x="5120168" y="4356496"/>
          <a:ext cx="391858" cy="497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5229850" y="4426568"/>
        <a:ext cx="274301" cy="298382"/>
      </dsp:txXfrm>
    </dsp:sp>
    <dsp:sp modelId="{12CE1DC4-9EF9-462F-B724-8E0909EEBB30}">
      <dsp:nvSpPr>
        <dsp:cNvPr id="0" name=""/>
        <dsp:cNvSpPr/>
      </dsp:nvSpPr>
      <dsp:spPr>
        <a:xfrm>
          <a:off x="3611551" y="4427159"/>
          <a:ext cx="1473496" cy="1473496"/>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Remote Monitoring</a:t>
          </a:r>
        </a:p>
      </dsp:txBody>
      <dsp:txXfrm>
        <a:off x="3827339" y="4642947"/>
        <a:ext cx="1041920" cy="1041920"/>
      </dsp:txXfrm>
    </dsp:sp>
    <dsp:sp modelId="{261DA5FF-638D-4CFE-B767-E98637A0131C}">
      <dsp:nvSpPr>
        <dsp:cNvPr id="0" name=""/>
        <dsp:cNvSpPr/>
      </dsp:nvSpPr>
      <dsp:spPr>
        <a:xfrm rot="12600000">
          <a:off x="3203781" y="4367586"/>
          <a:ext cx="391858" cy="497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313463" y="4496436"/>
        <a:ext cx="274301" cy="298382"/>
      </dsp:txXfrm>
    </dsp:sp>
    <dsp:sp modelId="{6385052D-B580-49AF-8998-EF58D89D8C95}">
      <dsp:nvSpPr>
        <dsp:cNvPr id="0" name=""/>
        <dsp:cNvSpPr/>
      </dsp:nvSpPr>
      <dsp:spPr>
        <a:xfrm>
          <a:off x="1695165" y="3320732"/>
          <a:ext cx="1473496" cy="1473496"/>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Full Residential Security Solution</a:t>
          </a:r>
        </a:p>
      </dsp:txBody>
      <dsp:txXfrm>
        <a:off x="1910953" y="3536520"/>
        <a:ext cx="1041920" cy="1041920"/>
      </dsp:txXfrm>
    </dsp:sp>
    <dsp:sp modelId="{F17A3B0A-AB93-4EFA-A7BA-260A9F558C60}">
      <dsp:nvSpPr>
        <dsp:cNvPr id="0" name=""/>
        <dsp:cNvSpPr/>
      </dsp:nvSpPr>
      <dsp:spPr>
        <a:xfrm rot="16200000">
          <a:off x="2235983" y="2713492"/>
          <a:ext cx="391858" cy="497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294762" y="2871732"/>
        <a:ext cx="274301" cy="298382"/>
      </dsp:txXfrm>
    </dsp:sp>
    <dsp:sp modelId="{EF800D1F-001E-4ACD-A6AF-8F4D1507C6FA}">
      <dsp:nvSpPr>
        <dsp:cNvPr id="0" name=""/>
        <dsp:cNvSpPr/>
      </dsp:nvSpPr>
      <dsp:spPr>
        <a:xfrm>
          <a:off x="1695165" y="1107880"/>
          <a:ext cx="1473496" cy="14734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IP Cameras</a:t>
          </a:r>
        </a:p>
      </dsp:txBody>
      <dsp:txXfrm>
        <a:off x="1910953" y="1323668"/>
        <a:ext cx="1041920" cy="1041920"/>
      </dsp:txXfrm>
    </dsp:sp>
    <dsp:sp modelId="{560FA0B4-B410-410D-853F-B0A273F631D3}">
      <dsp:nvSpPr>
        <dsp:cNvPr id="0" name=""/>
        <dsp:cNvSpPr/>
      </dsp:nvSpPr>
      <dsp:spPr>
        <a:xfrm rot="19800000">
          <a:off x="3184572" y="1048307"/>
          <a:ext cx="391858" cy="4973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92447" y="1177157"/>
        <a:ext cx="274301" cy="29838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A9DE7-1AC2-4F94-B7E7-FAE278494AF6}" type="slidenum">
              <a:rPr lang="en-US" smtClean="0"/>
              <a:t>9</a:t>
            </a:fld>
            <a:endParaRPr lang="en-US"/>
          </a:p>
        </p:txBody>
      </p:sp>
    </p:spTree>
    <p:extLst>
      <p:ext uri="{BB962C8B-B14F-4D97-AF65-F5344CB8AC3E}">
        <p14:creationId xmlns:p14="http://schemas.microsoft.com/office/powerpoint/2010/main" val="56628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1</a:t>
            </a:r>
          </a:p>
        </p:txBody>
      </p:sp>
      <p:sp>
        <p:nvSpPr>
          <p:cNvPr id="4" name="Slide Number Placeholder 3"/>
          <p:cNvSpPr>
            <a:spLocks noGrp="1"/>
          </p:cNvSpPr>
          <p:nvPr>
            <p:ph type="sldNum" sz="quarter" idx="5"/>
          </p:nvPr>
        </p:nvSpPr>
        <p:spPr/>
        <p:txBody>
          <a:bodyPr/>
          <a:lstStyle/>
          <a:p>
            <a:fld id="{A64A9DE7-1AC2-4F94-B7E7-FAE278494AF6}" type="slidenum">
              <a:rPr lang="en-US" smtClean="0"/>
              <a:t>18</a:t>
            </a:fld>
            <a:endParaRPr lang="en-US"/>
          </a:p>
        </p:txBody>
      </p:sp>
    </p:spTree>
    <p:extLst>
      <p:ext uri="{BB962C8B-B14F-4D97-AF65-F5344CB8AC3E}">
        <p14:creationId xmlns:p14="http://schemas.microsoft.com/office/powerpoint/2010/main" val="1026277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2</a:t>
            </a:r>
          </a:p>
          <a:p>
            <a:endParaRPr lang="en-US" dirty="0"/>
          </a:p>
        </p:txBody>
      </p:sp>
      <p:sp>
        <p:nvSpPr>
          <p:cNvPr id="4" name="Slide Number Placeholder 3"/>
          <p:cNvSpPr>
            <a:spLocks noGrp="1"/>
          </p:cNvSpPr>
          <p:nvPr>
            <p:ph type="sldNum" sz="quarter" idx="5"/>
          </p:nvPr>
        </p:nvSpPr>
        <p:spPr/>
        <p:txBody>
          <a:bodyPr/>
          <a:lstStyle/>
          <a:p>
            <a:fld id="{A64A9DE7-1AC2-4F94-B7E7-FAE278494AF6}" type="slidenum">
              <a:rPr lang="en-US" smtClean="0"/>
              <a:t>19</a:t>
            </a:fld>
            <a:endParaRPr lang="en-US"/>
          </a:p>
        </p:txBody>
      </p:sp>
    </p:spTree>
    <p:extLst>
      <p:ext uri="{BB962C8B-B14F-4D97-AF65-F5344CB8AC3E}">
        <p14:creationId xmlns:p14="http://schemas.microsoft.com/office/powerpoint/2010/main" val="355884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Integrating an IP speaker into a residential home security system can enhance communication and deterrence capabilities. Here’s how an IP speaker can be integrated and used within such a system:</a:t>
            </a:r>
          </a:p>
        </p:txBody>
      </p:sp>
      <p:sp>
        <p:nvSpPr>
          <p:cNvPr id="4" name="Slide Number Placeholder 3"/>
          <p:cNvSpPr>
            <a:spLocks noGrp="1"/>
          </p:cNvSpPr>
          <p:nvPr>
            <p:ph type="sldNum" sz="quarter" idx="5"/>
          </p:nvPr>
        </p:nvSpPr>
        <p:spPr/>
        <p:txBody>
          <a:bodyPr/>
          <a:lstStyle/>
          <a:p>
            <a:fld id="{A64A9DE7-1AC2-4F94-B7E7-FAE278494AF6}" type="slidenum">
              <a:rPr lang="en-US" smtClean="0"/>
              <a:t>20</a:t>
            </a:fld>
            <a:endParaRPr lang="en-US"/>
          </a:p>
        </p:txBody>
      </p:sp>
    </p:spTree>
    <p:extLst>
      <p:ext uri="{BB962C8B-B14F-4D97-AF65-F5344CB8AC3E}">
        <p14:creationId xmlns:p14="http://schemas.microsoft.com/office/powerpoint/2010/main" val="2840974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Integration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**Network Setup**: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**Connect to Network**: Connect the IP speaker to your home network via Ethernet or Wi-Fi.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**Assign IP Address**: Assign a static IP address to the speaker to ensure it is easily identifiable and accessible on the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**Home Security System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**Compatibility Check**: Ensure that the IP speaker is compatible with your home security system. Many modern systems support integration with networked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**System Configuration**: Use the security system’s control panel or software to add the IP speaker. This may involve entering the speaker's IP address and configuring communication protocols.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**Software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**Use Security System App**: If your security system comes with a mobile or desktop app, ensure that the app can control and communicate with the IP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**Automation Setup**: Set up automation rules, such as triggering the speaker to play a pre-recorded message or alert sound when a security sensor is activated (e.g., door/window sensors, motion detectors).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Usage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**Intruder Deterrence**: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**Alarm Announcements**: The IP speaker can play loud alarm sounds or verbal warnings when an intrusion is detected.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**Live Communication**: Use the speaker to communicate with intruders remotely, warning them that they are being monitored and that authorities have been notified.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**Emergency Announcements**: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**Broadcast Alerts**: In case of emergencies (fire, gas leak, etc.), the IP speaker can broadcast evacuation instructions or other critical information to occupants.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**Two-Way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**Intercom Functionality**: Use the IP speaker as part of an intercom system to communicate with family members in different parts of the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**Remote Assistance**: Communicate with family members or visitors remotely via the security system’s app.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**Routine Announcements**: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**Scheduled Announcements**: Use the IP speaker to make routine announcements, such as reminders or notifications about security system status (e.g., arming/disarming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**Integration with Other Smart Home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**Smart Home Ecosystem**: Integrate the IP speaker with other smart home devices, such as smart lights, cameras, and sensors, to create a comprehensive and automated security and home management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**Enhanced Security**: Immediate audio alerts and the ability to communicate directly with intruders or occupants.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**Convenience**: Easy communication within the household.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**Flexibility**: Can be used for multiple purposes beyond security, such as routine announcements and smart home integrations.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**Scalability**: Easy to add more speakers or integrate with other smart devices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**Network Reliability**: Ensure a stable and secure network connection to avoid disruptions.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**Power Supply**: Ensure the speaker has a reliable power source, or consider models with battery backup in case of power outages.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**Privacy**: Be mindful of privacy concerns and ensure that the IP speaker is securely configured to prevent unauthorized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following these steps and considerations, an IP speaker can be a valuable addition to a residential home security system, enhancing both security and communication capabilities.</a:t>
            </a:r>
          </a:p>
        </p:txBody>
      </p:sp>
      <p:sp>
        <p:nvSpPr>
          <p:cNvPr id="4" name="Slide Number Placeholder 3"/>
          <p:cNvSpPr>
            <a:spLocks noGrp="1"/>
          </p:cNvSpPr>
          <p:nvPr>
            <p:ph type="sldNum" sz="quarter" idx="5"/>
          </p:nvPr>
        </p:nvSpPr>
        <p:spPr/>
        <p:txBody>
          <a:bodyPr/>
          <a:lstStyle/>
          <a:p>
            <a:fld id="{A64A9DE7-1AC2-4F94-B7E7-FAE278494AF6}" type="slidenum">
              <a:rPr lang="en-US" smtClean="0"/>
              <a:t>21</a:t>
            </a:fld>
            <a:endParaRPr lang="en-US"/>
          </a:p>
        </p:txBody>
      </p:sp>
    </p:spTree>
    <p:extLst>
      <p:ext uri="{BB962C8B-B14F-4D97-AF65-F5344CB8AC3E}">
        <p14:creationId xmlns:p14="http://schemas.microsoft.com/office/powerpoint/2010/main" val="90229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Integration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**Network Setup**: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**Connect to Network**: Connect the IP speaker to your home network via Ethernet or Wi-Fi.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**Assign IP Address**: Assign a static IP address to the speaker to ensure it is easily identifiable and accessible on the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**Home Security System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**Compatibility Check**: Ensure that the IP speaker is compatible with your home security system. Many modern systems support integration with networked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**System Configuration**: Use the security system’s control panel or software to add the IP speaker. This may involve entering the speaker's IP address and configuring communication protocols.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**Software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**Use Security System App**: If your security system comes with a mobile or desktop app, ensure that the app can control and communicate with the IP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**Automation Setup**: Set up automation rules, such as triggering the speaker to play a pre-recorded message or alert sound when a security sensor is activated (e.g., door/window sensors, motion detectors).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Usage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**Intruder Deterrence**: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**Alarm Announcements**: The IP speaker can play loud alarm sounds or verbal warnings when an intrusion is detected.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**Live Communication**: Use the speaker to communicate with intruders remotely, warning them that they are being monitored and that authorities have been notified.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**Emergency Announcements**: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**Broadcast Alerts**: In case of emergencies (fire, gas leak, etc.), the IP speaker can broadcast evacuation instructions or other critical information to occupants.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**Two-Way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**Intercom Functionality**: Use the IP speaker as part of an intercom system to communicate with family members in different parts of the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**Remote Assistance**: Communicate with family members or visitors remotely via the security system’s app.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**Routine Announcements**: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**Scheduled Announcements**: Use the IP speaker to make routine announcements, such as reminders or notifications about security system status (e.g., arming/disarming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**Integration with Other Smart Home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**Smart Home Ecosystem**: Integrate the IP speaker with other smart home devices, such as smart lights, cameras, and sensors, to create a comprehensive and automated security and home management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**Enhanced Security**: Immediate audio alerts and the ability to communicate directly with intruders or occupants.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**Convenience**: Easy communication within the household.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**Flexibility**: Can be used for multiple purposes beyond security, such as routine announcements and smart home integrations.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**Scalability**: Easy to add more speakers or integrate with other smart devices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**Network Reliability**: Ensure a stable and secure network connection to avoid disruptions.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**Power Supply**: Ensure the speaker has a reliable power source, or consider models with battery backup in case of power outages.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**Privacy**: Be mindful of privacy concerns and ensure that the IP speaker is securely configured to prevent unauthorized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following these steps and considerations, an IP speaker can be a valuable addition to a residential home security system, enhancing both security and communication capabilities.</a:t>
            </a:r>
          </a:p>
        </p:txBody>
      </p:sp>
      <p:sp>
        <p:nvSpPr>
          <p:cNvPr id="4" name="Slide Number Placeholder 3"/>
          <p:cNvSpPr>
            <a:spLocks noGrp="1"/>
          </p:cNvSpPr>
          <p:nvPr>
            <p:ph type="sldNum" sz="quarter" idx="5"/>
          </p:nvPr>
        </p:nvSpPr>
        <p:spPr/>
        <p:txBody>
          <a:bodyPr/>
          <a:lstStyle/>
          <a:p>
            <a:fld id="{A64A9DE7-1AC2-4F94-B7E7-FAE278494AF6}" type="slidenum">
              <a:rPr lang="en-US" smtClean="0"/>
              <a:t>22</a:t>
            </a:fld>
            <a:endParaRPr lang="en-US"/>
          </a:p>
        </p:txBody>
      </p:sp>
    </p:spTree>
    <p:extLst>
      <p:ext uri="{BB962C8B-B14F-4D97-AF65-F5344CB8AC3E}">
        <p14:creationId xmlns:p14="http://schemas.microsoft.com/office/powerpoint/2010/main" val="3814443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Integration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**Network Setup**: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**Connect to Network**: Connect the IP speaker to your home network via Ethernet or Wi-Fi.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**Assign IP Address**: Assign a static IP address to the speaker to ensure it is easily identifiable and accessible on the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**Home Security System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**Compatibility Check**: Ensure that the IP speaker is compatible with your home security system. Many modern systems support integration with networked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**System Configuration**: Use the security system’s control panel or software to add the IP speaker. This may involve entering the speaker's IP address and configuring communication protocols.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**Software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**Use Security System App**: If your security system comes with a mobile or desktop app, ensure that the app can control and communicate with the IP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**Automation Setup**: Set up automation rules, such as triggering the speaker to play a pre-recorded message or alert sound when a security sensor is activated (e.g., door/window sensors, motion detectors).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Usage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**Intruder Deterrence**: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**Alarm Announcements**: The IP speaker can play loud alarm sounds or verbal warnings when an intrusion is detected.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**Live Communication**: Use the speaker to communicate with intruders remotely, warning them that they are being monitored and that authorities have been notified.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**Emergency Announcements**: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**Broadcast Alerts**: In case of emergencies (fire, gas leak, etc.), the IP speaker can broadcast evacuation instructions or other critical information to occupants.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**Two-Way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**Intercom Functionality**: Use the IP speaker as part of an intercom system to communicate with family members in different parts of the 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**Remote Assistance**: Communicate with family members or visitors remotely via the security system’s app.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**Routine Announcements**: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**Scheduled Announcements**: Use the IP speaker to make routine announcements, such as reminders or notifications about security system status (e.g., arming/disarming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**Integration with Other Smart Home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**Smart Home Ecosystem**: Integrate the IP speaker with other smart home devices, such as smart lights, cameras, and sensors, to create a comprehensive and automated security and home management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**Enhanced Security**: Immediate audio alerts and the ability to communicate directly with intruders or occupants.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**Convenience**: Easy communication within the household.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**Flexibility**: Can be used for multiple purposes beyond security, such as routine announcements and smart home integrations.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**Scalability**: Easy to add more speakers or integrate with other smart devices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**Network Reliability**: Ensure a stable and secure network connection to avoid disruptions.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**Power Supply**: Ensure the speaker has a reliable power source, or consider models with battery backup in case of power outages.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**Privacy**: Be mindful of privacy concerns and ensure that the IP speaker is securely configured to prevent unauthorized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following these steps and considerations, an IP speaker can be a valuable addition to a residential home security system, enhancing both security and communication capabilities.</a:t>
            </a:r>
          </a:p>
        </p:txBody>
      </p:sp>
      <p:sp>
        <p:nvSpPr>
          <p:cNvPr id="4" name="Slide Number Placeholder 3"/>
          <p:cNvSpPr>
            <a:spLocks noGrp="1"/>
          </p:cNvSpPr>
          <p:nvPr>
            <p:ph type="sldNum" sz="quarter" idx="5"/>
          </p:nvPr>
        </p:nvSpPr>
        <p:spPr/>
        <p:txBody>
          <a:bodyPr/>
          <a:lstStyle/>
          <a:p>
            <a:fld id="{A64A9DE7-1AC2-4F94-B7E7-FAE278494AF6}" type="slidenum">
              <a:rPr lang="en-US" smtClean="0"/>
              <a:t>23</a:t>
            </a:fld>
            <a:endParaRPr lang="en-US"/>
          </a:p>
        </p:txBody>
      </p:sp>
    </p:spTree>
    <p:extLst>
      <p:ext uri="{BB962C8B-B14F-4D97-AF65-F5344CB8AC3E}">
        <p14:creationId xmlns:p14="http://schemas.microsoft.com/office/powerpoint/2010/main" val="2396200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Combining IP video intercoms, IP cameras, wireless locksets, and IP audio devices in a residential security system offers comprehensive benefits by creating a fully integrated, smart security solution. Here's how each component contributes to the overall system:</a:t>
            </a:r>
          </a:p>
          <a:p>
            <a:endParaRPr lang="en-US" dirty="0"/>
          </a:p>
          <a:p>
            <a:r>
              <a:rPr lang="en-US" dirty="0"/>
              <a:t>1. **IP Video Intercoms**:</a:t>
            </a:r>
          </a:p>
          <a:p>
            <a:r>
              <a:rPr lang="en-US" dirty="0"/>
              <a:t>   - **Enhanced Communication**: Allows homeowners to see and communicate with visitors at the door, enhancing safety and convenience.</a:t>
            </a:r>
          </a:p>
          <a:p>
            <a:r>
              <a:rPr lang="en-US" dirty="0"/>
              <a:t>   - **Remote Access**: Enables remote interaction through mobile apps, allowing you to manage visitors even when you are not home.</a:t>
            </a:r>
          </a:p>
          <a:p>
            <a:endParaRPr lang="en-US" dirty="0"/>
          </a:p>
          <a:p>
            <a:r>
              <a:rPr lang="en-US" dirty="0"/>
              <a:t>2. **IP Cameras**:</a:t>
            </a:r>
          </a:p>
          <a:p>
            <a:r>
              <a:rPr lang="en-US" dirty="0"/>
              <a:t>   - **Real-Time Monitoring**: Provides live video feeds of various areas around the home, allowing for real-time surveillance.</a:t>
            </a:r>
          </a:p>
          <a:p>
            <a:r>
              <a:rPr lang="en-US" dirty="0"/>
              <a:t>   - **Evidence Collection**: Records footage that can be used as evidence in case of incidents, improving security and accountability.</a:t>
            </a:r>
          </a:p>
          <a:p>
            <a:endParaRPr lang="en-US" dirty="0"/>
          </a:p>
          <a:p>
            <a:r>
              <a:rPr lang="en-US" dirty="0"/>
              <a:t>3. **Wireless Locksets**:</a:t>
            </a:r>
          </a:p>
          <a:p>
            <a:r>
              <a:rPr lang="en-US" dirty="0"/>
              <a:t>   - **Remote Lock/Unlock**: Allows homeowners to lock or unlock doors remotely, providing flexibility and control over home access.</a:t>
            </a:r>
          </a:p>
          <a:p>
            <a:r>
              <a:rPr lang="en-US" dirty="0"/>
              <a:t>   - **Access Logs**: Tracks entry and exit times, enhancing security by keeping detailed access records.</a:t>
            </a:r>
          </a:p>
          <a:p>
            <a:endParaRPr lang="en-US" dirty="0"/>
          </a:p>
          <a:p>
            <a:r>
              <a:rPr lang="en-US" dirty="0"/>
              <a:t>4. **IP Audio Devices**:</a:t>
            </a:r>
          </a:p>
          <a:p>
            <a:r>
              <a:rPr lang="en-US" dirty="0"/>
              <a:t>   - **Intruder Deterrence**: Plays alarm sounds or verbal warnings to deter intruders, adding an audible layer of security.</a:t>
            </a:r>
          </a:p>
          <a:p>
            <a:endParaRPr lang="en-US" dirty="0"/>
          </a:p>
          <a:p>
            <a:r>
              <a:rPr lang="en-US" dirty="0"/>
              <a:t>### Integrated System Benefits:</a:t>
            </a:r>
          </a:p>
          <a:p>
            <a:endParaRPr lang="en-US" dirty="0"/>
          </a:p>
          <a:p>
            <a:r>
              <a:rPr lang="en-US" dirty="0"/>
              <a:t>- **Seamless Operation**: All components work together, providing a cohesive security system where each device enhances the functionality of the others.</a:t>
            </a:r>
          </a:p>
          <a:p>
            <a:r>
              <a:rPr lang="en-US" dirty="0"/>
              <a:t>- **Enhanced Security**: Real-time video and audio monitoring, combined with remote access control, significantly improve the ability to detect and respond to security threats.</a:t>
            </a:r>
          </a:p>
          <a:p>
            <a:r>
              <a:rPr lang="en-US" dirty="0"/>
              <a:t>- **Convenience**: Integrated controls through a single app or platform streamline management, making it easier to monitor and secure your home from anywhere.</a:t>
            </a:r>
          </a:p>
          <a:p>
            <a:r>
              <a:rPr lang="en-US" dirty="0"/>
              <a:t>- **Smart Automation**: Allows for the creation of automated security routines, such as locking doors and activating cameras when the security system is armed.</a:t>
            </a:r>
          </a:p>
          <a:p>
            <a:r>
              <a:rPr lang="en-US" dirty="0"/>
              <a:t>- **Improved Response**: Faster and more informed responses to security events due to the availability of real-time data and communication tools.</a:t>
            </a:r>
          </a:p>
          <a:p>
            <a:endParaRPr lang="en-US" dirty="0"/>
          </a:p>
          <a:p>
            <a:r>
              <a:rPr lang="en-US" dirty="0"/>
              <a:t>Overall, integrating IP video intercoms, IP cameras, wireless locksets, and IP audio devices creates a robust and interconnected residential security system that enhances safety, convenience, and peace of mind.</a:t>
            </a:r>
          </a:p>
        </p:txBody>
      </p:sp>
      <p:sp>
        <p:nvSpPr>
          <p:cNvPr id="4" name="Slide Number Placeholder 3"/>
          <p:cNvSpPr>
            <a:spLocks noGrp="1"/>
          </p:cNvSpPr>
          <p:nvPr>
            <p:ph type="sldNum" sz="quarter" idx="5"/>
          </p:nvPr>
        </p:nvSpPr>
        <p:spPr/>
        <p:txBody>
          <a:bodyPr/>
          <a:lstStyle/>
          <a:p>
            <a:fld id="{A64A9DE7-1AC2-4F94-B7E7-FAE278494AF6}" type="slidenum">
              <a:rPr lang="en-US" smtClean="0"/>
              <a:t>24</a:t>
            </a:fld>
            <a:endParaRPr lang="en-US"/>
          </a:p>
        </p:txBody>
      </p:sp>
    </p:spTree>
    <p:extLst>
      <p:ext uri="{BB962C8B-B14F-4D97-AF65-F5344CB8AC3E}">
        <p14:creationId xmlns:p14="http://schemas.microsoft.com/office/powerpoint/2010/main" val="2615879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What is Smart Home Security?</a:t>
            </a:r>
          </a:p>
          <a:p>
            <a:br>
              <a:rPr lang="en-US" b="0" i="0" dirty="0">
                <a:effectLst/>
                <a:latin typeface="Söhne"/>
              </a:rPr>
            </a:br>
            <a:r>
              <a:rPr lang="en-US" b="0" i="0" dirty="0">
                <a:solidFill>
                  <a:srgbClr val="0D0D0D"/>
                </a:solidFill>
                <a:effectLst/>
                <a:latin typeface="Söhne"/>
              </a:rPr>
              <a:t>Smart home security refers to the integration of smart technology and devices into a home's security system to enhance safety, convenience, and control. These systems leverage internet connectivity, automation, and advanced sensors to provide comprehensive monitoring and protection of residential properties. </a:t>
            </a:r>
            <a:endParaRPr lang="en-US" dirty="0"/>
          </a:p>
        </p:txBody>
      </p:sp>
      <p:sp>
        <p:nvSpPr>
          <p:cNvPr id="4" name="Slide Number Placeholder 3"/>
          <p:cNvSpPr>
            <a:spLocks noGrp="1"/>
          </p:cNvSpPr>
          <p:nvPr>
            <p:ph type="sldNum" sz="quarter" idx="5"/>
          </p:nvPr>
        </p:nvSpPr>
        <p:spPr/>
        <p:txBody>
          <a:bodyPr/>
          <a:lstStyle/>
          <a:p>
            <a:fld id="{A64A9DE7-1AC2-4F94-B7E7-FAE278494AF6}" type="slidenum">
              <a:rPr lang="en-US" smtClean="0"/>
              <a:t>10</a:t>
            </a:fld>
            <a:endParaRPr lang="en-US"/>
          </a:p>
        </p:txBody>
      </p:sp>
    </p:spTree>
    <p:extLst>
      <p:ext uri="{BB962C8B-B14F-4D97-AF65-F5344CB8AC3E}">
        <p14:creationId xmlns:p14="http://schemas.microsoft.com/office/powerpoint/2010/main" val="284886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1" dirty="0">
                <a:solidFill>
                  <a:srgbClr val="0D0D0D"/>
                </a:solidFill>
                <a:effectLst/>
                <a:latin typeface="Söhne"/>
              </a:rPr>
              <a:t>Key components and features of smart home security systems typically include:</a:t>
            </a:r>
          </a:p>
          <a:p>
            <a:endParaRPr lang="en-US" b="0" i="0" dirty="0">
              <a:solidFill>
                <a:srgbClr val="0D0D0D"/>
              </a:solidFill>
              <a:effectLst/>
              <a:latin typeface="Söhne"/>
            </a:endParaRPr>
          </a:p>
          <a:p>
            <a:r>
              <a:rPr lang="en-US" b="1" i="0" dirty="0">
                <a:solidFill>
                  <a:srgbClr val="0D0D0D"/>
                </a:solidFill>
                <a:effectLst/>
                <a:latin typeface="Söhne"/>
              </a:rPr>
              <a:t>Smart Cameras</a:t>
            </a:r>
            <a:r>
              <a:rPr lang="en-US" b="0" i="0" dirty="0">
                <a:solidFill>
                  <a:srgbClr val="0D0D0D"/>
                </a:solidFill>
                <a:effectLst/>
                <a:latin typeface="Söhne"/>
              </a:rPr>
              <a:t>,</a:t>
            </a:r>
            <a:r>
              <a:rPr lang="en-US" b="1" i="0" dirty="0">
                <a:solidFill>
                  <a:srgbClr val="0D0D0D"/>
                </a:solidFill>
                <a:effectLst/>
                <a:latin typeface="Söhne"/>
              </a:rPr>
              <a:t> Smart Locks, Doorbell Cameras/Video Intercom, Motion Sensors, Mobile and Remote Access, and last but not least IP Audio devices. </a:t>
            </a:r>
            <a:endParaRPr lang="en-US" b="0" i="0" dirty="0">
              <a:solidFill>
                <a:srgbClr val="0D0D0D"/>
              </a:solidFill>
              <a:effectLst/>
              <a:latin typeface="Söhne"/>
            </a:endParaRPr>
          </a:p>
          <a:p>
            <a:pPr algn="l"/>
            <a:endParaRPr lang="en-US" b="0" i="0" dirty="0">
              <a:solidFill>
                <a:srgbClr val="0D0D0D"/>
              </a:solidFill>
              <a:effectLst/>
              <a:latin typeface="Söhne"/>
            </a:endParaRPr>
          </a:p>
          <a:p>
            <a:pPr algn="l">
              <a:buFont typeface="+mj-lt"/>
              <a:buAutoNum type="arabicPeriod"/>
            </a:pPr>
            <a:r>
              <a:rPr lang="en-US" b="1" i="0" dirty="0">
                <a:solidFill>
                  <a:srgbClr val="0D0D0D"/>
                </a:solidFill>
                <a:effectLst/>
                <a:latin typeface="Söhne"/>
              </a:rPr>
              <a:t>Smart Cameras</a:t>
            </a:r>
            <a:r>
              <a:rPr lang="en-US" b="0" i="0" dirty="0">
                <a:solidFill>
                  <a:srgbClr val="0D0D0D"/>
                </a:solidFill>
                <a:effectLst/>
                <a:latin typeface="Söhne"/>
              </a:rPr>
              <a:t>: These include indoor and outdoor cameras that can stream live video, record footage, and send alerts when motion is detected. Some cameras have advanced features like facial recognition, night vision, and two-way audio.</a:t>
            </a:r>
          </a:p>
          <a:p>
            <a:pPr algn="l">
              <a:buFont typeface="+mj-lt"/>
              <a:buAutoNum type="arabicPeriod"/>
            </a:pPr>
            <a:r>
              <a:rPr lang="en-US" b="1" i="0" dirty="0">
                <a:solidFill>
                  <a:srgbClr val="0D0D0D"/>
                </a:solidFill>
                <a:effectLst/>
                <a:latin typeface="Söhne"/>
              </a:rPr>
              <a:t>Smart Locks</a:t>
            </a:r>
            <a:r>
              <a:rPr lang="en-US" b="0" i="0" dirty="0">
                <a:solidFill>
                  <a:srgbClr val="0D0D0D"/>
                </a:solidFill>
                <a:effectLst/>
                <a:latin typeface="Söhne"/>
              </a:rPr>
              <a:t>: These electronic locks can be controlled remotely via a smartphone app, allowing homeowners to lock or unlock doors from anywhere. They often integrate with other smart home devices and can provide temporary access codes for guests.</a:t>
            </a:r>
          </a:p>
          <a:p>
            <a:pPr algn="l">
              <a:buFont typeface="+mj-lt"/>
              <a:buAutoNum type="arabicPeriod"/>
            </a:pPr>
            <a:r>
              <a:rPr lang="en-US" b="1" i="0" dirty="0">
                <a:solidFill>
                  <a:srgbClr val="0D0D0D"/>
                </a:solidFill>
                <a:effectLst/>
                <a:latin typeface="Söhne"/>
              </a:rPr>
              <a:t>Doorbell Cameras/Video Intercom</a:t>
            </a:r>
            <a:r>
              <a:rPr lang="en-US" b="0" i="0" dirty="0">
                <a:solidFill>
                  <a:srgbClr val="0D0D0D"/>
                </a:solidFill>
                <a:effectLst/>
                <a:latin typeface="Söhne"/>
              </a:rPr>
              <a:t>: Equipped with video and audio capabilities, these devices allow homeowners to see and speak to visitors at their door via their smartphones. They can also record video and send alerts when someone approaches the door.</a:t>
            </a:r>
          </a:p>
          <a:p>
            <a:pPr algn="l">
              <a:buFont typeface="+mj-lt"/>
              <a:buAutoNum type="arabicPeriod"/>
            </a:pPr>
            <a:r>
              <a:rPr lang="en-US" b="1" i="0" dirty="0">
                <a:solidFill>
                  <a:srgbClr val="0D0D0D"/>
                </a:solidFill>
                <a:effectLst/>
                <a:latin typeface="Söhne"/>
              </a:rPr>
              <a:t>Motion Sensors</a:t>
            </a:r>
            <a:r>
              <a:rPr lang="en-US" b="0" i="0" dirty="0">
                <a:solidFill>
                  <a:srgbClr val="0D0D0D"/>
                </a:solidFill>
                <a:effectLst/>
                <a:latin typeface="Söhne"/>
              </a:rPr>
              <a:t>: These devices detect movement within a specified range and can trigger alarms or notifications. They are often used to monitor entry points or sensitive areas inside the home.</a:t>
            </a:r>
          </a:p>
          <a:p>
            <a:pPr algn="l">
              <a:buFont typeface="+mj-lt"/>
              <a:buAutoNum type="arabicPeriod"/>
            </a:pPr>
            <a:r>
              <a:rPr lang="en-US" b="1" i="0" dirty="0">
                <a:solidFill>
                  <a:srgbClr val="0D0D0D"/>
                </a:solidFill>
                <a:effectLst/>
                <a:latin typeface="Söhne"/>
              </a:rPr>
              <a:t>Window and Door Sensors</a:t>
            </a:r>
            <a:r>
              <a:rPr lang="en-US" b="0" i="0" dirty="0">
                <a:solidFill>
                  <a:srgbClr val="0D0D0D"/>
                </a:solidFill>
                <a:effectLst/>
                <a:latin typeface="Söhne"/>
              </a:rPr>
              <a:t>: These sensors detect when a window or door is opened or closed and can send alerts to the homeowner. They are essential for securing entry points against unauthorized access.</a:t>
            </a:r>
          </a:p>
          <a:p>
            <a:pPr algn="l">
              <a:buFont typeface="+mj-lt"/>
              <a:buAutoNum type="arabicPeriod"/>
            </a:pPr>
            <a:r>
              <a:rPr lang="en-US" b="1" i="0" dirty="0">
                <a:solidFill>
                  <a:srgbClr val="0D0D0D"/>
                </a:solidFill>
                <a:effectLst/>
                <a:latin typeface="Söhne"/>
              </a:rPr>
              <a:t>Smart Alarms</a:t>
            </a:r>
            <a:r>
              <a:rPr lang="en-US" b="0" i="0" dirty="0">
                <a:solidFill>
                  <a:srgbClr val="0D0D0D"/>
                </a:solidFill>
                <a:effectLst/>
                <a:latin typeface="Söhne"/>
              </a:rPr>
              <a:t>: These are integrated alarm systems that can be controlled via a smartphone app. They can include sirens, lights, and notifications to alert homeowners of potential intrusions.</a:t>
            </a:r>
          </a:p>
          <a:p>
            <a:pPr algn="l">
              <a:buFont typeface="+mj-lt"/>
              <a:buAutoNum type="arabicPeriod"/>
            </a:pPr>
            <a:r>
              <a:rPr lang="en-US" b="1" i="0" dirty="0">
                <a:solidFill>
                  <a:srgbClr val="0D0D0D"/>
                </a:solidFill>
                <a:effectLst/>
                <a:latin typeface="Söhne"/>
              </a:rPr>
              <a:t>Smart Lighting</a:t>
            </a:r>
            <a:r>
              <a:rPr lang="en-US" b="0" i="0" dirty="0">
                <a:solidFill>
                  <a:srgbClr val="0D0D0D"/>
                </a:solidFill>
                <a:effectLst/>
                <a:latin typeface="Söhne"/>
              </a:rPr>
              <a:t>: Automated lighting systems can be programmed to turn on or off at certain times or in response to motion, deterring potential intruders by simulating occupancy.</a:t>
            </a:r>
          </a:p>
          <a:p>
            <a:pPr algn="l">
              <a:buFont typeface="+mj-lt"/>
              <a:buAutoNum type="arabicPeriod"/>
            </a:pPr>
            <a:r>
              <a:rPr lang="en-US" b="1" i="0" dirty="0">
                <a:solidFill>
                  <a:srgbClr val="0D0D0D"/>
                </a:solidFill>
                <a:effectLst/>
                <a:latin typeface="Söhne"/>
              </a:rPr>
              <a:t>Security Hubs and Control Panels</a:t>
            </a:r>
            <a:r>
              <a:rPr lang="en-US" b="0" i="0" dirty="0">
                <a:solidFill>
                  <a:srgbClr val="0D0D0D"/>
                </a:solidFill>
                <a:effectLst/>
                <a:latin typeface="Söhne"/>
              </a:rPr>
              <a:t>: These serve as the central control units for all connected security devices, allowing for easy management and monitoring. They can be integrated with voice assistants like Amazon Alexa or Google Assistant for voice control.</a:t>
            </a:r>
          </a:p>
          <a:p>
            <a:pPr algn="l">
              <a:buFont typeface="+mj-lt"/>
              <a:buAutoNum type="arabicPeriod"/>
            </a:pPr>
            <a:r>
              <a:rPr lang="en-US" b="1" i="0" dirty="0">
                <a:solidFill>
                  <a:srgbClr val="0D0D0D"/>
                </a:solidFill>
                <a:effectLst/>
                <a:latin typeface="Söhne"/>
              </a:rPr>
              <a:t>Environmental Sensors</a:t>
            </a:r>
            <a:r>
              <a:rPr lang="en-US" b="0" i="0" dirty="0">
                <a:solidFill>
                  <a:srgbClr val="0D0D0D"/>
                </a:solidFill>
                <a:effectLst/>
                <a:latin typeface="Söhne"/>
              </a:rPr>
              <a:t>: These include smoke detectors, carbon monoxide detectors, and water leak sensors, which can alert homeowners to potential hazards beyond security threats.</a:t>
            </a:r>
          </a:p>
          <a:p>
            <a:pPr algn="l">
              <a:buFont typeface="+mj-lt"/>
              <a:buAutoNum type="arabicPeriod"/>
            </a:pPr>
            <a:r>
              <a:rPr lang="en-US" b="1" i="0" dirty="0">
                <a:solidFill>
                  <a:srgbClr val="0D0D0D"/>
                </a:solidFill>
                <a:effectLst/>
                <a:latin typeface="Söhne"/>
              </a:rPr>
              <a:t>Mobile and Remote Access</a:t>
            </a:r>
            <a:r>
              <a:rPr lang="en-US" b="0" i="0" dirty="0">
                <a:solidFill>
                  <a:srgbClr val="0D0D0D"/>
                </a:solidFill>
                <a:effectLst/>
                <a:latin typeface="Söhne"/>
              </a:rPr>
              <a:t>: Smart home security systems offer mobile apps that allow homeowners to monitor and control their security devices remotely, receive real-time alerts, and review security footage.</a:t>
            </a:r>
          </a:p>
          <a:p>
            <a:pPr algn="l"/>
            <a:r>
              <a:rPr lang="en-US" b="0" i="0" dirty="0">
                <a:solidFill>
                  <a:srgbClr val="0D0D0D"/>
                </a:solidFill>
                <a:effectLst/>
                <a:latin typeface="Söhne"/>
              </a:rPr>
              <a:t>The main advantages of smart home security systems are:</a:t>
            </a:r>
          </a:p>
          <a:p>
            <a:pPr algn="l">
              <a:buFont typeface="Arial" panose="020B0604020202020204" pitchFamily="34" charset="0"/>
              <a:buChar char="•"/>
            </a:pPr>
            <a:r>
              <a:rPr lang="en-US" b="1" i="0" dirty="0">
                <a:solidFill>
                  <a:srgbClr val="0D0D0D"/>
                </a:solidFill>
                <a:effectLst/>
                <a:latin typeface="Söhne"/>
              </a:rPr>
              <a:t>Enhanced Security</a:t>
            </a:r>
            <a:r>
              <a:rPr lang="en-US" b="0" i="0" dirty="0">
                <a:solidFill>
                  <a:srgbClr val="0D0D0D"/>
                </a:solidFill>
                <a:effectLst/>
                <a:latin typeface="Söhne"/>
              </a:rPr>
              <a:t>: Real-time monitoring and alerts ensure that homeowners are immediately informed of any suspicious activity.</a:t>
            </a:r>
          </a:p>
          <a:p>
            <a:pPr algn="l">
              <a:buFont typeface="Arial" panose="020B0604020202020204" pitchFamily="34" charset="0"/>
              <a:buChar char="•"/>
            </a:pPr>
            <a:r>
              <a:rPr lang="en-US" b="1" i="0" dirty="0">
                <a:solidFill>
                  <a:srgbClr val="0D0D0D"/>
                </a:solidFill>
                <a:effectLst/>
                <a:latin typeface="Söhne"/>
              </a:rPr>
              <a:t>Convenience</a:t>
            </a:r>
            <a:r>
              <a:rPr lang="en-US" b="0" i="0" dirty="0">
                <a:solidFill>
                  <a:srgbClr val="0D0D0D"/>
                </a:solidFill>
                <a:effectLst/>
                <a:latin typeface="Söhne"/>
              </a:rPr>
              <a:t>: Remote access and automation features make managing home security more straightforward and flexible.</a:t>
            </a:r>
          </a:p>
          <a:p>
            <a:pPr algn="l">
              <a:buFont typeface="Arial" panose="020B0604020202020204" pitchFamily="34" charset="0"/>
              <a:buChar char="•"/>
            </a:pPr>
            <a:r>
              <a:rPr lang="en-US" b="1" i="0" dirty="0">
                <a:solidFill>
                  <a:srgbClr val="0D0D0D"/>
                </a:solidFill>
                <a:effectLst/>
                <a:latin typeface="Söhne"/>
              </a:rPr>
              <a:t>Integration</a:t>
            </a:r>
            <a:r>
              <a:rPr lang="en-US" b="0" i="0" dirty="0">
                <a:solidFill>
                  <a:srgbClr val="0D0D0D"/>
                </a:solidFill>
                <a:effectLst/>
                <a:latin typeface="Söhne"/>
              </a:rPr>
              <a:t>: Smart home security systems can often be integrated with other smart home devices, creating a cohesive and automated home environment.</a:t>
            </a:r>
          </a:p>
          <a:p>
            <a:pPr algn="l">
              <a:buFont typeface="Arial" panose="020B0604020202020204" pitchFamily="34" charset="0"/>
              <a:buChar char="•"/>
            </a:pPr>
            <a:r>
              <a:rPr lang="en-US" b="1" i="0" dirty="0">
                <a:solidFill>
                  <a:srgbClr val="0D0D0D"/>
                </a:solidFill>
                <a:effectLst/>
                <a:latin typeface="Söhne"/>
              </a:rPr>
              <a:t>Customization</a:t>
            </a:r>
            <a:r>
              <a:rPr lang="en-US" b="0" i="0" dirty="0">
                <a:solidFill>
                  <a:srgbClr val="0D0D0D"/>
                </a:solidFill>
                <a:effectLst/>
                <a:latin typeface="Söhne"/>
              </a:rPr>
              <a:t>: These systems are highly customizable, allowing homeowners to choose the devices and features that best suit their needs.</a:t>
            </a:r>
          </a:p>
          <a:p>
            <a:pPr algn="l"/>
            <a:r>
              <a:rPr lang="en-US" b="0" i="0" dirty="0">
                <a:solidFill>
                  <a:srgbClr val="0D0D0D"/>
                </a:solidFill>
                <a:effectLst/>
                <a:latin typeface="Söhne"/>
              </a:rPr>
              <a:t>Smart home security represents a significant advancement in residential safety, offering improved protection and peace of mind through the use of modern technology.</a:t>
            </a:r>
          </a:p>
          <a:p>
            <a:endParaRPr lang="en-US" dirty="0"/>
          </a:p>
        </p:txBody>
      </p:sp>
      <p:sp>
        <p:nvSpPr>
          <p:cNvPr id="4" name="Slide Number Placeholder 3"/>
          <p:cNvSpPr>
            <a:spLocks noGrp="1"/>
          </p:cNvSpPr>
          <p:nvPr>
            <p:ph type="sldNum" sz="quarter" idx="5"/>
          </p:nvPr>
        </p:nvSpPr>
        <p:spPr/>
        <p:txBody>
          <a:bodyPr/>
          <a:lstStyle/>
          <a:p>
            <a:fld id="{A64A9DE7-1AC2-4F94-B7E7-FAE278494AF6}" type="slidenum">
              <a:rPr lang="en-US" smtClean="0"/>
              <a:t>11</a:t>
            </a:fld>
            <a:endParaRPr lang="en-US"/>
          </a:p>
        </p:txBody>
      </p:sp>
    </p:spTree>
    <p:extLst>
      <p:ext uri="{BB962C8B-B14F-4D97-AF65-F5344CB8AC3E}">
        <p14:creationId xmlns:p14="http://schemas.microsoft.com/office/powerpoint/2010/main" val="174596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The first video doorbell for residential homes was created by inventor Marie Van Brittan Brown in 1966. She patented an early version of a home security system, which included a video surveillance system. Her design featured a camera that could slide up and down to view through a peephole, a monitor inside the house, a two-way microphone, and a remote-controlled door lock. Brown's invention laid the groundwork for modern video doorbells and other home security systems, emphasizing the importance of home security and remote monitoring long before the advent of today's smart home technology.</a:t>
            </a:r>
          </a:p>
          <a:p>
            <a:pPr algn="l"/>
            <a:endParaRPr lang="en-US" b="0" i="0" dirty="0">
              <a:effectLst/>
              <a:latin typeface="Söhne"/>
            </a:endParaRPr>
          </a:p>
        </p:txBody>
      </p:sp>
      <p:sp>
        <p:nvSpPr>
          <p:cNvPr id="4" name="Slide Number Placeholder 3"/>
          <p:cNvSpPr>
            <a:spLocks noGrp="1"/>
          </p:cNvSpPr>
          <p:nvPr>
            <p:ph type="sldNum" sz="quarter" idx="5"/>
          </p:nvPr>
        </p:nvSpPr>
        <p:spPr/>
        <p:txBody>
          <a:bodyPr/>
          <a:lstStyle/>
          <a:p>
            <a:fld id="{A64A9DE7-1AC2-4F94-B7E7-FAE278494AF6}" type="slidenum">
              <a:rPr lang="en-US" smtClean="0"/>
              <a:t>12</a:t>
            </a:fld>
            <a:endParaRPr lang="en-US"/>
          </a:p>
        </p:txBody>
      </p:sp>
    </p:spTree>
    <p:extLst>
      <p:ext uri="{BB962C8B-B14F-4D97-AF65-F5344CB8AC3E}">
        <p14:creationId xmlns:p14="http://schemas.microsoft.com/office/powerpoint/2010/main" val="65745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The first IP video intercom was introduced back in 2008 by 2N, which unleashed smart homes' capability to another level by not only introducing an IP product but also allowing smart homes to interconnect multiple systems and products, creating a full security solution for the residential market.</a:t>
            </a:r>
          </a:p>
        </p:txBody>
      </p:sp>
      <p:sp>
        <p:nvSpPr>
          <p:cNvPr id="4" name="Slide Number Placeholder 3"/>
          <p:cNvSpPr>
            <a:spLocks noGrp="1"/>
          </p:cNvSpPr>
          <p:nvPr>
            <p:ph type="sldNum" sz="quarter" idx="5"/>
          </p:nvPr>
        </p:nvSpPr>
        <p:spPr/>
        <p:txBody>
          <a:bodyPr/>
          <a:lstStyle/>
          <a:p>
            <a:fld id="{A64A9DE7-1AC2-4F94-B7E7-FAE278494AF6}" type="slidenum">
              <a:rPr lang="en-US" smtClean="0"/>
              <a:t>13</a:t>
            </a:fld>
            <a:endParaRPr lang="en-US"/>
          </a:p>
        </p:txBody>
      </p:sp>
    </p:spTree>
    <p:extLst>
      <p:ext uri="{BB962C8B-B14F-4D97-AF65-F5344CB8AC3E}">
        <p14:creationId xmlns:p14="http://schemas.microsoft.com/office/powerpoint/2010/main" val="385802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So why do I believe a video intercom is the first step to securing your home?</a:t>
            </a:r>
          </a:p>
          <a:p>
            <a:pPr algn="l"/>
            <a:endParaRPr lang="en-US" b="0" i="0" dirty="0">
              <a:effectLst/>
              <a:latin typeface="Söhne"/>
            </a:endParaRPr>
          </a:p>
          <a:p>
            <a:pPr algn="l"/>
            <a:r>
              <a:rPr lang="en-US" b="0" i="0" dirty="0">
                <a:effectLst/>
                <a:latin typeface="Söhne"/>
              </a:rPr>
              <a:t>A video intercom is a good start to creating a smart home security system for several reasons:</a:t>
            </a:r>
          </a:p>
          <a:p>
            <a:pPr algn="l"/>
            <a:endParaRPr lang="en-US" b="0" i="0" dirty="0">
              <a:effectLst/>
              <a:latin typeface="Söhne"/>
            </a:endParaRPr>
          </a:p>
          <a:p>
            <a:pPr algn="l"/>
            <a:r>
              <a:rPr lang="en-US" b="0" i="0" dirty="0">
                <a:effectLst/>
                <a:latin typeface="Söhne"/>
              </a:rPr>
              <a:t>1. **Enhanced Visitor Screening**: With a video intercom, you can see and communicate with visitors before granting them access to your home. This added layer of security helps prevent unwanted or suspicious individuals from entering.</a:t>
            </a:r>
          </a:p>
          <a:p>
            <a:pPr algn="l"/>
            <a:endParaRPr lang="en-US" b="0" i="0" dirty="0">
              <a:effectLst/>
              <a:latin typeface="Söhne"/>
            </a:endParaRPr>
          </a:p>
          <a:p>
            <a:pPr algn="l"/>
            <a:r>
              <a:rPr lang="en-US" b="0" i="0" dirty="0">
                <a:effectLst/>
                <a:latin typeface="Söhne"/>
              </a:rPr>
              <a:t>2. **Remote Access**: Many video intercom systems allow you to view and communicate with visitors remotely via a smartphone app. This is especially useful when you are not at home, providing peace of mind and the ability to manage access from anywhere.</a:t>
            </a:r>
          </a:p>
          <a:p>
            <a:pPr algn="l"/>
            <a:endParaRPr lang="en-US" b="0" i="0" dirty="0">
              <a:effectLst/>
              <a:latin typeface="Söhne"/>
            </a:endParaRPr>
          </a:p>
          <a:p>
            <a:pPr algn="l"/>
            <a:r>
              <a:rPr lang="en-US" b="0" i="0" dirty="0">
                <a:effectLst/>
                <a:latin typeface="Söhne"/>
              </a:rPr>
              <a:t>3. **Integration with Other Smart Devices**: Video intercoms can be integrated with other smart home devices, such as smart locks, security cameras, and alarm systems. This creates a cohesive security network, enhancing overall home security.</a:t>
            </a:r>
          </a:p>
          <a:p>
            <a:pPr algn="l"/>
            <a:endParaRPr lang="en-US" b="0" i="0" dirty="0">
              <a:effectLst/>
              <a:latin typeface="Söhne"/>
            </a:endParaRPr>
          </a:p>
          <a:p>
            <a:pPr algn="l"/>
            <a:r>
              <a:rPr lang="en-US" b="0" i="0" dirty="0">
                <a:effectLst/>
                <a:latin typeface="Söhne"/>
              </a:rPr>
              <a:t>4. **Record and Monitor Activity**: Video intercoms often come with recording capabilities, allowing you to monitor and review footage of visitors. This can be useful for security investigations or simply to keep track of who has visited your home.</a:t>
            </a:r>
          </a:p>
          <a:p>
            <a:pPr algn="l"/>
            <a:endParaRPr lang="en-US" b="0" i="0" dirty="0">
              <a:effectLst/>
              <a:latin typeface="Söhne"/>
            </a:endParaRPr>
          </a:p>
          <a:p>
            <a:pPr algn="l"/>
            <a:r>
              <a:rPr lang="en-US" b="0" i="0" dirty="0">
                <a:effectLst/>
                <a:latin typeface="Söhne"/>
              </a:rPr>
              <a:t>5. **Deterrent Effect**: The presence of a video intercom can act as a deterrent to potential intruders, who are less likely to attempt entry if they know they are being monitored.</a:t>
            </a:r>
          </a:p>
          <a:p>
            <a:pPr algn="l"/>
            <a:endParaRPr lang="en-US" b="0" i="0" dirty="0">
              <a:effectLst/>
              <a:latin typeface="Söhne"/>
            </a:endParaRPr>
          </a:p>
          <a:p>
            <a:pPr algn="l"/>
            <a:r>
              <a:rPr lang="en-US" b="0" i="0" dirty="0">
                <a:effectLst/>
                <a:latin typeface="Söhne"/>
              </a:rPr>
              <a:t>6. **Convenience and Safety**: Video intercoms provide a convenient and safe way to communicate with visitors without having to open the door. This is particularly beneficial for vulnerable individuals, such as the elderly or those living alone.</a:t>
            </a:r>
          </a:p>
          <a:p>
            <a:pPr algn="l"/>
            <a:endParaRPr lang="en-US" b="0" i="0" dirty="0">
              <a:effectLst/>
              <a:latin typeface="Söhne"/>
            </a:endParaRPr>
          </a:p>
          <a:p>
            <a:pPr algn="l"/>
            <a:r>
              <a:rPr lang="en-US" b="0" i="0" dirty="0">
                <a:effectLst/>
                <a:latin typeface="Söhne"/>
              </a:rPr>
              <a:t>7. **User-Friendly**: Modern video intercom systems are typically easy to install and use, making them an accessible starting point for homeowners looking to enhance their security without requiring extensive technical knowledge.</a:t>
            </a:r>
          </a:p>
          <a:p>
            <a:pPr algn="l"/>
            <a:endParaRPr lang="en-US" b="0" i="0" dirty="0">
              <a:effectLst/>
              <a:latin typeface="Söhne"/>
            </a:endParaRPr>
          </a:p>
          <a:p>
            <a:pPr algn="l"/>
            <a:r>
              <a:rPr lang="en-US" b="0" i="0" dirty="0">
                <a:effectLst/>
                <a:latin typeface="Söhne"/>
              </a:rPr>
              <a:t>Overall, a video intercom system is an effective and practical first step in building a comprehensive smart home security solution.</a:t>
            </a:r>
          </a:p>
        </p:txBody>
      </p:sp>
      <p:sp>
        <p:nvSpPr>
          <p:cNvPr id="4" name="Slide Number Placeholder 3"/>
          <p:cNvSpPr>
            <a:spLocks noGrp="1"/>
          </p:cNvSpPr>
          <p:nvPr>
            <p:ph type="sldNum" sz="quarter" idx="5"/>
          </p:nvPr>
        </p:nvSpPr>
        <p:spPr/>
        <p:txBody>
          <a:bodyPr/>
          <a:lstStyle/>
          <a:p>
            <a:fld id="{A64A9DE7-1AC2-4F94-B7E7-FAE278494AF6}" type="slidenum">
              <a:rPr lang="en-US" smtClean="0"/>
              <a:t>14</a:t>
            </a:fld>
            <a:endParaRPr lang="en-US"/>
          </a:p>
        </p:txBody>
      </p:sp>
    </p:spTree>
    <p:extLst>
      <p:ext uri="{BB962C8B-B14F-4D97-AF65-F5344CB8AC3E}">
        <p14:creationId xmlns:p14="http://schemas.microsoft.com/office/powerpoint/2010/main" val="414651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Smart locks and video intercoms can work together seamlessly to enhance home security and provide convenient access control. Here's how they typically integrate:</a:t>
            </a:r>
          </a:p>
          <a:p>
            <a:pPr algn="l"/>
            <a:endParaRPr lang="en-US" dirty="0"/>
          </a:p>
          <a:p>
            <a:pPr algn="l"/>
            <a:r>
              <a:rPr lang="en-US" dirty="0"/>
              <a:t>1. **Unified Control via Smartphone App**:</a:t>
            </a:r>
          </a:p>
          <a:p>
            <a:pPr algn="l"/>
            <a:r>
              <a:rPr lang="en-US" dirty="0"/>
              <a:t>   - Both smart locks and video intercoms can be controlled through a single smartphone app. This integration allows homeowners to see who is at their door through the video intercom and then unlock the door remotely if desired.</a:t>
            </a:r>
          </a:p>
          <a:p>
            <a:pPr algn="l"/>
            <a:endParaRPr lang="en-US" dirty="0"/>
          </a:p>
          <a:p>
            <a:pPr algn="l"/>
            <a:r>
              <a:rPr lang="en-US" dirty="0"/>
              <a:t>2. **Real-Time Notifications and Remote Access**:</a:t>
            </a:r>
          </a:p>
          <a:p>
            <a:pPr algn="l"/>
            <a:r>
              <a:rPr lang="en-US" dirty="0"/>
              <a:t>   - When a visitor presses the video intercom, the homeowner receives a real-time notification on their smartphone. They can view the live video feed, communicate with the visitor, and, if necessary, unlock the smart lock remotely, all from the same app.</a:t>
            </a:r>
          </a:p>
          <a:p>
            <a:pPr algn="l"/>
            <a:endParaRPr lang="en-US" dirty="0"/>
          </a:p>
          <a:p>
            <a:pPr algn="l"/>
            <a:r>
              <a:rPr lang="en-US" dirty="0"/>
              <a:t>3. **Automated Actions**:</a:t>
            </a:r>
          </a:p>
          <a:p>
            <a:pPr algn="l"/>
            <a:r>
              <a:rPr lang="en-US" dirty="0"/>
              <a:t>   - Advanced systems allow for automated actions based on specific triggers. For example, when the video intercom detects motion or a visitor, it can automatically activate the smart lock to prepare for potential access control actions.</a:t>
            </a:r>
          </a:p>
          <a:p>
            <a:pPr algn="l"/>
            <a:r>
              <a:rPr lang="en-US" dirty="0"/>
              <a:t>   - Some systems can also lock the door automatically after a certain period or when the homeowner leaves the house, ensuring the home is always secure.</a:t>
            </a:r>
          </a:p>
          <a:p>
            <a:pPr algn="l"/>
            <a:endParaRPr lang="en-US" dirty="0"/>
          </a:p>
          <a:p>
            <a:pPr algn="l"/>
            <a:r>
              <a:rPr lang="en-US" dirty="0"/>
              <a:t>4. **Access Logs and Monitoring**:</a:t>
            </a:r>
          </a:p>
          <a:p>
            <a:pPr algn="l"/>
            <a:r>
              <a:rPr lang="en-US" dirty="0"/>
              <a:t>   - Both devices can maintain logs of access attempts and interactions. The video intercom records video and audio of each visitor, while the smart lock records when and by whom it was locked or unlocked. This provides a comprehensive security log that can be reviewed if necessary.</a:t>
            </a:r>
          </a:p>
          <a:p>
            <a:pPr algn="l"/>
            <a:endParaRPr lang="en-US" dirty="0"/>
          </a:p>
          <a:p>
            <a:pPr algn="l"/>
            <a:r>
              <a:rPr lang="en-US" dirty="0"/>
              <a:t>5. **Guest Access Management**:</a:t>
            </a:r>
          </a:p>
          <a:p>
            <a:pPr algn="l"/>
            <a:r>
              <a:rPr lang="en-US" dirty="0"/>
              <a:t>   - Homeowners can use the combined system to provide temporary access codes for guests, delivery personnel, or service providers. The video intercom ensures the homeowner can verify the visitor's identity before granting access through the smart lock.</a:t>
            </a:r>
          </a:p>
          <a:p>
            <a:pPr algn="l"/>
            <a:endParaRPr lang="en-US" dirty="0"/>
          </a:p>
          <a:p>
            <a:pPr algn="l"/>
            <a:r>
              <a:rPr lang="en-US" dirty="0"/>
              <a:t>6. **Voice Assistant Integration**:</a:t>
            </a:r>
          </a:p>
          <a:p>
            <a:pPr algn="l"/>
            <a:r>
              <a:rPr lang="en-US" dirty="0"/>
              <a:t>   - Many smart locks and video intercoms integrate with voice assistants like Amazon Alexa, Google Assistant, or Apple Siri. Homeowners can use voice commands to check who is at the door via the intercom and unlock the door if needed.</a:t>
            </a:r>
          </a:p>
          <a:p>
            <a:pPr algn="l"/>
            <a:endParaRPr lang="en-US" dirty="0"/>
          </a:p>
          <a:p>
            <a:pPr algn="l"/>
            <a:r>
              <a:rPr lang="en-US" dirty="0"/>
              <a:t>7. **Enhanced Security Protocols**:</a:t>
            </a:r>
          </a:p>
          <a:p>
            <a:pPr algn="l"/>
            <a:r>
              <a:rPr lang="en-US" dirty="0"/>
              <a:t>   - The combination of both devices can offer enhanced security protocols. For instance, two-factor authentication can be used where the video intercom verifies the visitor's identity, and the smart lock grants access only if the visitor meets specific criteria set by the homeowner.</a:t>
            </a:r>
          </a:p>
          <a:p>
            <a:pPr algn="l"/>
            <a:endParaRPr lang="en-US" dirty="0"/>
          </a:p>
          <a:p>
            <a:pPr algn="l"/>
            <a:r>
              <a:rPr lang="en-US" dirty="0"/>
              <a:t>8. **Emergency Situations**:</a:t>
            </a:r>
          </a:p>
          <a:p>
            <a:pPr algn="l"/>
            <a:r>
              <a:rPr lang="en-US" dirty="0"/>
              <a:t>   - In case of emergencies, homeowners can quickly communicate with visitors or emergency personnel via the video intercom and unlock the door remotely to provide access without needing to physically be at the door.</a:t>
            </a:r>
          </a:p>
          <a:p>
            <a:pPr algn="l"/>
            <a:endParaRPr lang="en-US" dirty="0"/>
          </a:p>
          <a:p>
            <a:pPr algn="l"/>
            <a:r>
              <a:rPr lang="en-US" dirty="0"/>
              <a:t>By integrating smart locks with video intercoms, homeowners achieve a higher level of security and convenience, providing better control over who enters their home and when. This integration represents a significant advancement in smart home technology, offering peace of mind and streamlined access management.</a:t>
            </a:r>
          </a:p>
        </p:txBody>
      </p:sp>
      <p:sp>
        <p:nvSpPr>
          <p:cNvPr id="4" name="Slide Number Placeholder 3"/>
          <p:cNvSpPr>
            <a:spLocks noGrp="1"/>
          </p:cNvSpPr>
          <p:nvPr>
            <p:ph type="sldNum" sz="quarter" idx="5"/>
          </p:nvPr>
        </p:nvSpPr>
        <p:spPr/>
        <p:txBody>
          <a:bodyPr/>
          <a:lstStyle/>
          <a:p>
            <a:fld id="{A64A9DE7-1AC2-4F94-B7E7-FAE278494AF6}" type="slidenum">
              <a:rPr lang="en-US" smtClean="0"/>
              <a:t>15</a:t>
            </a:fld>
            <a:endParaRPr lang="en-US"/>
          </a:p>
        </p:txBody>
      </p:sp>
    </p:spTree>
    <p:extLst>
      <p:ext uri="{BB962C8B-B14F-4D97-AF65-F5344CB8AC3E}">
        <p14:creationId xmlns:p14="http://schemas.microsoft.com/office/powerpoint/2010/main" val="596483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How does it work?</a:t>
            </a:r>
          </a:p>
          <a:p>
            <a:pPr algn="l"/>
            <a:endParaRPr lang="en-US" dirty="0"/>
          </a:p>
          <a:p>
            <a:pPr algn="l"/>
            <a:r>
              <a:rPr lang="en-US" dirty="0"/>
              <a:t>A person comes to the house and presses the video intercom button. A call is started. The person inside the home at that point can choose to answer the call or ignore it. In this case, they answer the call and choose to unlock the door either via a mobile app or, in this case, an internal video monitor. Once they press the lockset button, it unlocks the door, allowing the person to come in.</a:t>
            </a:r>
          </a:p>
        </p:txBody>
      </p:sp>
      <p:sp>
        <p:nvSpPr>
          <p:cNvPr id="4" name="Slide Number Placeholder 3"/>
          <p:cNvSpPr>
            <a:spLocks noGrp="1"/>
          </p:cNvSpPr>
          <p:nvPr>
            <p:ph type="sldNum" sz="quarter" idx="5"/>
          </p:nvPr>
        </p:nvSpPr>
        <p:spPr/>
        <p:txBody>
          <a:bodyPr/>
          <a:lstStyle/>
          <a:p>
            <a:fld id="{A64A9DE7-1AC2-4F94-B7E7-FAE278494AF6}" type="slidenum">
              <a:rPr lang="en-US" smtClean="0"/>
              <a:t>16</a:t>
            </a:fld>
            <a:endParaRPr lang="en-US"/>
          </a:p>
        </p:txBody>
      </p:sp>
    </p:spTree>
    <p:extLst>
      <p:ext uri="{BB962C8B-B14F-4D97-AF65-F5344CB8AC3E}">
        <p14:creationId xmlns:p14="http://schemas.microsoft.com/office/powerpoint/2010/main" val="3235071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IP video cameras, IP intercom systems, and smart wireless locks can work together seamlessly to provide enhanced security and convenience for residential or commercial spaces. Here's how they typically integrate:</a:t>
            </a:r>
          </a:p>
          <a:p>
            <a:pPr algn="l"/>
            <a:endParaRPr lang="en-US" dirty="0"/>
          </a:p>
          <a:p>
            <a:pPr algn="l"/>
            <a:r>
              <a:rPr lang="en-US" dirty="0"/>
              <a:t>1. **IP Video Cameras**: IP cameras are connected to the local network or the internet, allowing users to monitor their surroundings remotely through a smartphone, tablet, or computer. They provide live video feeds and recordings of the area they cover.</a:t>
            </a:r>
          </a:p>
          <a:p>
            <a:pPr algn="l"/>
            <a:endParaRPr lang="en-US" dirty="0"/>
          </a:p>
          <a:p>
            <a:pPr algn="l"/>
            <a:r>
              <a:rPr lang="en-US" dirty="0"/>
              <a:t>2. **IP Intercom Systems**: IP intercom systems enable communication between individuals at the door and those inside the premises. When someone rings the doorbell or activates the intercom, a notification is sent to connected devices, such as smartphones or tablets. Users can then see and communicate with the visitor through audio and video feeds.</a:t>
            </a:r>
          </a:p>
          <a:p>
            <a:pPr algn="l"/>
            <a:endParaRPr lang="en-US" dirty="0"/>
          </a:p>
          <a:p>
            <a:pPr algn="l"/>
            <a:r>
              <a:rPr lang="en-US" dirty="0"/>
              <a:t>3. **Smart Wireless Locks**: Smart locks are electronic locks that can be locked and unlocked remotely using a smartphone app or a web interface. They eliminate the need for physical keys and allow users to grant access to others without being present physically.</a:t>
            </a:r>
          </a:p>
          <a:p>
            <a:pPr algn="l"/>
            <a:endParaRPr lang="en-US" dirty="0"/>
          </a:p>
          <a:p>
            <a:pPr algn="l"/>
            <a:r>
              <a:rPr lang="en-US" dirty="0"/>
              <a:t>Integration:</a:t>
            </a:r>
          </a:p>
          <a:p>
            <a:pPr algn="l"/>
            <a:r>
              <a:rPr lang="en-US" dirty="0"/>
              <a:t>- When a visitor approaches the door, the IP video camera detects motion or captures their presence.</a:t>
            </a:r>
          </a:p>
          <a:p>
            <a:pPr algn="l"/>
            <a:r>
              <a:rPr lang="en-US" dirty="0"/>
              <a:t>- The IP intercom system notifies the occupants inside the premises about the visitor's presence, allowing them to see and communicate with the visitor remotely.</a:t>
            </a:r>
          </a:p>
          <a:p>
            <a:pPr algn="l"/>
            <a:r>
              <a:rPr lang="en-US" dirty="0"/>
              <a:t>- Using the intercom system or the smartphone app connected to the smart wireless lock, the occupants can grant access to the visitor if deemed appropriate.</a:t>
            </a:r>
          </a:p>
          <a:p>
            <a:pPr algn="l"/>
            <a:r>
              <a:rPr lang="en-US" dirty="0"/>
              <a:t>- Once permission is granted, the smart lock is remotely unlocked, allowing the visitor to enter the premises.</a:t>
            </a:r>
          </a:p>
          <a:p>
            <a:pPr algn="l"/>
            <a:endParaRPr lang="en-US" dirty="0"/>
          </a:p>
          <a:p>
            <a:pPr algn="l"/>
            <a:r>
              <a:rPr lang="en-US" dirty="0"/>
              <a:t>In summary, these systems work together to provide a comprehensive security solution that allows users to monitor, communicate with, and grant access to visitors remotely, enhancing both security and convenience.</a:t>
            </a:r>
          </a:p>
        </p:txBody>
      </p:sp>
      <p:sp>
        <p:nvSpPr>
          <p:cNvPr id="4" name="Slide Number Placeholder 3"/>
          <p:cNvSpPr>
            <a:spLocks noGrp="1"/>
          </p:cNvSpPr>
          <p:nvPr>
            <p:ph type="sldNum" sz="quarter" idx="5"/>
          </p:nvPr>
        </p:nvSpPr>
        <p:spPr/>
        <p:txBody>
          <a:bodyPr/>
          <a:lstStyle/>
          <a:p>
            <a:fld id="{A64A9DE7-1AC2-4F94-B7E7-FAE278494AF6}" type="slidenum">
              <a:rPr lang="en-US" smtClean="0"/>
              <a:t>17</a:t>
            </a:fld>
            <a:endParaRPr lang="en-US"/>
          </a:p>
        </p:txBody>
      </p:sp>
    </p:spTree>
    <p:extLst>
      <p:ext uri="{BB962C8B-B14F-4D97-AF65-F5344CB8AC3E}">
        <p14:creationId xmlns:p14="http://schemas.microsoft.com/office/powerpoint/2010/main" val="3048431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A8BAA5-8EB1-A493-A201-843C4E58C0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5" name="Title 1">
            <a:extLst>
              <a:ext uri="{FF2B5EF4-FFF2-40B4-BE49-F238E27FC236}">
                <a16:creationId xmlns:a16="http://schemas.microsoft.com/office/drawing/2014/main" id="{F57D3DD2-5AE6-2009-B08D-226C5B6A8C48}"/>
              </a:ext>
            </a:extLst>
          </p:cNvPr>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dirty="0"/>
              <a:t>Click to edit Master title style</a:t>
            </a:r>
          </a:p>
        </p:txBody>
      </p:sp>
      <p:sp>
        <p:nvSpPr>
          <p:cNvPr id="6" name="Subtitle 2">
            <a:extLst>
              <a:ext uri="{FF2B5EF4-FFF2-40B4-BE49-F238E27FC236}">
                <a16:creationId xmlns:a16="http://schemas.microsoft.com/office/drawing/2014/main" id="{FABB62CA-12D1-B3E3-261D-521971E9B1FB}"/>
              </a:ext>
            </a:extLst>
          </p:cNvPr>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BA83D6CD-D0D0-D057-82CC-97299D4C86A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9950"/>
          <a:stretch/>
        </p:blipFill>
        <p:spPr>
          <a:xfrm>
            <a:off x="812621" y="5768350"/>
            <a:ext cx="3669227" cy="409841"/>
          </a:xfrm>
          <a:prstGeom prst="rect">
            <a:avLst/>
          </a:prstGeom>
        </p:spPr>
      </p:pic>
      <p:pic>
        <p:nvPicPr>
          <p:cNvPr id="8" name="Picture 7">
            <a:extLst>
              <a:ext uri="{FF2B5EF4-FFF2-40B4-BE49-F238E27FC236}">
                <a16:creationId xmlns:a16="http://schemas.microsoft.com/office/drawing/2014/main" id="{BE895428-59B3-FA23-BA35-A8016BC092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0" name="Picture 9" descr="A black and white logo&#10;&#10;Description automatically generated">
            <a:extLst>
              <a:ext uri="{FF2B5EF4-FFF2-40B4-BE49-F238E27FC236}">
                <a16:creationId xmlns:a16="http://schemas.microsoft.com/office/drawing/2014/main" id="{F0BE4516-4490-0FD2-ED44-6F362F87038A}"/>
              </a:ext>
            </a:extLst>
          </p:cNvPr>
          <p:cNvPicPr>
            <a:picLocks noChangeAspect="1"/>
          </p:cNvPicPr>
          <p:nvPr userDrawn="1"/>
        </p:nvPicPr>
        <p:blipFill rotWithShape="1">
          <a:blip r:embed="rId4"/>
          <a:srcRect l="7245" t="32868" r="7284" b="33925"/>
          <a:stretch/>
        </p:blipFill>
        <p:spPr>
          <a:xfrm>
            <a:off x="674431" y="588358"/>
            <a:ext cx="3973769" cy="1157920"/>
          </a:xfrm>
          <a:prstGeom prst="rect">
            <a:avLst/>
          </a:prstGeom>
        </p:spPr>
      </p:pic>
      <p:sp>
        <p:nvSpPr>
          <p:cNvPr id="11" name="Subtitle 2">
            <a:extLst>
              <a:ext uri="{FF2B5EF4-FFF2-40B4-BE49-F238E27FC236}">
                <a16:creationId xmlns:a16="http://schemas.microsoft.com/office/drawing/2014/main" id="{8C41144B-6041-DA5E-E77C-EAA996C92760}"/>
              </a:ext>
            </a:extLst>
          </p:cNvPr>
          <p:cNvSpPr txBox="1">
            <a:spLocks/>
          </p:cNvSpPr>
          <p:nvPr userDrawn="1"/>
        </p:nvSpPr>
        <p:spPr>
          <a:xfrm>
            <a:off x="820769" y="6184815"/>
            <a:ext cx="1982337" cy="4098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ontserrat" charset="0"/>
                <a:ea typeface="+mn-ea"/>
                <a:cs typeface="+mn-cs"/>
              </a:defRPr>
            </a:lvl1pPr>
            <a:lvl2pPr marL="457200" indent="0" algn="ctr" defTabSz="914400" rtl="0" eaLnBrk="1" latinLnBrk="0" hangingPunct="1">
              <a:lnSpc>
                <a:spcPct val="90000"/>
              </a:lnSpc>
              <a:spcBef>
                <a:spcPts val="500"/>
              </a:spcBef>
              <a:buFont typeface="Arial"/>
              <a:buNone/>
              <a:defRPr sz="2000" kern="1200" baseline="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baseline="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baseline="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baseline="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www.ashb.com</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04154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276121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9493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2134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011742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3840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821476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91B89C81-E964-8590-225F-7783E5ECC51F}"/>
              </a:ext>
            </a:extLst>
          </p:cNvPr>
          <p:cNvSpPr>
            <a:spLocks noGrp="1"/>
          </p:cNvSpPr>
          <p:nvPr>
            <p:ph type="sldNum" sz="quarter" idx="15"/>
          </p:nvPr>
        </p:nvSpPr>
        <p:spPr>
          <a:xfrm>
            <a:off x="175641" y="6365968"/>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88421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8394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6584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D96103-6C8C-1B24-58C2-7287BC592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5" name="Title 1">
            <a:extLst>
              <a:ext uri="{FF2B5EF4-FFF2-40B4-BE49-F238E27FC236}">
                <a16:creationId xmlns:a16="http://schemas.microsoft.com/office/drawing/2014/main" id="{4E2F2C1D-0128-D7E7-8D96-C36933E348AC}"/>
              </a:ext>
            </a:extLst>
          </p:cNvPr>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46058A91-5328-4999-A31E-3AD35720AEB5}"/>
              </a:ext>
            </a:extLst>
          </p:cNvPr>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73BFF224-C812-E25E-2731-AFC167D087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9E18F16E-ACCA-9D65-9306-B023DD7E6A77}"/>
              </a:ext>
            </a:extLst>
          </p:cNvPr>
          <p:cNvPicPr>
            <a:picLocks noChangeAspect="1"/>
          </p:cNvPicPr>
          <p:nvPr userDrawn="1"/>
        </p:nvPicPr>
        <p:blipFill rotWithShape="1">
          <a:blip r:embed="rId3"/>
          <a:srcRect l="7245" t="32868" r="7284" b="33925"/>
          <a:stretch/>
        </p:blipFill>
        <p:spPr>
          <a:xfrm>
            <a:off x="769681" y="588358"/>
            <a:ext cx="3973769" cy="1157920"/>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23299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2" name="Slide Number Placeholder 3">
            <a:extLst>
              <a:ext uri="{FF2B5EF4-FFF2-40B4-BE49-F238E27FC236}">
                <a16:creationId xmlns:a16="http://schemas.microsoft.com/office/drawing/2014/main" id="{44FD1D40-2A8E-DB44-0DB7-459028C98F4D}"/>
              </a:ext>
            </a:extLst>
          </p:cNvPr>
          <p:cNvSpPr>
            <a:spLocks noGrp="1"/>
          </p:cNvSpPr>
          <p:nvPr>
            <p:ph type="sldNum" sz="quarter" idx="15"/>
          </p:nvPr>
        </p:nvSpPr>
        <p:spPr>
          <a:xfrm>
            <a:off x="175641" y="6365968"/>
            <a:ext cx="620027" cy="352458"/>
          </a:xfrm>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0693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BD3BBB-4F91-2DD2-CBCA-007BDF77CD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7" name="Title 1">
            <a:extLst>
              <a:ext uri="{FF2B5EF4-FFF2-40B4-BE49-F238E27FC236}">
                <a16:creationId xmlns:a16="http://schemas.microsoft.com/office/drawing/2014/main" id="{1535C5B2-FC5B-EA43-517F-11E672E63F88}"/>
              </a:ext>
            </a:extLst>
          </p:cNvPr>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8C7F1C92-92BD-1A8D-1C05-6CC65D903F08}"/>
              </a:ext>
            </a:extLst>
          </p:cNvPr>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C9369EB3-D99D-6144-5F7E-2EF1115069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46A4619D-133B-BBA1-5F30-7B28AAD09D4B}"/>
              </a:ext>
            </a:extLst>
          </p:cNvPr>
          <p:cNvPicPr>
            <a:picLocks noChangeAspect="1"/>
          </p:cNvPicPr>
          <p:nvPr userDrawn="1"/>
        </p:nvPicPr>
        <p:blipFill rotWithShape="1">
          <a:blip r:embed="rId3"/>
          <a:srcRect l="7245" t="32868" r="7284" b="33925"/>
          <a:stretch/>
        </p:blipFill>
        <p:spPr>
          <a:xfrm>
            <a:off x="769681" y="588358"/>
            <a:ext cx="3973769" cy="1157920"/>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4" name="Slide Number Placeholder 4">
            <a:extLst>
              <a:ext uri="{FF2B5EF4-FFF2-40B4-BE49-F238E27FC236}">
                <a16:creationId xmlns:a16="http://schemas.microsoft.com/office/drawing/2014/main" id="{073E73D0-8E97-68F2-6177-A845A6C45E4C}"/>
              </a:ext>
            </a:extLst>
          </p:cNvPr>
          <p:cNvSpPr>
            <a:spLocks noGrp="1"/>
          </p:cNvSpPr>
          <p:nvPr>
            <p:ph type="sldNum" sz="quarter" idx="4"/>
          </p:nvPr>
        </p:nvSpPr>
        <p:spPr>
          <a:xfrm>
            <a:off x="175641" y="6365968"/>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a:extLst>
              <a:ext uri="{FF2B5EF4-FFF2-40B4-BE49-F238E27FC236}">
                <a16:creationId xmlns:a16="http://schemas.microsoft.com/office/drawing/2014/main" id="{0D17C389-6AB5-6FBA-35BB-4242920EC9A0}"/>
              </a:ext>
            </a:extLst>
          </p:cNvPr>
          <p:cNvSpPr>
            <a:spLocks noGrp="1"/>
          </p:cNvSpPr>
          <p:nvPr>
            <p:ph type="sldNum" sz="quarter" idx="4"/>
          </p:nvPr>
        </p:nvSpPr>
        <p:spPr>
          <a:xfrm>
            <a:off x="175641" y="6365968"/>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6EEE3-A6A8-57B4-2703-D11A8E0867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902551-16BA-ECE9-5F5C-B616E5E05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572969-BDE9-7058-4424-C6A6A039A381}"/>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5" name="Footer Placeholder 4">
            <a:extLst>
              <a:ext uri="{FF2B5EF4-FFF2-40B4-BE49-F238E27FC236}">
                <a16:creationId xmlns:a16="http://schemas.microsoft.com/office/drawing/2014/main" id="{D0E3D58E-919B-6C7D-F4EC-A7190C126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B4F75-2580-FCE4-5010-7490EAEB1AF3}"/>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311062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0E57-D441-91E3-BA47-DBC398BA9C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1A0F4-D7DA-9F81-676C-CA2EF5EC94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E1C2B-D0A0-105C-B4AB-E8E32BF3F887}"/>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5" name="Footer Placeholder 4">
            <a:extLst>
              <a:ext uri="{FF2B5EF4-FFF2-40B4-BE49-F238E27FC236}">
                <a16:creationId xmlns:a16="http://schemas.microsoft.com/office/drawing/2014/main" id="{5ED529ED-7F7F-4EFB-B4EE-987DFD789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F9BDD-5B96-D764-B505-C69CB8AC38C3}"/>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371360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A104-2223-F862-B701-CE1BDBE12E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B7D082-EE98-80B9-6812-1258588CAA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14C56-C00C-2F2D-BE0C-8C64838B6443}"/>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5" name="Footer Placeholder 4">
            <a:extLst>
              <a:ext uri="{FF2B5EF4-FFF2-40B4-BE49-F238E27FC236}">
                <a16:creationId xmlns:a16="http://schemas.microsoft.com/office/drawing/2014/main" id="{60283941-43D6-E5C3-B246-A5E4D45C7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FEEB5-B1B9-DC83-1438-9713A2695DAD}"/>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2342527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B0C13-AD5E-BC60-0B10-BB766F8D0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63A6E-225C-FBAD-DBA2-181F9C5F3B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612A1-7230-F3F2-20C5-FBBEC59DEC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6FEE66-33F3-BEDD-018F-FAB71965125F}"/>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6" name="Footer Placeholder 5">
            <a:extLst>
              <a:ext uri="{FF2B5EF4-FFF2-40B4-BE49-F238E27FC236}">
                <a16:creationId xmlns:a16="http://schemas.microsoft.com/office/drawing/2014/main" id="{9083BDD6-2F23-3279-B279-562B2EE20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6697A-2B88-601B-648F-6B85A2E186C7}"/>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1762260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2C03-243E-A0D5-5469-425759F430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9F5DF9-F918-B89F-0C22-F18197031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AA31F-3B00-FA98-5B27-3469E472DD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C491C7-6141-1F83-5D6A-C6416D6E87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54AEC-F424-82BB-0193-62111E6F7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B43F88-E906-AC4B-D11D-67F2C0CDE2E7}"/>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8" name="Footer Placeholder 7">
            <a:extLst>
              <a:ext uri="{FF2B5EF4-FFF2-40B4-BE49-F238E27FC236}">
                <a16:creationId xmlns:a16="http://schemas.microsoft.com/office/drawing/2014/main" id="{67E2B444-D94D-9BFF-2FE6-0C59F0F952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6AB364-E887-C009-8EE7-D1158618440D}"/>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1919471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ABB8D-2D51-F469-7C6E-8C4295A412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752413-8A9A-C747-8DC9-A6B1824AA6B9}"/>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4" name="Footer Placeholder 3">
            <a:extLst>
              <a:ext uri="{FF2B5EF4-FFF2-40B4-BE49-F238E27FC236}">
                <a16:creationId xmlns:a16="http://schemas.microsoft.com/office/drawing/2014/main" id="{655B6DD8-D088-08D4-2A00-777E6C0628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3BF97F-538A-86CE-0AA4-8C87B43A88C5}"/>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895053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3EEF8C-0AE4-B191-C3E8-60A67A45C6AB}"/>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3" name="Footer Placeholder 2">
            <a:extLst>
              <a:ext uri="{FF2B5EF4-FFF2-40B4-BE49-F238E27FC236}">
                <a16:creationId xmlns:a16="http://schemas.microsoft.com/office/drawing/2014/main" id="{3629995C-96C8-2D77-BAA4-BD9BC31509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F672C3-7259-13B4-A14E-DE94850EF945}"/>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1953451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A746-14EE-D4B5-E85B-C22182FF7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58146-4F2E-BF4E-89F9-E88C01913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DAC24-7348-A94E-5D8D-A11971772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296C47-84E2-275C-705B-B4A2442C3B49}"/>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6" name="Footer Placeholder 5">
            <a:extLst>
              <a:ext uri="{FF2B5EF4-FFF2-40B4-BE49-F238E27FC236}">
                <a16:creationId xmlns:a16="http://schemas.microsoft.com/office/drawing/2014/main" id="{49359265-499D-3F5C-8ADB-0D7EA445B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7D4B2-E917-49F3-7687-6B7A54DC6915}"/>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618882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9689-77B3-0059-1487-5026F84CE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A1465-4ABA-9288-4602-4D42B0E38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4481230-BCD7-9A15-BA54-4EA75BA6F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EC2ABD-E753-B4CB-691C-A30739DF4DB7}"/>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6" name="Footer Placeholder 5">
            <a:extLst>
              <a:ext uri="{FF2B5EF4-FFF2-40B4-BE49-F238E27FC236}">
                <a16:creationId xmlns:a16="http://schemas.microsoft.com/office/drawing/2014/main" id="{1127DDFC-D1C9-90F4-D4F7-4B3383D468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479F63-D683-3268-1B4E-BB270EBC60FF}"/>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3090991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F665-F9A3-4B2C-5DCF-D27E8B1E57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4957AF-A4F8-5A53-C6D4-7D2D51A16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19F7F-6758-CCBC-ED5E-2687AA5CAA20}"/>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5" name="Footer Placeholder 4">
            <a:extLst>
              <a:ext uri="{FF2B5EF4-FFF2-40B4-BE49-F238E27FC236}">
                <a16:creationId xmlns:a16="http://schemas.microsoft.com/office/drawing/2014/main" id="{203A5E7A-E71A-374A-9963-569981162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772E4-984B-6C7A-8B5F-7DE84B05C564}"/>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959618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7CBC48-FB13-436F-957D-00BCCD9EE3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4BBD55-1E37-61BA-55C7-6EB168911B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92923-1E6A-C5BC-327E-C5830C090A67}"/>
              </a:ext>
            </a:extLst>
          </p:cNvPr>
          <p:cNvSpPr>
            <a:spLocks noGrp="1"/>
          </p:cNvSpPr>
          <p:nvPr>
            <p:ph type="dt" sz="half" idx="10"/>
          </p:nvPr>
        </p:nvSpPr>
        <p:spPr/>
        <p:txBody>
          <a:bodyPr/>
          <a:lstStyle/>
          <a:p>
            <a:fld id="{BB1AA5F0-63A1-4096-A050-76D41B2416C5}" type="datetimeFigureOut">
              <a:rPr lang="en-US" smtClean="0"/>
              <a:t>5/21/2024</a:t>
            </a:fld>
            <a:endParaRPr lang="en-US"/>
          </a:p>
        </p:txBody>
      </p:sp>
      <p:sp>
        <p:nvSpPr>
          <p:cNvPr id="5" name="Footer Placeholder 4">
            <a:extLst>
              <a:ext uri="{FF2B5EF4-FFF2-40B4-BE49-F238E27FC236}">
                <a16:creationId xmlns:a16="http://schemas.microsoft.com/office/drawing/2014/main" id="{66D05738-0F63-D1CE-D7A4-3D9788BB6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F1A45-C2AA-D2A8-8430-AE3FC2569913}"/>
              </a:ext>
            </a:extLst>
          </p:cNvPr>
          <p:cNvSpPr>
            <a:spLocks noGrp="1"/>
          </p:cNvSpPr>
          <p:nvPr>
            <p:ph type="sldNum" sz="quarter" idx="12"/>
          </p:nvPr>
        </p:nvSpPr>
        <p:spPr/>
        <p:txBody>
          <a:bodyPr/>
          <a:lstStyle/>
          <a:p>
            <a:fld id="{BFADC79B-0955-41AE-A4BD-1218373CFFA5}" type="slidenum">
              <a:rPr lang="en-US" smtClean="0"/>
              <a:t>‹#›</a:t>
            </a:fld>
            <a:endParaRPr lang="en-US"/>
          </a:p>
        </p:txBody>
      </p:sp>
    </p:spTree>
    <p:extLst>
      <p:ext uri="{BB962C8B-B14F-4D97-AF65-F5344CB8AC3E}">
        <p14:creationId xmlns:p14="http://schemas.microsoft.com/office/powerpoint/2010/main" val="3763379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ntro Slide - Image, Title 3 lines">
    <p:spTree>
      <p:nvGrpSpPr>
        <p:cNvPr id="1" name=""/>
        <p:cNvGrpSpPr/>
        <p:nvPr/>
      </p:nvGrpSpPr>
      <p:grpSpPr>
        <a:xfrm>
          <a:off x="0" y="0"/>
          <a:ext cx="0" cy="0"/>
          <a:chOff x="0" y="0"/>
          <a:chExt cx="0" cy="0"/>
        </a:xfrm>
      </p:grpSpPr>
      <p:pic>
        <p:nvPicPr>
          <p:cNvPr id="5" name="Zástupný symbol obrázku 10">
            <a:extLst>
              <a:ext uri="{FF2B5EF4-FFF2-40B4-BE49-F238E27FC236}">
                <a16:creationId xmlns:a16="http://schemas.microsoft.com/office/drawing/2014/main" id="{66B4491A-648D-FDA3-721E-3EC7B920D5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755" t="28346" r="52105" b="37514"/>
          <a:stretch/>
        </p:blipFill>
        <p:spPr>
          <a:xfrm>
            <a:off x="0" y="0"/>
            <a:ext cx="12192000" cy="6858000"/>
          </a:xfrm>
          <a:prstGeom prst="rect">
            <a:avLst/>
          </a:prstGeom>
        </p:spPr>
      </p:pic>
      <p:sp>
        <p:nvSpPr>
          <p:cNvPr id="2" name="Nadpis 1">
            <a:extLst>
              <a:ext uri="{FF2B5EF4-FFF2-40B4-BE49-F238E27FC236}">
                <a16:creationId xmlns:a16="http://schemas.microsoft.com/office/drawing/2014/main" id="{AF816A1E-36D0-7DDA-FFE3-DA4DB8348181}"/>
              </a:ext>
            </a:extLst>
          </p:cNvPr>
          <p:cNvSpPr>
            <a:spLocks noGrp="1"/>
          </p:cNvSpPr>
          <p:nvPr>
            <p:ph type="ctrTitle"/>
          </p:nvPr>
        </p:nvSpPr>
        <p:spPr>
          <a:xfrm>
            <a:off x="223775" y="1925053"/>
            <a:ext cx="5716192" cy="2663026"/>
          </a:xfrm>
          <a:prstGeom prst="rect">
            <a:avLst/>
          </a:prstGeom>
        </p:spPr>
        <p:txBody>
          <a:bodyPr anchor="b">
            <a:noAutofit/>
          </a:bodyPr>
          <a:lstStyle>
            <a:lvl1pPr algn="l">
              <a:defRPr sz="6000" b="1">
                <a:solidFill>
                  <a:schemeClr val="bg1"/>
                </a:solidFill>
              </a:defRPr>
            </a:lvl1pPr>
          </a:lstStyle>
          <a:p>
            <a:r>
              <a:rPr lang="en-US"/>
              <a:t>Click to edit Master title style</a:t>
            </a:r>
            <a:endParaRPr lang="cs-CZ"/>
          </a:p>
        </p:txBody>
      </p:sp>
      <p:pic>
        <p:nvPicPr>
          <p:cNvPr id="11" name="Obrázek 10">
            <a:extLst>
              <a:ext uri="{FF2B5EF4-FFF2-40B4-BE49-F238E27FC236}">
                <a16:creationId xmlns:a16="http://schemas.microsoft.com/office/drawing/2014/main" id="{BEEAFE66-DD90-838B-A2BD-58EFD44FFA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2344" y="345760"/>
            <a:ext cx="764082" cy="360000"/>
          </a:xfrm>
          <a:prstGeom prst="rect">
            <a:avLst/>
          </a:prstGeom>
        </p:spPr>
      </p:pic>
      <p:pic>
        <p:nvPicPr>
          <p:cNvPr id="8" name="Obrázek 7">
            <a:extLst>
              <a:ext uri="{FF2B5EF4-FFF2-40B4-BE49-F238E27FC236}">
                <a16:creationId xmlns:a16="http://schemas.microsoft.com/office/drawing/2014/main" id="{AB8FE81B-C52E-F08A-86D8-146CE7FA55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72344" y="345760"/>
            <a:ext cx="764082" cy="360000"/>
          </a:xfrm>
          <a:prstGeom prst="rect">
            <a:avLst/>
          </a:prstGeom>
        </p:spPr>
      </p:pic>
      <p:sp>
        <p:nvSpPr>
          <p:cNvPr id="4" name="Podnadpis 2">
            <a:extLst>
              <a:ext uri="{FF2B5EF4-FFF2-40B4-BE49-F238E27FC236}">
                <a16:creationId xmlns:a16="http://schemas.microsoft.com/office/drawing/2014/main" id="{C8CEE668-1D72-4BA6-C900-21767290B171}"/>
              </a:ext>
            </a:extLst>
          </p:cNvPr>
          <p:cNvSpPr>
            <a:spLocks noGrp="1"/>
          </p:cNvSpPr>
          <p:nvPr>
            <p:ph type="subTitle" idx="1" hasCustomPrompt="1"/>
          </p:nvPr>
        </p:nvSpPr>
        <p:spPr>
          <a:xfrm>
            <a:off x="223775" y="4639213"/>
            <a:ext cx="9082008" cy="365125"/>
          </a:xfrm>
          <a:prstGeom prst="rect">
            <a:avLst/>
          </a:prstGeom>
        </p:spPr>
        <p:txBody>
          <a:bodyPr anchor="b">
            <a:noAutofit/>
          </a:bodyPr>
          <a:lstStyle>
            <a:lvl1pPr marL="0" indent="0" algn="l">
              <a:buNone/>
              <a:defRPr sz="1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Name </a:t>
            </a:r>
            <a:r>
              <a:rPr lang="cs-CZ" err="1"/>
              <a:t>Surname</a:t>
            </a:r>
            <a:endParaRPr lang="cs-CZ"/>
          </a:p>
        </p:txBody>
      </p:sp>
      <p:sp>
        <p:nvSpPr>
          <p:cNvPr id="6" name="Zástupný text 26">
            <a:extLst>
              <a:ext uri="{FF2B5EF4-FFF2-40B4-BE49-F238E27FC236}">
                <a16:creationId xmlns:a16="http://schemas.microsoft.com/office/drawing/2014/main" id="{9C6FEE71-9CA6-FB7C-09A7-33AF78DC9DE3}"/>
              </a:ext>
            </a:extLst>
          </p:cNvPr>
          <p:cNvSpPr>
            <a:spLocks noGrp="1"/>
          </p:cNvSpPr>
          <p:nvPr>
            <p:ph type="body" sz="quarter" idx="10" hasCustomPrompt="1"/>
          </p:nvPr>
        </p:nvSpPr>
        <p:spPr>
          <a:xfrm>
            <a:off x="223775" y="4919876"/>
            <a:ext cx="9082008" cy="365125"/>
          </a:xfrm>
          <a:prstGeom prst="rect">
            <a:avLst/>
          </a:prstGeom>
        </p:spPr>
        <p:txBody>
          <a:bodyPr anchor="b">
            <a:noAutofit/>
          </a:bodyPr>
          <a:lstStyle>
            <a:lvl1pPr marL="0" indent="0">
              <a:buNone/>
              <a:defRPr sz="1800">
                <a:solidFill>
                  <a:schemeClr val="bg1"/>
                </a:solidFill>
                <a:latin typeface="+mj-lt"/>
              </a:defRPr>
            </a:lvl1pPr>
          </a:lstStyle>
          <a:p>
            <a:pPr lvl="0"/>
            <a:r>
              <a:rPr lang="cs-CZ" err="1"/>
              <a:t>Date</a:t>
            </a:r>
            <a:endParaRPr lang="cs-CZ"/>
          </a:p>
        </p:txBody>
      </p:sp>
      <p:sp>
        <p:nvSpPr>
          <p:cNvPr id="7" name="Obdélník 11">
            <a:extLst>
              <a:ext uri="{FF2B5EF4-FFF2-40B4-BE49-F238E27FC236}">
                <a16:creationId xmlns:a16="http://schemas.microsoft.com/office/drawing/2014/main" id="{ED7AE27F-CE13-27E0-D510-F70C31D9A78A}"/>
              </a:ext>
            </a:extLst>
          </p:cNvPr>
          <p:cNvSpPr/>
          <p:nvPr userDrawn="1"/>
        </p:nvSpPr>
        <p:spPr>
          <a:xfrm>
            <a:off x="10598098" y="6434578"/>
            <a:ext cx="1472380" cy="423422"/>
          </a:xfrm>
          <a:prstGeom prst="rect">
            <a:avLst/>
          </a:prstGeom>
        </p:spPr>
        <p:txBody>
          <a:bodyPr wrap="square" anchor="ctr">
            <a:noAutofit/>
          </a:bodyPr>
          <a:lstStyle/>
          <a:p>
            <a:pPr algn="r"/>
            <a:r>
              <a:rPr lang="cs-CZ" sz="1400">
                <a:solidFill>
                  <a:schemeClr val="bg1"/>
                </a:solidFill>
                <a:latin typeface="Segoe UI Semilight" panose="020B0402040204020203" pitchFamily="34" charset="0"/>
                <a:cs typeface="Segoe UI Semilight" panose="020B0402040204020203" pitchFamily="34" charset="0"/>
              </a:rPr>
              <a:t> www.2n.com</a:t>
            </a:r>
          </a:p>
        </p:txBody>
      </p:sp>
    </p:spTree>
    <p:extLst>
      <p:ext uri="{BB962C8B-B14F-4D97-AF65-F5344CB8AC3E}">
        <p14:creationId xmlns:p14="http://schemas.microsoft.com/office/powerpoint/2010/main" val="1717185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9559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175641" y="6365968"/>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sp>
        <p:nvSpPr>
          <p:cNvPr id="8" name="Footer Placeholder 5">
            <a:extLst>
              <a:ext uri="{FF2B5EF4-FFF2-40B4-BE49-F238E27FC236}">
                <a16:creationId xmlns:a16="http://schemas.microsoft.com/office/drawing/2014/main" id="{E33FE46D-D6E4-4921-9DC5-84AC90E975E0}"/>
              </a:ext>
            </a:extLst>
          </p:cNvPr>
          <p:cNvSpPr txBox="1">
            <a:spLocks/>
          </p:cNvSpPr>
          <p:nvPr userDrawn="1"/>
        </p:nvSpPr>
        <p:spPr>
          <a:xfrm>
            <a:off x="1132208" y="6355843"/>
            <a:ext cx="758909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2024 Association for Smarter Homes &amp; Buildings (ASHB) | Connected Home Council</a:t>
            </a:r>
          </a:p>
        </p:txBody>
      </p:sp>
      <p:pic>
        <p:nvPicPr>
          <p:cNvPr id="6" name="Picture 5" descr="A logo of a building&#10;&#10;Description automatically generated">
            <a:extLst>
              <a:ext uri="{FF2B5EF4-FFF2-40B4-BE49-F238E27FC236}">
                <a16:creationId xmlns:a16="http://schemas.microsoft.com/office/drawing/2014/main" id="{4EE658FE-A317-FBA2-27A9-247FDEE8BE98}"/>
              </a:ext>
            </a:extLst>
          </p:cNvPr>
          <p:cNvPicPr>
            <a:picLocks noChangeAspect="1"/>
          </p:cNvPicPr>
          <p:nvPr userDrawn="1"/>
        </p:nvPicPr>
        <p:blipFill rotWithShape="1">
          <a:blip r:embed="rId24"/>
          <a:srcRect l="37267" t="33550" r="37682" b="32885"/>
          <a:stretch/>
        </p:blipFill>
        <p:spPr>
          <a:xfrm>
            <a:off x="10742013" y="6193834"/>
            <a:ext cx="641190" cy="644341"/>
          </a:xfrm>
          <a:prstGeom prst="rect">
            <a:avLst/>
          </a:prstGeom>
        </p:spPr>
      </p:pic>
      <p:pic>
        <p:nvPicPr>
          <p:cNvPr id="13" name="Picture 12">
            <a:extLst>
              <a:ext uri="{FF2B5EF4-FFF2-40B4-BE49-F238E27FC236}">
                <a16:creationId xmlns:a16="http://schemas.microsoft.com/office/drawing/2014/main" id="{BD6D1DD7-196E-81F1-3DD5-FCE0D592B8C9}"/>
              </a:ext>
            </a:extLst>
          </p:cNvPr>
          <p:cNvPicPr>
            <a:picLocks noChangeAspect="1"/>
          </p:cNvPicPr>
          <p:nvPr userDrawn="1"/>
        </p:nvPicPr>
        <p:blipFill rotWithShape="1">
          <a:blip r:embed="rId25"/>
          <a:srcRect l="7602" t="8239" r="7468" b="7233"/>
          <a:stretch/>
        </p:blipFill>
        <p:spPr>
          <a:xfrm>
            <a:off x="11438619" y="6099994"/>
            <a:ext cx="684000" cy="680759"/>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7" r:id="rId9"/>
    <p:sldLayoutId id="2147483878" r:id="rId10"/>
    <p:sldLayoutId id="2147483893" r:id="rId11"/>
    <p:sldLayoutId id="2147483892" r:id="rId12"/>
    <p:sldLayoutId id="2147483894"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29">
          <p15:clr>
            <a:srgbClr val="F26B43"/>
          </p15:clr>
        </p15:guide>
        <p15:guide id="9" pos="7151">
          <p15:clr>
            <a:srgbClr val="F26B43"/>
          </p15:clr>
        </p15:guide>
        <p15:guide id="10" orient="horz" pos="777">
          <p15:clr>
            <a:srgbClr val="F26B43"/>
          </p15:clr>
        </p15:guide>
        <p15:guide id="11" orient="horz" pos="414">
          <p15:clr>
            <a:srgbClr val="F26B43"/>
          </p15:clr>
        </p15:guide>
        <p15:guide id="12" orient="horz" pos="3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279781" y="-274437"/>
            <a:ext cx="1931469" cy="1255633"/>
          </a:xfrm>
          <a:prstGeom prst="rect">
            <a:avLst/>
          </a:prstGeom>
        </p:spPr>
      </p:pic>
      <p:sp>
        <p:nvSpPr>
          <p:cNvPr id="5" name="Slide Number Placeholder 4">
            <a:extLst>
              <a:ext uri="{FF2B5EF4-FFF2-40B4-BE49-F238E27FC236}">
                <a16:creationId xmlns:a16="http://schemas.microsoft.com/office/drawing/2014/main" id="{D1EC0309-9A07-7AD0-737A-FD290D3D8213}"/>
              </a:ext>
            </a:extLst>
          </p:cNvPr>
          <p:cNvSpPr>
            <a:spLocks noGrp="1"/>
          </p:cNvSpPr>
          <p:nvPr>
            <p:ph type="sldNum" sz="quarter" idx="4"/>
          </p:nvPr>
        </p:nvSpPr>
        <p:spPr>
          <a:xfrm>
            <a:off x="175641" y="6365968"/>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sp>
        <p:nvSpPr>
          <p:cNvPr id="6" name="Footer Placeholder 5">
            <a:extLst>
              <a:ext uri="{FF2B5EF4-FFF2-40B4-BE49-F238E27FC236}">
                <a16:creationId xmlns:a16="http://schemas.microsoft.com/office/drawing/2014/main" id="{6D81383C-8B72-0B87-B2CA-3E884FD0525D}"/>
              </a:ext>
            </a:extLst>
          </p:cNvPr>
          <p:cNvSpPr txBox="1">
            <a:spLocks/>
          </p:cNvSpPr>
          <p:nvPr userDrawn="1"/>
        </p:nvSpPr>
        <p:spPr>
          <a:xfrm>
            <a:off x="1132208" y="6355843"/>
            <a:ext cx="758909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2023 Association for Smarter Homes &amp; Buildings (ASHB) | Connected Home Council</a:t>
            </a:r>
          </a:p>
        </p:txBody>
      </p:sp>
      <p:pic>
        <p:nvPicPr>
          <p:cNvPr id="8" name="Picture 7" descr="A logo of a building&#10;&#10;Description automatically generated">
            <a:extLst>
              <a:ext uri="{FF2B5EF4-FFF2-40B4-BE49-F238E27FC236}">
                <a16:creationId xmlns:a16="http://schemas.microsoft.com/office/drawing/2014/main" id="{8BCCE261-6302-6E73-D61D-FDEE45AEEA55}"/>
              </a:ext>
            </a:extLst>
          </p:cNvPr>
          <p:cNvPicPr>
            <a:picLocks noChangeAspect="1"/>
          </p:cNvPicPr>
          <p:nvPr userDrawn="1"/>
        </p:nvPicPr>
        <p:blipFill rotWithShape="1">
          <a:blip r:embed="rId6"/>
          <a:srcRect l="37267" t="33550" r="37682" b="32885"/>
          <a:stretch/>
        </p:blipFill>
        <p:spPr>
          <a:xfrm>
            <a:off x="10742013" y="6193834"/>
            <a:ext cx="641190" cy="644341"/>
          </a:xfrm>
          <a:prstGeom prst="rect">
            <a:avLst/>
          </a:prstGeom>
        </p:spPr>
      </p:pic>
      <p:pic>
        <p:nvPicPr>
          <p:cNvPr id="10" name="Picture 9">
            <a:extLst>
              <a:ext uri="{FF2B5EF4-FFF2-40B4-BE49-F238E27FC236}">
                <a16:creationId xmlns:a16="http://schemas.microsoft.com/office/drawing/2014/main" id="{65658110-312A-2AFA-E620-200F591A66EB}"/>
              </a:ext>
            </a:extLst>
          </p:cNvPr>
          <p:cNvPicPr>
            <a:picLocks noChangeAspect="1"/>
          </p:cNvPicPr>
          <p:nvPr userDrawn="1"/>
        </p:nvPicPr>
        <p:blipFill rotWithShape="1">
          <a:blip r:embed="rId7"/>
          <a:srcRect l="7602" t="8239" r="7468" b="7233"/>
          <a:stretch/>
        </p:blipFill>
        <p:spPr>
          <a:xfrm>
            <a:off x="11438619" y="6099994"/>
            <a:ext cx="684000" cy="680759"/>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96" r:id="rId1"/>
    <p:sldLayoutId id="2147483895" r:id="rId2"/>
    <p:sldLayoutId id="2147483891" r:id="rId3"/>
  </p:sldLayoutIdLst>
  <p:hf hd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7FC66-1ADC-F66C-0E96-3DFA78990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D48A1-4B94-06A7-D92C-04E8B7FFD5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50671-C39C-EF09-D4EE-921CFE977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AA5F0-63A1-4096-A050-76D41B2416C5}" type="datetimeFigureOut">
              <a:rPr lang="en-US" smtClean="0"/>
              <a:t>5/21/2024</a:t>
            </a:fld>
            <a:endParaRPr lang="en-US"/>
          </a:p>
        </p:txBody>
      </p:sp>
      <p:sp>
        <p:nvSpPr>
          <p:cNvPr id="5" name="Footer Placeholder 4">
            <a:extLst>
              <a:ext uri="{FF2B5EF4-FFF2-40B4-BE49-F238E27FC236}">
                <a16:creationId xmlns:a16="http://schemas.microsoft.com/office/drawing/2014/main" id="{1865A8E7-3DDC-DFB5-D3BC-D8DF3C684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A9DA45-0A07-7051-3C06-690ED76C0A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DC79B-0955-41AE-A4BD-1218373CFFA5}" type="slidenum">
              <a:rPr lang="en-US" smtClean="0"/>
              <a:t>‹#›</a:t>
            </a:fld>
            <a:endParaRPr lang="en-US"/>
          </a:p>
        </p:txBody>
      </p:sp>
    </p:spTree>
    <p:extLst>
      <p:ext uri="{BB962C8B-B14F-4D97-AF65-F5344CB8AC3E}">
        <p14:creationId xmlns:p14="http://schemas.microsoft.com/office/powerpoint/2010/main" val="1017640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3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40.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3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9.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59.png"/><Relationship Id="rId5" Type="http://schemas.openxmlformats.org/officeDocument/2006/relationships/image" Target="../media/image5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59.png"/><Relationship Id="rId5" Type="http://schemas.openxmlformats.org/officeDocument/2006/relationships/image" Target="../media/image50.png"/><Relationship Id="rId10"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diagramDrawing" Target="../diagrams/drawing1.xml"/><Relationship Id="rId3" Type="http://schemas.openxmlformats.org/officeDocument/2006/relationships/image" Target="../media/image47.png"/><Relationship Id="rId7" Type="http://schemas.openxmlformats.org/officeDocument/2006/relationships/image" Target="../media/image53.png"/><Relationship Id="rId12"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49.png"/><Relationship Id="rId11" Type="http://schemas.openxmlformats.org/officeDocument/2006/relationships/diagramQuickStyle" Target="../diagrams/quickStyle1.xml"/><Relationship Id="rId5" Type="http://schemas.openxmlformats.org/officeDocument/2006/relationships/image" Target="../media/image39.png"/><Relationship Id="rId10" Type="http://schemas.openxmlformats.org/officeDocument/2006/relationships/diagramLayout" Target="../diagrams/layout1.xml"/><Relationship Id="rId4" Type="http://schemas.openxmlformats.org/officeDocument/2006/relationships/image" Target="../media/image48.png"/><Relationship Id="rId9" Type="http://schemas.openxmlformats.org/officeDocument/2006/relationships/diagramData" Target="../diagrams/data1.xml"/><Relationship Id="rId14" Type="http://schemas.openxmlformats.org/officeDocument/2006/relationships/image" Target="../media/image6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hyperlink" Target="mailto:admin@ashb.com" TargetMode="External"/><Relationship Id="rId4" Type="http://schemas.openxmlformats.org/officeDocument/2006/relationships/hyperlink" Target="http://www.ashb.com/whitepapers"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mailto:admin@ashb.com"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5.xml"/><Relationship Id="rId5" Type="http://schemas.openxmlformats.org/officeDocument/2006/relationships/hyperlink" Target="mailto:admin@ashb.com" TargetMode="Externa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caba.org/chc" TargetMode="External"/><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gif"/><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aba.org/councils/caba-intelligent-buildings-council/"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a:xfrm>
            <a:off x="838200" y="2134599"/>
            <a:ext cx="9490656" cy="1682658"/>
          </a:xfrm>
        </p:spPr>
        <p:txBody>
          <a:bodyPr>
            <a:normAutofit fontScale="90000"/>
          </a:bodyPr>
          <a:lstStyle/>
          <a:p>
            <a:r>
              <a:rPr lang="en-US" altLang="en-US" sz="3200" b="1" dirty="0">
                <a:solidFill>
                  <a:schemeClr val="tx1"/>
                </a:solidFill>
              </a:rPr>
              <a:t>Connected Home Council (CHC) Webinar </a:t>
            </a:r>
            <a:br>
              <a:rPr lang="en-US" altLang="en-US" sz="3200" b="1" dirty="0">
                <a:solidFill>
                  <a:schemeClr val="tx1"/>
                </a:solidFill>
              </a:rPr>
            </a:br>
            <a:br>
              <a:rPr lang="en-US" altLang="en-US" sz="1100" b="1" dirty="0">
                <a:solidFill>
                  <a:schemeClr val="tx1"/>
                </a:solidFill>
              </a:rPr>
            </a:br>
            <a:r>
              <a:rPr lang="en-CA" altLang="en-US" sz="4500" b="1" dirty="0">
                <a:solidFill>
                  <a:schemeClr val="tx1"/>
                </a:solidFill>
              </a:rPr>
              <a:t>Meeting will commence 12:05pm ET</a:t>
            </a:r>
            <a:br>
              <a:rPr lang="en-CA" altLang="en-US" sz="3200" b="1" dirty="0">
                <a:solidFill>
                  <a:schemeClr val="tx1"/>
                </a:solidFill>
              </a:rPr>
            </a:br>
            <a:br>
              <a:rPr lang="en-US" altLang="en-US" sz="500" b="1" dirty="0">
                <a:solidFill>
                  <a:schemeClr val="tx1"/>
                </a:solidFill>
              </a:rPr>
            </a:br>
            <a:br>
              <a:rPr lang="en-US" altLang="en-US" sz="500" b="1" dirty="0">
                <a:solidFill>
                  <a:schemeClr val="tx1"/>
                </a:solidFill>
              </a:rPr>
            </a:br>
            <a:br>
              <a:rPr lang="en-US" altLang="en-US" sz="500" b="1" dirty="0">
                <a:solidFill>
                  <a:schemeClr val="tx1"/>
                </a:solidFill>
              </a:rPr>
            </a:br>
            <a:r>
              <a:rPr lang="en-US" altLang="en-US" sz="2000" b="1" dirty="0">
                <a:solidFill>
                  <a:schemeClr val="tx1"/>
                </a:solidFill>
              </a:rPr>
              <a:t>May 21, 2024  |  1</a:t>
            </a:r>
            <a:r>
              <a:rPr lang="en-US" sz="2000" b="1" dirty="0">
                <a:solidFill>
                  <a:schemeClr val="tx1"/>
                </a:solidFill>
              </a:rPr>
              <a:t>2 PM – 1:30 PM (ET)</a:t>
            </a:r>
            <a:endParaRPr lang="en-US" altLang="en-US" sz="2400" b="1" dirty="0">
              <a:solidFill>
                <a:schemeClr val="tx1"/>
              </a:solidFill>
            </a:endParaRPr>
          </a:p>
        </p:txBody>
      </p:sp>
      <p:sp>
        <p:nvSpPr>
          <p:cNvPr id="3" name="Subtitle 2"/>
          <p:cNvSpPr>
            <a:spLocks noGrp="1"/>
          </p:cNvSpPr>
          <p:nvPr>
            <p:ph type="subTitle" idx="4294967295"/>
          </p:nvPr>
        </p:nvSpPr>
        <p:spPr>
          <a:xfrm>
            <a:off x="838200" y="4124286"/>
            <a:ext cx="8725250" cy="1451014"/>
          </a:xfrm>
        </p:spPr>
        <p:txBody>
          <a:bodyPr>
            <a:normAutofit/>
          </a:bodyPr>
          <a:lstStyle/>
          <a:p>
            <a:pPr marL="0" indent="0">
              <a:buNone/>
            </a:pPr>
            <a:r>
              <a:rPr lang="en-US" sz="2000" dirty="0">
                <a:solidFill>
                  <a:schemeClr val="tx1"/>
                </a:solidFill>
              </a:rPr>
              <a:t>CHC Chair:  Ken Wacks (Ken Wacks Associates)</a:t>
            </a:r>
          </a:p>
          <a:p>
            <a:pPr marL="0" indent="0">
              <a:buNone/>
            </a:pPr>
            <a:r>
              <a:rPr lang="en-US" sz="2000" dirty="0">
                <a:solidFill>
                  <a:schemeClr val="tx1"/>
                </a:solidFill>
              </a:rPr>
              <a:t>Vice-Chair:  Charlie Derk (Legrand)</a:t>
            </a:r>
          </a:p>
          <a:p>
            <a:pPr marL="0" indent="0">
              <a:buNone/>
            </a:pPr>
            <a:r>
              <a:rPr lang="en-US" sz="2000" dirty="0">
                <a:solidFill>
                  <a:schemeClr val="tx1"/>
                </a:solidFill>
              </a:rPr>
              <a:t>Vice-Chair:  Joshua Gerena (2N/Axis Communications)</a:t>
            </a:r>
          </a:p>
          <a:p>
            <a:pPr marL="0" indent="0">
              <a:buNone/>
            </a:pPr>
            <a:endParaRPr lang="en-US" sz="2000" dirty="0">
              <a:solidFill>
                <a:schemeClr val="tx1"/>
              </a:solidFill>
            </a:endParaRPr>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14191" r="14191"/>
          <a:stretch/>
        </p:blipFill>
        <p:spPr>
          <a:xfrm>
            <a:off x="-7267" y="10"/>
            <a:ext cx="11355452"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875165AD-E259-30D1-8FBD-697B276406A2}"/>
              </a:ext>
            </a:extLst>
          </p:cNvPr>
          <p:cNvSpPr txBox="1"/>
          <p:nvPr/>
        </p:nvSpPr>
        <p:spPr>
          <a:xfrm>
            <a:off x="348725" y="3076131"/>
            <a:ext cx="11355451" cy="1077218"/>
          </a:xfrm>
          <a:prstGeom prst="rect">
            <a:avLst/>
          </a:prstGeom>
          <a:noFill/>
        </p:spPr>
        <p:txBody>
          <a:bodyPr wrap="square" rtlCol="0">
            <a:spAutoFit/>
          </a:bodyPr>
          <a:lstStyle/>
          <a:p>
            <a:r>
              <a:rPr lang="en-US" sz="4000" dirty="0">
                <a:solidFill>
                  <a:schemeClr val="bg1"/>
                </a:solidFill>
              </a:rPr>
              <a:t>What is Smart Home Security?</a:t>
            </a:r>
            <a:endParaRPr lang="es-419" sz="4000" dirty="0">
              <a:solidFill>
                <a:schemeClr val="bg1"/>
              </a:solidFill>
            </a:endParaRPr>
          </a:p>
          <a:p>
            <a:endParaRPr lang="es-419" sz="2400" dirty="0">
              <a:solidFill>
                <a:schemeClr val="bg1"/>
              </a:solidFill>
            </a:endParaRPr>
          </a:p>
        </p:txBody>
      </p:sp>
    </p:spTree>
    <p:extLst>
      <p:ext uri="{BB962C8B-B14F-4D97-AF65-F5344CB8AC3E}">
        <p14:creationId xmlns:p14="http://schemas.microsoft.com/office/powerpoint/2010/main" val="1276495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14191" r="14191"/>
          <a:stretch/>
        </p:blipFill>
        <p:spPr>
          <a:xfrm>
            <a:off x="-7267" y="10"/>
            <a:ext cx="11355452"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875165AD-E259-30D1-8FBD-697B276406A2}"/>
              </a:ext>
            </a:extLst>
          </p:cNvPr>
          <p:cNvSpPr txBox="1"/>
          <p:nvPr/>
        </p:nvSpPr>
        <p:spPr>
          <a:xfrm>
            <a:off x="219602" y="208383"/>
            <a:ext cx="6893467" cy="830997"/>
          </a:xfrm>
          <a:prstGeom prst="rect">
            <a:avLst/>
          </a:prstGeom>
          <a:noFill/>
        </p:spPr>
        <p:txBody>
          <a:bodyPr wrap="square" rtlCol="0">
            <a:spAutoFit/>
          </a:bodyPr>
          <a:lstStyle/>
          <a:p>
            <a:r>
              <a:rPr lang="en-US" sz="2400" dirty="0">
                <a:solidFill>
                  <a:schemeClr val="bg1"/>
                </a:solidFill>
              </a:rPr>
              <a:t>Unleashing the Power of Smart Home Security</a:t>
            </a:r>
            <a:endParaRPr lang="es-419" sz="2400" dirty="0">
              <a:solidFill>
                <a:schemeClr val="bg1"/>
              </a:solidFill>
            </a:endParaRPr>
          </a:p>
          <a:p>
            <a:endParaRPr lang="es-419" sz="2400" dirty="0">
              <a:solidFill>
                <a:schemeClr val="bg1"/>
              </a:solidFill>
            </a:endParaRPr>
          </a:p>
        </p:txBody>
      </p:sp>
      <p:pic>
        <p:nvPicPr>
          <p:cNvPr id="2" name="Picture 2" descr="Axis P3715-PLVE Network Camera • MEC Networks Corporation">
            <a:extLst>
              <a:ext uri="{FF2B5EF4-FFF2-40B4-BE49-F238E27FC236}">
                <a16:creationId xmlns:a16="http://schemas.microsoft.com/office/drawing/2014/main" id="{4E766C96-1DFB-3625-7A06-648F6E7FBF3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3815" y="1678498"/>
            <a:ext cx="1363154" cy="89874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 name="Picture 3" descr="A close up of a door lock&#10;&#10;Description automatically generated">
            <a:extLst>
              <a:ext uri="{FF2B5EF4-FFF2-40B4-BE49-F238E27FC236}">
                <a16:creationId xmlns:a16="http://schemas.microsoft.com/office/drawing/2014/main" id="{FC33CC96-1B24-1A2D-D943-7F804EC46F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667" y="3656103"/>
            <a:ext cx="2883450" cy="1622121"/>
          </a:xfrm>
          <a:prstGeom prst="rect">
            <a:avLst/>
          </a:prstGeom>
          <a:effectLst>
            <a:glow rad="228600">
              <a:schemeClr val="accent4">
                <a:satMod val="175000"/>
                <a:alpha val="40000"/>
              </a:schemeClr>
            </a:glow>
          </a:effectLst>
        </p:spPr>
      </p:pic>
      <p:pic>
        <p:nvPicPr>
          <p:cNvPr id="5" name="Zástupný symbol obrázku 6" descr="Obsah obrázku elektronika, Elektronické zařízení, kruh, Reprobedna&#10;&#10;Popis byl vytvořen automaticky">
            <a:extLst>
              <a:ext uri="{FF2B5EF4-FFF2-40B4-BE49-F238E27FC236}">
                <a16:creationId xmlns:a16="http://schemas.microsoft.com/office/drawing/2014/main" id="{6B48D683-47F1-9CF9-68C2-BCFF7EDDE21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990600" y="1039380"/>
            <a:ext cx="2042095" cy="2297357"/>
          </a:xfrm>
          <a:prstGeom prst="rect">
            <a:avLst/>
          </a:prstGeom>
          <a:effectLst>
            <a:glow rad="228600">
              <a:schemeClr val="accent4">
                <a:satMod val="175000"/>
                <a:alpha val="40000"/>
              </a:schemeClr>
            </a:glow>
          </a:effectLst>
        </p:spPr>
      </p:pic>
      <p:pic>
        <p:nvPicPr>
          <p:cNvPr id="7" name="Picture 6" descr="A blue circle with white text and icons&#10;&#10;Description automatically generated">
            <a:extLst>
              <a:ext uri="{FF2B5EF4-FFF2-40B4-BE49-F238E27FC236}">
                <a16:creationId xmlns:a16="http://schemas.microsoft.com/office/drawing/2014/main" id="{CCF50DFD-D581-994C-2775-AAF2220327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23883" y="3689051"/>
            <a:ext cx="1622121" cy="1622121"/>
          </a:xfrm>
          <a:prstGeom prst="rect">
            <a:avLst/>
          </a:prstGeom>
          <a:effectLst>
            <a:glow rad="228600">
              <a:schemeClr val="accent4">
                <a:satMod val="175000"/>
                <a:alpha val="40000"/>
              </a:schemeClr>
            </a:glow>
          </a:effectLst>
        </p:spPr>
      </p:pic>
      <p:pic>
        <p:nvPicPr>
          <p:cNvPr id="10" name="Picture 9" descr="A screen shot of a phone&#10;&#10;Description automatically generated">
            <a:extLst>
              <a:ext uri="{FF2B5EF4-FFF2-40B4-BE49-F238E27FC236}">
                <a16:creationId xmlns:a16="http://schemas.microsoft.com/office/drawing/2014/main" id="{9A38B673-2DB5-75AD-78AD-E555EBA7B7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01396" y="1443133"/>
            <a:ext cx="2489043" cy="1920119"/>
          </a:xfrm>
          <a:prstGeom prst="rect">
            <a:avLst/>
          </a:prstGeom>
          <a:effectLst>
            <a:glow rad="228600">
              <a:schemeClr val="accent4">
                <a:satMod val="175000"/>
                <a:alpha val="40000"/>
              </a:schemeClr>
            </a:glow>
          </a:effectLst>
        </p:spPr>
      </p:pic>
      <p:pic>
        <p:nvPicPr>
          <p:cNvPr id="12" name="Picture 11" descr="A screenshot of a video camera&#10;&#10;Description automatically generated">
            <a:extLst>
              <a:ext uri="{FF2B5EF4-FFF2-40B4-BE49-F238E27FC236}">
                <a16:creationId xmlns:a16="http://schemas.microsoft.com/office/drawing/2014/main" id="{3E415683-528B-E49D-F5FE-4A0F5336AE6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000" y="3656103"/>
            <a:ext cx="3754443" cy="1492094"/>
          </a:xfrm>
          <a:prstGeom prst="rect">
            <a:avLst/>
          </a:prstGeom>
          <a:effectLst>
            <a:glow rad="228600">
              <a:schemeClr val="accent4">
                <a:satMod val="175000"/>
                <a:alpha val="40000"/>
              </a:schemeClr>
            </a:glow>
          </a:effectLst>
        </p:spPr>
      </p:pic>
      <p:pic>
        <p:nvPicPr>
          <p:cNvPr id="14" name="Picture 13" descr="A group of round objects">
            <a:extLst>
              <a:ext uri="{FF2B5EF4-FFF2-40B4-BE49-F238E27FC236}">
                <a16:creationId xmlns:a16="http://schemas.microsoft.com/office/drawing/2014/main" id="{74C36EAC-1E69-6DF2-4CD6-17D27ED314B0}"/>
              </a:ext>
            </a:extLst>
          </p:cNvPr>
          <p:cNvPicPr>
            <a:picLocks noChangeAspect="1"/>
          </p:cNvPicPr>
          <p:nvPr/>
        </p:nvPicPr>
        <p:blipFill rotWithShape="1">
          <a:blip r:embed="rId11">
            <a:extLst>
              <a:ext uri="{28A0092B-C50C-407E-A947-70E740481C1C}">
                <a14:useLocalDpi xmlns:a14="http://schemas.microsoft.com/office/drawing/2010/main" val="0"/>
              </a:ext>
            </a:extLst>
          </a:blip>
          <a:srcRect r="32472" b="9738"/>
          <a:stretch/>
        </p:blipFill>
        <p:spPr>
          <a:xfrm>
            <a:off x="8534898" y="1665448"/>
            <a:ext cx="1622122" cy="1000723"/>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922176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14191" r="14191"/>
          <a:stretch/>
        </p:blipFill>
        <p:spPr>
          <a:xfrm>
            <a:off x="-7267" y="10"/>
            <a:ext cx="11355452"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ástupný symbol obrázku 25" descr="Obsah obrázku elektronika, Elektronické zařízení, reproduktor, Reprobedna&#10;&#10;Popis byl vytvořen automaticky">
            <a:extLst>
              <a:ext uri="{FF2B5EF4-FFF2-40B4-BE49-F238E27FC236}">
                <a16:creationId xmlns:a16="http://schemas.microsoft.com/office/drawing/2014/main" id="{339ADCAC-17C4-45DC-6515-4E269F3FB0D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118" t="11888" r="3859" b="14938"/>
          <a:stretch/>
        </p:blipFill>
        <p:spPr>
          <a:xfrm>
            <a:off x="6029854" y="1954060"/>
            <a:ext cx="4484317" cy="3933173"/>
          </a:xfrm>
          <a:prstGeom prst="round2SameRect">
            <a:avLst>
              <a:gd name="adj1" fmla="val 5456"/>
              <a:gd name="adj2" fmla="val 4457"/>
            </a:avLst>
          </a:prstGeom>
          <a:ln w="22225">
            <a:solidFill>
              <a:schemeClr val="tx1"/>
            </a:solidFill>
          </a:ln>
        </p:spPr>
      </p:pic>
      <p:sp>
        <p:nvSpPr>
          <p:cNvPr id="3" name="Rectangle 2">
            <a:extLst>
              <a:ext uri="{FF2B5EF4-FFF2-40B4-BE49-F238E27FC236}">
                <a16:creationId xmlns:a16="http://schemas.microsoft.com/office/drawing/2014/main" id="{BABD2A92-8395-B974-8FA0-040DCEB7DAB7}"/>
              </a:ext>
            </a:extLst>
          </p:cNvPr>
          <p:cNvSpPr/>
          <p:nvPr/>
        </p:nvSpPr>
        <p:spPr>
          <a:xfrm>
            <a:off x="0" y="2607720"/>
            <a:ext cx="5658355" cy="2878680"/>
          </a:xfrm>
          <a:prstGeom prst="rect">
            <a:avLst/>
          </a:prstGeom>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419" dirty="0"/>
          </a:p>
        </p:txBody>
      </p:sp>
      <p:sp>
        <p:nvSpPr>
          <p:cNvPr id="35" name="TextBox 34">
            <a:extLst>
              <a:ext uri="{FF2B5EF4-FFF2-40B4-BE49-F238E27FC236}">
                <a16:creationId xmlns:a16="http://schemas.microsoft.com/office/drawing/2014/main" id="{875165AD-E259-30D1-8FBD-697B276406A2}"/>
              </a:ext>
            </a:extLst>
          </p:cNvPr>
          <p:cNvSpPr txBox="1"/>
          <p:nvPr/>
        </p:nvSpPr>
        <p:spPr>
          <a:xfrm>
            <a:off x="931497" y="3228584"/>
            <a:ext cx="11355451" cy="1692771"/>
          </a:xfrm>
          <a:prstGeom prst="rect">
            <a:avLst/>
          </a:prstGeom>
          <a:noFill/>
        </p:spPr>
        <p:txBody>
          <a:bodyPr wrap="square" rtlCol="0">
            <a:spAutoFit/>
          </a:bodyPr>
          <a:lstStyle/>
          <a:p>
            <a:r>
              <a:rPr lang="en-US" sz="4000" dirty="0">
                <a:solidFill>
                  <a:schemeClr val="bg1"/>
                </a:solidFill>
              </a:rPr>
              <a:t>Video Intercom </a:t>
            </a:r>
          </a:p>
          <a:p>
            <a:r>
              <a:rPr lang="en-US" sz="4000" dirty="0">
                <a:solidFill>
                  <a:schemeClr val="bg1"/>
                </a:solidFill>
              </a:rPr>
              <a:t>history</a:t>
            </a:r>
            <a:endParaRPr lang="es-419" sz="4000" dirty="0">
              <a:solidFill>
                <a:schemeClr val="bg1"/>
              </a:solidFill>
            </a:endParaRPr>
          </a:p>
          <a:p>
            <a:endParaRPr lang="es-419" sz="2400" dirty="0">
              <a:solidFill>
                <a:schemeClr val="bg1"/>
              </a:solidFill>
            </a:endParaRPr>
          </a:p>
        </p:txBody>
      </p:sp>
    </p:spTree>
    <p:extLst>
      <p:ext uri="{BB962C8B-B14F-4D97-AF65-F5344CB8AC3E}">
        <p14:creationId xmlns:p14="http://schemas.microsoft.com/office/powerpoint/2010/main" val="218549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9803" b="19803"/>
          <a:stretch/>
        </p:blipFill>
        <p:spPr>
          <a:xfrm>
            <a:off x="-7267" y="10"/>
            <a:ext cx="11355452"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5" descr="Obsah obrázku elektronika, reproduktor, Elektronické zařízení, Reprobedna&#10;&#10;Popis byl vytvořen automaticky">
            <a:extLst>
              <a:ext uri="{FF2B5EF4-FFF2-40B4-BE49-F238E27FC236}">
                <a16:creationId xmlns:a16="http://schemas.microsoft.com/office/drawing/2014/main" id="{E9931C74-DF49-8322-2564-79B746CCFC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51459" y="1516663"/>
            <a:ext cx="1825762" cy="4046941"/>
          </a:xfrm>
          <a:prstGeom prst="rect">
            <a:avLst/>
          </a:prstGeom>
          <a:effectLst>
            <a:glow rad="228600">
              <a:schemeClr val="accent4">
                <a:satMod val="175000"/>
                <a:alpha val="40000"/>
              </a:schemeClr>
            </a:glow>
          </a:effectLst>
        </p:spPr>
      </p:pic>
      <p:pic>
        <p:nvPicPr>
          <p:cNvPr id="4" name="Obrázek 6" descr="Obsah obrázku elektronika, reproduktor, Elektronické zařízení, Reprobedna&#10;&#10;Popis byl vytvořen automaticky">
            <a:extLst>
              <a:ext uri="{FF2B5EF4-FFF2-40B4-BE49-F238E27FC236}">
                <a16:creationId xmlns:a16="http://schemas.microsoft.com/office/drawing/2014/main" id="{69D49DA2-0922-FD46-33FB-5FE89142E1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8480" y="1516664"/>
            <a:ext cx="1722023" cy="4046942"/>
          </a:xfrm>
          <a:prstGeom prst="rect">
            <a:avLst/>
          </a:prstGeom>
          <a:effectLst>
            <a:glow rad="228600">
              <a:schemeClr val="accent4">
                <a:satMod val="175000"/>
                <a:alpha val="40000"/>
              </a:schemeClr>
            </a:glow>
          </a:effectLst>
        </p:spPr>
      </p:pic>
      <p:sp>
        <p:nvSpPr>
          <p:cNvPr id="7" name="Rectangle 6">
            <a:extLst>
              <a:ext uri="{FF2B5EF4-FFF2-40B4-BE49-F238E27FC236}">
                <a16:creationId xmlns:a16="http://schemas.microsoft.com/office/drawing/2014/main" id="{CF96598C-6AD1-0148-3EF7-582E37F1E3BC}"/>
              </a:ext>
            </a:extLst>
          </p:cNvPr>
          <p:cNvSpPr/>
          <p:nvPr/>
        </p:nvSpPr>
        <p:spPr>
          <a:xfrm>
            <a:off x="226823" y="2213699"/>
            <a:ext cx="4824635" cy="2709030"/>
          </a:xfrm>
          <a:prstGeom prst="rect">
            <a:avLst/>
          </a:prstGeom>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419" dirty="0"/>
          </a:p>
        </p:txBody>
      </p:sp>
      <p:pic>
        <p:nvPicPr>
          <p:cNvPr id="6" name="Obrázek 7" descr="Obsah obrázku elektronika, Elektronické zařízení, přístroj, kruh&#10;&#10;Popis byl vytvořen automaticky">
            <a:extLst>
              <a:ext uri="{FF2B5EF4-FFF2-40B4-BE49-F238E27FC236}">
                <a16:creationId xmlns:a16="http://schemas.microsoft.com/office/drawing/2014/main" id="{85C16A2A-928B-FD79-C219-F1498A19778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13749" y="1516664"/>
            <a:ext cx="1765632" cy="3912642"/>
          </a:xfrm>
          <a:prstGeom prst="rect">
            <a:avLst/>
          </a:prstGeom>
          <a:effectLst>
            <a:glow rad="228600">
              <a:schemeClr val="accent4">
                <a:satMod val="175000"/>
                <a:alpha val="40000"/>
              </a:schemeClr>
            </a:glow>
          </a:effectLst>
        </p:spPr>
      </p:pic>
      <p:sp>
        <p:nvSpPr>
          <p:cNvPr id="35" name="TextBox 34">
            <a:extLst>
              <a:ext uri="{FF2B5EF4-FFF2-40B4-BE49-F238E27FC236}">
                <a16:creationId xmlns:a16="http://schemas.microsoft.com/office/drawing/2014/main" id="{875165AD-E259-30D1-8FBD-697B276406A2}"/>
              </a:ext>
            </a:extLst>
          </p:cNvPr>
          <p:cNvSpPr txBox="1"/>
          <p:nvPr/>
        </p:nvSpPr>
        <p:spPr>
          <a:xfrm>
            <a:off x="931497" y="3228584"/>
            <a:ext cx="11355451" cy="1077218"/>
          </a:xfrm>
          <a:prstGeom prst="rect">
            <a:avLst/>
          </a:prstGeom>
          <a:noFill/>
        </p:spPr>
        <p:txBody>
          <a:bodyPr wrap="square" rtlCol="0">
            <a:spAutoFit/>
          </a:bodyPr>
          <a:lstStyle/>
          <a:p>
            <a:r>
              <a:rPr lang="en-US" sz="4000" dirty="0">
                <a:solidFill>
                  <a:schemeClr val="bg1"/>
                </a:solidFill>
              </a:rPr>
              <a:t>Video Intercom </a:t>
            </a:r>
          </a:p>
          <a:p>
            <a:endParaRPr lang="es-419" sz="2400" dirty="0">
              <a:solidFill>
                <a:schemeClr val="bg1"/>
              </a:solidFill>
            </a:endParaRPr>
          </a:p>
        </p:txBody>
      </p:sp>
    </p:spTree>
    <p:extLst>
      <p:ext uri="{BB962C8B-B14F-4D97-AF65-F5344CB8AC3E}">
        <p14:creationId xmlns:p14="http://schemas.microsoft.com/office/powerpoint/2010/main" val="172413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5000"/>
            <a:extLst>
              <a:ext uri="{28A0092B-C50C-407E-A947-70E740481C1C}">
                <a14:useLocalDpi xmlns:a14="http://schemas.microsoft.com/office/drawing/2010/main" val="0"/>
              </a:ext>
            </a:extLst>
          </a:blip>
          <a:srcRect t="19803" b="19803"/>
          <a:stretch/>
        </p:blipFill>
        <p:spPr>
          <a:xfrm>
            <a:off x="-7267" y="10"/>
            <a:ext cx="11355452"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F96598C-6AD1-0148-3EF7-582E37F1E3BC}"/>
              </a:ext>
            </a:extLst>
          </p:cNvPr>
          <p:cNvSpPr/>
          <p:nvPr/>
        </p:nvSpPr>
        <p:spPr>
          <a:xfrm>
            <a:off x="6096000" y="2074485"/>
            <a:ext cx="4824635" cy="2709030"/>
          </a:xfrm>
          <a:prstGeom prst="rect">
            <a:avLst/>
          </a:prstGeom>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419" dirty="0"/>
          </a:p>
        </p:txBody>
      </p:sp>
      <p:sp>
        <p:nvSpPr>
          <p:cNvPr id="35" name="TextBox 34">
            <a:extLst>
              <a:ext uri="{FF2B5EF4-FFF2-40B4-BE49-F238E27FC236}">
                <a16:creationId xmlns:a16="http://schemas.microsoft.com/office/drawing/2014/main" id="{875165AD-E259-30D1-8FBD-697B276406A2}"/>
              </a:ext>
            </a:extLst>
          </p:cNvPr>
          <p:cNvSpPr txBox="1"/>
          <p:nvPr/>
        </p:nvSpPr>
        <p:spPr>
          <a:xfrm>
            <a:off x="6775622" y="3028168"/>
            <a:ext cx="11355451" cy="1077218"/>
          </a:xfrm>
          <a:prstGeom prst="rect">
            <a:avLst/>
          </a:prstGeom>
          <a:noFill/>
        </p:spPr>
        <p:txBody>
          <a:bodyPr wrap="square" rtlCol="0">
            <a:spAutoFit/>
          </a:bodyPr>
          <a:lstStyle/>
          <a:p>
            <a:r>
              <a:rPr lang="en-US" sz="4000" dirty="0">
                <a:solidFill>
                  <a:schemeClr val="bg1"/>
                </a:solidFill>
              </a:rPr>
              <a:t>Video Intercom </a:t>
            </a:r>
          </a:p>
          <a:p>
            <a:endParaRPr lang="es-419" sz="2400" dirty="0">
              <a:solidFill>
                <a:schemeClr val="bg1"/>
              </a:solidFill>
            </a:endParaRPr>
          </a:p>
        </p:txBody>
      </p:sp>
      <p:pic>
        <p:nvPicPr>
          <p:cNvPr id="2" name="Zástupný symbol obrázku 13" descr="Obsah obrázku oblečení, osoba, Lidská tvář, úsměv&#10;&#10;Popis byl vytvořen automaticky">
            <a:extLst>
              <a:ext uri="{FF2B5EF4-FFF2-40B4-BE49-F238E27FC236}">
                <a16:creationId xmlns:a16="http://schemas.microsoft.com/office/drawing/2014/main" id="{EF5CF05C-BE7F-FE3C-8266-5FB99A010329}"/>
              </a:ext>
            </a:extLst>
          </p:cNvPr>
          <p:cNvPicPr>
            <a:picLocks noChangeAspect="1"/>
          </p:cNvPicPr>
          <p:nvPr/>
        </p:nvPicPr>
        <p:blipFill rotWithShape="1">
          <a:blip r:embed="rId5">
            <a:extLst>
              <a:ext uri="{28A0092B-C50C-407E-A947-70E740481C1C}">
                <a14:useLocalDpi xmlns:a14="http://schemas.microsoft.com/office/drawing/2010/main" val="0"/>
              </a:ext>
            </a:extLst>
          </a:blip>
          <a:srcRect l="7732" r="-113"/>
          <a:stretch/>
        </p:blipFill>
        <p:spPr>
          <a:xfrm>
            <a:off x="0" y="0"/>
            <a:ext cx="6335486" cy="6858000"/>
          </a:xfrm>
          <a:prstGeom prst="rect">
            <a:avLst/>
          </a:prstGeom>
        </p:spPr>
      </p:pic>
    </p:spTree>
    <p:extLst>
      <p:ext uri="{BB962C8B-B14F-4D97-AF65-F5344CB8AC3E}">
        <p14:creationId xmlns:p14="http://schemas.microsoft.com/office/powerpoint/2010/main" val="2637593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14191" r="14191"/>
          <a:stretch/>
        </p:blipFill>
        <p:spPr>
          <a:xfrm>
            <a:off x="-7267" y="10"/>
            <a:ext cx="11355452"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875165AD-E259-30D1-8FBD-697B276406A2}"/>
              </a:ext>
            </a:extLst>
          </p:cNvPr>
          <p:cNvSpPr txBox="1"/>
          <p:nvPr/>
        </p:nvSpPr>
        <p:spPr>
          <a:xfrm>
            <a:off x="348725" y="3076131"/>
            <a:ext cx="11355451" cy="1077218"/>
          </a:xfrm>
          <a:prstGeom prst="rect">
            <a:avLst/>
          </a:prstGeom>
          <a:noFill/>
        </p:spPr>
        <p:txBody>
          <a:bodyPr wrap="square" rtlCol="0">
            <a:spAutoFit/>
          </a:bodyPr>
          <a:lstStyle/>
          <a:p>
            <a:r>
              <a:rPr lang="en-US" sz="4000" dirty="0">
                <a:solidFill>
                  <a:schemeClr val="bg1"/>
                </a:solidFill>
              </a:rPr>
              <a:t>Smart Locks</a:t>
            </a:r>
            <a:endParaRPr lang="es-419" sz="4000" dirty="0">
              <a:solidFill>
                <a:schemeClr val="bg1"/>
              </a:solidFill>
            </a:endParaRPr>
          </a:p>
          <a:p>
            <a:endParaRPr lang="es-419" sz="2400" dirty="0">
              <a:solidFill>
                <a:schemeClr val="bg1"/>
              </a:solidFill>
            </a:endParaRPr>
          </a:p>
        </p:txBody>
      </p:sp>
      <p:pic>
        <p:nvPicPr>
          <p:cNvPr id="3" name="Picture 2" descr="A close up of a door lock&#10;&#10;Description automatically generated">
            <a:extLst>
              <a:ext uri="{FF2B5EF4-FFF2-40B4-BE49-F238E27FC236}">
                <a16:creationId xmlns:a16="http://schemas.microsoft.com/office/drawing/2014/main" id="{7F96F927-B53E-9467-3AB3-1DE2892D6B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97261" y="1641684"/>
            <a:ext cx="6354193" cy="3574631"/>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710109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3431" r="3431"/>
          <a:stretch/>
        </p:blipFill>
        <p:spPr>
          <a:xfrm>
            <a:off x="-7267" y="10"/>
            <a:ext cx="11355452"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875165AD-E259-30D1-8FBD-697B276406A2}"/>
              </a:ext>
            </a:extLst>
          </p:cNvPr>
          <p:cNvSpPr txBox="1"/>
          <p:nvPr/>
        </p:nvSpPr>
        <p:spPr>
          <a:xfrm>
            <a:off x="170729" y="87698"/>
            <a:ext cx="11355451" cy="707886"/>
          </a:xfrm>
          <a:prstGeom prst="rect">
            <a:avLst/>
          </a:prstGeom>
          <a:noFill/>
        </p:spPr>
        <p:txBody>
          <a:bodyPr wrap="square" rtlCol="0">
            <a:spAutoFit/>
          </a:bodyPr>
          <a:lstStyle/>
          <a:p>
            <a:r>
              <a:rPr lang="en-US" sz="4000" dirty="0">
                <a:solidFill>
                  <a:schemeClr val="bg1"/>
                </a:solidFill>
              </a:rPr>
              <a:t>Scenario</a:t>
            </a:r>
            <a:endParaRPr lang="es-419" sz="2400" dirty="0">
              <a:solidFill>
                <a:schemeClr val="bg1"/>
              </a:solidFill>
            </a:endParaRPr>
          </a:p>
        </p:txBody>
      </p:sp>
      <p:pic>
        <p:nvPicPr>
          <p:cNvPr id="3" name="Picture 2">
            <a:extLst>
              <a:ext uri="{FF2B5EF4-FFF2-40B4-BE49-F238E27FC236}">
                <a16:creationId xmlns:a16="http://schemas.microsoft.com/office/drawing/2014/main" id="{7F96F927-B53E-9467-3AB3-1DE2892D6BD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24581" y="3643226"/>
            <a:ext cx="3938878" cy="2649131"/>
          </a:xfrm>
          <a:prstGeom prst="rect">
            <a:avLst/>
          </a:prstGeom>
          <a:effectLst>
            <a:glow rad="139700">
              <a:srgbClr val="FFE800"/>
            </a:glow>
          </a:effectLst>
        </p:spPr>
      </p:pic>
      <p:pic>
        <p:nvPicPr>
          <p:cNvPr id="4" name="Zástupný symbol obrázku 30" descr="Obsah obrázku osoba, budova, venku, používání&#10;&#10;Popis byl vytvořen automaticky">
            <a:extLst>
              <a:ext uri="{FF2B5EF4-FFF2-40B4-BE49-F238E27FC236}">
                <a16:creationId xmlns:a16="http://schemas.microsoft.com/office/drawing/2014/main" id="{14E23E61-5E79-AAAF-EF78-7C9378DDE4F7}"/>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50768" y="1024455"/>
            <a:ext cx="3321608" cy="3026727"/>
          </a:xfrm>
          <a:prstGeom prst="ellipse">
            <a:avLst/>
          </a:prstGeom>
          <a:ln>
            <a:noFill/>
          </a:ln>
          <a:effectLst>
            <a:glow rad="101600">
              <a:srgbClr val="FFDD00">
                <a:alpha val="60000"/>
              </a:srgbClr>
            </a:glow>
            <a:softEdge rad="112500"/>
          </a:effectLst>
        </p:spPr>
      </p:pic>
      <p:pic>
        <p:nvPicPr>
          <p:cNvPr id="6" name="Picture 5" descr="A child pointing at a touch screen device&#10;&#10;Description automatically generated">
            <a:extLst>
              <a:ext uri="{FF2B5EF4-FFF2-40B4-BE49-F238E27FC236}">
                <a16:creationId xmlns:a16="http://schemas.microsoft.com/office/drawing/2014/main" id="{06B89B34-A1FF-F007-E272-38BD0AF70B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7650" y="2313428"/>
            <a:ext cx="3321608" cy="3026727"/>
          </a:xfrm>
          <a:prstGeom prst="ellipse">
            <a:avLst/>
          </a:prstGeom>
          <a:ln>
            <a:noFill/>
          </a:ln>
          <a:effectLst>
            <a:glow rad="228600">
              <a:srgbClr val="FFE800">
                <a:alpha val="40000"/>
              </a:srgbClr>
            </a:glow>
            <a:softEdge rad="112500"/>
          </a:effectLst>
        </p:spPr>
      </p:pic>
    </p:spTree>
    <p:extLst>
      <p:ext uri="{BB962C8B-B14F-4D97-AF65-F5344CB8AC3E}">
        <p14:creationId xmlns:p14="http://schemas.microsoft.com/office/powerpoint/2010/main" val="1579168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80">
                                          <p:stCondLst>
                                            <p:cond delay="0"/>
                                          </p:stCondLst>
                                        </p:cTn>
                                        <p:tgtEl>
                                          <p:spTgt spid="3"/>
                                        </p:tgtEl>
                                      </p:cBhvr>
                                    </p:animEffect>
                                    <p:anim calcmode="lin" valueType="num">
                                      <p:cBhvr>
                                        <p:cTn id="4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gtEl>
                                      </p:cBhvr>
                                      <p:to x="100000" y="60000"/>
                                    </p:animScale>
                                    <p:animScale>
                                      <p:cBhvr>
                                        <p:cTn id="50" dur="166" decel="50000">
                                          <p:stCondLst>
                                            <p:cond delay="676"/>
                                          </p:stCondLst>
                                        </p:cTn>
                                        <p:tgtEl>
                                          <p:spTgt spid="3"/>
                                        </p:tgtEl>
                                      </p:cBhvr>
                                      <p:to x="100000" y="100000"/>
                                    </p:animScale>
                                    <p:animScale>
                                      <p:cBhvr>
                                        <p:cTn id="51" dur="26">
                                          <p:stCondLst>
                                            <p:cond delay="1312"/>
                                          </p:stCondLst>
                                        </p:cTn>
                                        <p:tgtEl>
                                          <p:spTgt spid="3"/>
                                        </p:tgtEl>
                                      </p:cBhvr>
                                      <p:to x="100000" y="80000"/>
                                    </p:animScale>
                                    <p:animScale>
                                      <p:cBhvr>
                                        <p:cTn id="52" dur="166" decel="50000">
                                          <p:stCondLst>
                                            <p:cond delay="1338"/>
                                          </p:stCondLst>
                                        </p:cTn>
                                        <p:tgtEl>
                                          <p:spTgt spid="3"/>
                                        </p:tgtEl>
                                      </p:cBhvr>
                                      <p:to x="100000" y="100000"/>
                                    </p:animScale>
                                    <p:animScale>
                                      <p:cBhvr>
                                        <p:cTn id="53" dur="26">
                                          <p:stCondLst>
                                            <p:cond delay="1642"/>
                                          </p:stCondLst>
                                        </p:cTn>
                                        <p:tgtEl>
                                          <p:spTgt spid="3"/>
                                        </p:tgtEl>
                                      </p:cBhvr>
                                      <p:to x="100000" y="90000"/>
                                    </p:animScale>
                                    <p:animScale>
                                      <p:cBhvr>
                                        <p:cTn id="54" dur="166" decel="50000">
                                          <p:stCondLst>
                                            <p:cond delay="1668"/>
                                          </p:stCondLst>
                                        </p:cTn>
                                        <p:tgtEl>
                                          <p:spTgt spid="3"/>
                                        </p:tgtEl>
                                      </p:cBhvr>
                                      <p:to x="100000" y="100000"/>
                                    </p:animScale>
                                    <p:animScale>
                                      <p:cBhvr>
                                        <p:cTn id="55" dur="26">
                                          <p:stCondLst>
                                            <p:cond delay="1808"/>
                                          </p:stCondLst>
                                        </p:cTn>
                                        <p:tgtEl>
                                          <p:spTgt spid="3"/>
                                        </p:tgtEl>
                                      </p:cBhvr>
                                      <p:to x="100000" y="95000"/>
                                    </p:animScale>
                                    <p:animScale>
                                      <p:cBhvr>
                                        <p:cTn id="5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9737" b="9737"/>
          <a:stretch/>
        </p:blipFill>
        <p:spPr>
          <a:xfrm>
            <a:off x="-7267" y="10"/>
            <a:ext cx="11355452"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875165AD-E259-30D1-8FBD-697B276406A2}"/>
              </a:ext>
            </a:extLst>
          </p:cNvPr>
          <p:cNvSpPr txBox="1"/>
          <p:nvPr/>
        </p:nvSpPr>
        <p:spPr>
          <a:xfrm>
            <a:off x="418274" y="2952862"/>
            <a:ext cx="11355451" cy="1692771"/>
          </a:xfrm>
          <a:prstGeom prst="rect">
            <a:avLst/>
          </a:prstGeom>
          <a:noFill/>
        </p:spPr>
        <p:txBody>
          <a:bodyPr wrap="square" rtlCol="0">
            <a:spAutoFit/>
          </a:bodyPr>
          <a:lstStyle/>
          <a:p>
            <a:r>
              <a:rPr lang="en-US" sz="4000" dirty="0">
                <a:solidFill>
                  <a:schemeClr val="bg1"/>
                </a:solidFill>
              </a:rPr>
              <a:t>IP Video Cameras</a:t>
            </a:r>
          </a:p>
          <a:p>
            <a:r>
              <a:rPr lang="en-US" sz="4000" dirty="0">
                <a:solidFill>
                  <a:schemeClr val="bg1"/>
                </a:solidFill>
              </a:rPr>
              <a:t>and video analytics</a:t>
            </a:r>
            <a:endParaRPr lang="es-419" sz="2400" dirty="0">
              <a:solidFill>
                <a:schemeClr val="bg1"/>
              </a:solidFill>
            </a:endParaRPr>
          </a:p>
          <a:p>
            <a:endParaRPr lang="es-419" sz="2400" dirty="0">
              <a:solidFill>
                <a:schemeClr val="bg1"/>
              </a:solidFill>
            </a:endParaRPr>
          </a:p>
        </p:txBody>
      </p:sp>
      <p:pic>
        <p:nvPicPr>
          <p:cNvPr id="2" name="Picture 2" descr="Axis P3715-PLVE Network Camera • MEC Networks Corporation">
            <a:extLst>
              <a:ext uri="{FF2B5EF4-FFF2-40B4-BE49-F238E27FC236}">
                <a16:creationId xmlns:a16="http://schemas.microsoft.com/office/drawing/2014/main" id="{F9A8323F-4FE6-00DA-3C52-433B5FB65B6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2428" y="2212366"/>
            <a:ext cx="3690607" cy="243326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13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776" b="776"/>
          <a:stretch/>
        </p:blipFill>
        <p:spPr>
          <a:xfrm>
            <a:off x="0" y="10"/>
            <a:ext cx="111732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77" name="Picture 76">
            <a:extLst>
              <a:ext uri="{FF2B5EF4-FFF2-40B4-BE49-F238E27FC236}">
                <a16:creationId xmlns:a16="http://schemas.microsoft.com/office/drawing/2014/main" id="{B4D19C1E-E576-4EF5-A214-8D4902954A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2641" y="3308828"/>
            <a:ext cx="2101943" cy="1219665"/>
          </a:xfrm>
          <a:prstGeom prst="rect">
            <a:avLst/>
          </a:prstGeom>
        </p:spPr>
      </p:pic>
      <p:pic>
        <p:nvPicPr>
          <p:cNvPr id="2" name="Obrázek 7" descr="Obsah obrázku elektronika, Elektronické zařízení, přístroj, kruh&#10;&#10;Popis byl vytvořen automaticky">
            <a:extLst>
              <a:ext uri="{FF2B5EF4-FFF2-40B4-BE49-F238E27FC236}">
                <a16:creationId xmlns:a16="http://schemas.microsoft.com/office/drawing/2014/main" id="{2163F8A4-1820-E7CA-2A60-B2ED3E537D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8729" y="4342333"/>
            <a:ext cx="168015" cy="372320"/>
          </a:xfrm>
          <a:prstGeom prst="rect">
            <a:avLst/>
          </a:prstGeom>
          <a:effectLst/>
        </p:spPr>
      </p:pic>
      <p:pic>
        <p:nvPicPr>
          <p:cNvPr id="6" name="Picture 5" descr="A white camera with a black circle&#10;&#10;Description automatically generated">
            <a:extLst>
              <a:ext uri="{FF2B5EF4-FFF2-40B4-BE49-F238E27FC236}">
                <a16:creationId xmlns:a16="http://schemas.microsoft.com/office/drawing/2014/main" id="{DCF124A7-6B72-3447-A4E4-1E329A2F46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836" y="3161652"/>
            <a:ext cx="876586" cy="722010"/>
          </a:xfrm>
          <a:prstGeom prst="rect">
            <a:avLst/>
          </a:prstGeom>
        </p:spPr>
      </p:pic>
      <p:pic>
        <p:nvPicPr>
          <p:cNvPr id="10" name="Picture 9" descr="A white camera with a black background&#10;&#10;Description automatically generated">
            <a:extLst>
              <a:ext uri="{FF2B5EF4-FFF2-40B4-BE49-F238E27FC236}">
                <a16:creationId xmlns:a16="http://schemas.microsoft.com/office/drawing/2014/main" id="{6628CB64-5640-D00F-15C9-7845B50E15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574" y="2088772"/>
            <a:ext cx="890249" cy="890249"/>
          </a:xfrm>
          <a:prstGeom prst="rect">
            <a:avLst/>
          </a:prstGeom>
        </p:spPr>
      </p:pic>
      <p:sp>
        <p:nvSpPr>
          <p:cNvPr id="16" name="TextBox 15">
            <a:extLst>
              <a:ext uri="{FF2B5EF4-FFF2-40B4-BE49-F238E27FC236}">
                <a16:creationId xmlns:a16="http://schemas.microsoft.com/office/drawing/2014/main" id="{F9D26E54-1DDB-C155-9BB0-162F607C91D7}"/>
              </a:ext>
            </a:extLst>
          </p:cNvPr>
          <p:cNvSpPr txBox="1"/>
          <p:nvPr/>
        </p:nvSpPr>
        <p:spPr>
          <a:xfrm>
            <a:off x="-37578" y="9071"/>
            <a:ext cx="11355451" cy="892552"/>
          </a:xfrm>
          <a:prstGeom prst="rect">
            <a:avLst/>
          </a:prstGeom>
          <a:noFill/>
        </p:spPr>
        <p:txBody>
          <a:bodyPr wrap="square" rtlCol="0">
            <a:spAutoFit/>
          </a:bodyPr>
          <a:lstStyle/>
          <a:p>
            <a:r>
              <a:rPr lang="en-US" sz="2800" dirty="0">
                <a:solidFill>
                  <a:schemeClr val="bg1"/>
                </a:solidFill>
              </a:rPr>
              <a:t>Smart Home Security Solutions</a:t>
            </a:r>
            <a:endParaRPr lang="es-419" sz="2800" dirty="0">
              <a:solidFill>
                <a:schemeClr val="bg1"/>
              </a:solidFill>
            </a:endParaRPr>
          </a:p>
          <a:p>
            <a:endParaRPr lang="es-419" sz="2400" dirty="0">
              <a:solidFill>
                <a:schemeClr val="bg1"/>
              </a:solidFill>
            </a:endParaRPr>
          </a:p>
        </p:txBody>
      </p:sp>
      <p:pic>
        <p:nvPicPr>
          <p:cNvPr id="4" name="Picture 3" descr="A black grid with a square pattern&#10;&#10;Description automatically generated with medium confidence">
            <a:extLst>
              <a:ext uri="{FF2B5EF4-FFF2-40B4-BE49-F238E27FC236}">
                <a16:creationId xmlns:a16="http://schemas.microsoft.com/office/drawing/2014/main" id="{2CD2A80A-62A5-D2AB-D2F3-77DB36DB18F4}"/>
              </a:ext>
            </a:extLst>
          </p:cNvPr>
          <p:cNvPicPr>
            <a:picLocks noChangeAspect="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val="0"/>
              </a:ext>
            </a:extLst>
          </a:blip>
          <a:srcRect l="19708" t="18126" r="46369"/>
          <a:stretch/>
        </p:blipFill>
        <p:spPr>
          <a:xfrm>
            <a:off x="221113" y="3609329"/>
            <a:ext cx="1114624" cy="2403164"/>
          </a:xfrm>
          <a:prstGeom prst="rect">
            <a:avLst/>
          </a:prstGeom>
          <a:effectLst>
            <a:glow>
              <a:schemeClr val="accent4">
                <a:lumMod val="60000"/>
                <a:lumOff val="40000"/>
                <a:alpha val="40000"/>
              </a:schemeClr>
            </a:glow>
          </a:effectLst>
        </p:spPr>
      </p:pic>
      <p:sp>
        <p:nvSpPr>
          <p:cNvPr id="5" name="Rectangle 4">
            <a:extLst>
              <a:ext uri="{FF2B5EF4-FFF2-40B4-BE49-F238E27FC236}">
                <a16:creationId xmlns:a16="http://schemas.microsoft.com/office/drawing/2014/main" id="{DEF2CD48-222A-72B4-0353-398FF593E689}"/>
              </a:ext>
            </a:extLst>
          </p:cNvPr>
          <p:cNvSpPr/>
          <p:nvPr/>
        </p:nvSpPr>
        <p:spPr>
          <a:xfrm rot="20311773">
            <a:off x="1408708" y="4252988"/>
            <a:ext cx="231666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Motion</a:t>
            </a:r>
            <a:endParaRPr lang="en-US" sz="5400" b="1" cap="none" spc="0" dirty="0">
              <a:ln/>
              <a:solidFill>
                <a:schemeClr val="accent4"/>
              </a:solidFill>
              <a:effectLst/>
            </a:endParaRPr>
          </a:p>
        </p:txBody>
      </p:sp>
      <p:pic>
        <p:nvPicPr>
          <p:cNvPr id="14" name="Picture 13" descr="A red sign with black text&#10;&#10;Description automatically generated">
            <a:extLst>
              <a:ext uri="{FF2B5EF4-FFF2-40B4-BE49-F238E27FC236}">
                <a16:creationId xmlns:a16="http://schemas.microsoft.com/office/drawing/2014/main" id="{96676B8E-554A-1D96-E082-AFD541FC06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13294">
            <a:off x="3164871" y="-226266"/>
            <a:ext cx="7116000" cy="5793969"/>
          </a:xfrm>
          <a:prstGeom prst="rect">
            <a:avLst/>
          </a:prstGeom>
          <a:effectLst>
            <a:glow rad="101600">
              <a:srgbClr val="FFE800">
                <a:alpha val="60000"/>
              </a:srgbClr>
            </a:glow>
          </a:effectLst>
        </p:spPr>
      </p:pic>
      <p:pic>
        <p:nvPicPr>
          <p:cNvPr id="17" name="Picture 16" descr="A screen shot of a phone&#10;&#10;Description automatically generated">
            <a:extLst>
              <a:ext uri="{FF2B5EF4-FFF2-40B4-BE49-F238E27FC236}">
                <a16:creationId xmlns:a16="http://schemas.microsoft.com/office/drawing/2014/main" id="{5C063AEF-EA6D-7CF4-6E27-F0C567B63B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04287" y="1361821"/>
            <a:ext cx="7190143" cy="5546684"/>
          </a:xfrm>
          <a:prstGeom prst="rect">
            <a:avLst/>
          </a:prstGeom>
          <a:effectLst>
            <a:glow rad="228600">
              <a:schemeClr val="accent4">
                <a:satMod val="175000"/>
                <a:alpha val="40000"/>
              </a:schemeClr>
            </a:glow>
          </a:effectLst>
        </p:spPr>
      </p:pic>
      <p:sp>
        <p:nvSpPr>
          <p:cNvPr id="19" name="Rectangle 18">
            <a:extLst>
              <a:ext uri="{FF2B5EF4-FFF2-40B4-BE49-F238E27FC236}">
                <a16:creationId xmlns:a16="http://schemas.microsoft.com/office/drawing/2014/main" id="{B1F3431F-8F73-217C-E227-131D8A49FFA9}"/>
              </a:ext>
            </a:extLst>
          </p:cNvPr>
          <p:cNvSpPr/>
          <p:nvPr/>
        </p:nvSpPr>
        <p:spPr>
          <a:xfrm>
            <a:off x="9622520" y="2718148"/>
            <a:ext cx="2348367" cy="17339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red and black sign&#10;&#10;Description automatically generated">
            <a:extLst>
              <a:ext uri="{FF2B5EF4-FFF2-40B4-BE49-F238E27FC236}">
                <a16:creationId xmlns:a16="http://schemas.microsoft.com/office/drawing/2014/main" id="{7DC919C3-5C14-121B-0D8D-7688AE5D72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20473" y="2830018"/>
            <a:ext cx="2432628" cy="1622121"/>
          </a:xfrm>
          <a:prstGeom prst="rect">
            <a:avLst/>
          </a:prstGeom>
        </p:spPr>
      </p:pic>
    </p:spTree>
    <p:extLst>
      <p:ext uri="{BB962C8B-B14F-4D97-AF65-F5344CB8AC3E}">
        <p14:creationId xmlns:p14="http://schemas.microsoft.com/office/powerpoint/2010/main" val="1085748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776" b="776"/>
          <a:stretch/>
        </p:blipFill>
        <p:spPr>
          <a:xfrm>
            <a:off x="0" y="10"/>
            <a:ext cx="111732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2" name="Obrázek 7" descr="Obsah obrázku elektronika, Elektronické zařízení, přístroj, kruh&#10;&#10;Popis byl vytvořen automaticky">
            <a:extLst>
              <a:ext uri="{FF2B5EF4-FFF2-40B4-BE49-F238E27FC236}">
                <a16:creationId xmlns:a16="http://schemas.microsoft.com/office/drawing/2014/main" id="{2163F8A4-1820-E7CA-2A60-B2ED3E537D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8729" y="4342333"/>
            <a:ext cx="168015" cy="372320"/>
          </a:xfrm>
          <a:prstGeom prst="rect">
            <a:avLst/>
          </a:prstGeom>
          <a:effectLst/>
        </p:spPr>
      </p:pic>
      <p:pic>
        <p:nvPicPr>
          <p:cNvPr id="6" name="Picture 5" descr="A white camera with a black circle&#10;&#10;Description automatically generated">
            <a:extLst>
              <a:ext uri="{FF2B5EF4-FFF2-40B4-BE49-F238E27FC236}">
                <a16:creationId xmlns:a16="http://schemas.microsoft.com/office/drawing/2014/main" id="{DCF124A7-6B72-3447-A4E4-1E329A2F4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8836" y="3161652"/>
            <a:ext cx="876586" cy="722010"/>
          </a:xfrm>
          <a:prstGeom prst="rect">
            <a:avLst/>
          </a:prstGeom>
        </p:spPr>
      </p:pic>
      <p:pic>
        <p:nvPicPr>
          <p:cNvPr id="10" name="Picture 9" descr="A white camera with a black background&#10;&#10;Description automatically generated">
            <a:extLst>
              <a:ext uri="{FF2B5EF4-FFF2-40B4-BE49-F238E27FC236}">
                <a16:creationId xmlns:a16="http://schemas.microsoft.com/office/drawing/2014/main" id="{6628CB64-5640-D00F-15C9-7845B50E1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74" y="2088772"/>
            <a:ext cx="890249" cy="890249"/>
          </a:xfrm>
          <a:prstGeom prst="rect">
            <a:avLst/>
          </a:prstGeom>
        </p:spPr>
      </p:pic>
      <p:sp>
        <p:nvSpPr>
          <p:cNvPr id="16" name="TextBox 15">
            <a:extLst>
              <a:ext uri="{FF2B5EF4-FFF2-40B4-BE49-F238E27FC236}">
                <a16:creationId xmlns:a16="http://schemas.microsoft.com/office/drawing/2014/main" id="{F9D26E54-1DDB-C155-9BB0-162F607C91D7}"/>
              </a:ext>
            </a:extLst>
          </p:cNvPr>
          <p:cNvSpPr txBox="1"/>
          <p:nvPr/>
        </p:nvSpPr>
        <p:spPr>
          <a:xfrm>
            <a:off x="-37578" y="9071"/>
            <a:ext cx="11355451" cy="892552"/>
          </a:xfrm>
          <a:prstGeom prst="rect">
            <a:avLst/>
          </a:prstGeom>
          <a:noFill/>
        </p:spPr>
        <p:txBody>
          <a:bodyPr wrap="square" rtlCol="0">
            <a:spAutoFit/>
          </a:bodyPr>
          <a:lstStyle/>
          <a:p>
            <a:r>
              <a:rPr lang="en-US" sz="2800" dirty="0">
                <a:solidFill>
                  <a:schemeClr val="bg1"/>
                </a:solidFill>
              </a:rPr>
              <a:t>Smart Home Security Solutions</a:t>
            </a:r>
            <a:endParaRPr lang="es-419" sz="2800" dirty="0">
              <a:solidFill>
                <a:schemeClr val="bg1"/>
              </a:solidFill>
            </a:endParaRPr>
          </a:p>
          <a:p>
            <a:endParaRPr lang="es-419" sz="2400" dirty="0">
              <a:solidFill>
                <a:schemeClr val="bg1"/>
              </a:solidFill>
            </a:endParaRPr>
          </a:p>
        </p:txBody>
      </p:sp>
      <p:pic>
        <p:nvPicPr>
          <p:cNvPr id="4" name="Picture 3" descr="A black grid with a square pattern&#10;&#10;Description automatically generated with medium confidence">
            <a:extLst>
              <a:ext uri="{FF2B5EF4-FFF2-40B4-BE49-F238E27FC236}">
                <a16:creationId xmlns:a16="http://schemas.microsoft.com/office/drawing/2014/main" id="{2CD2A80A-62A5-D2AB-D2F3-77DB36DB18F4}"/>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19708" t="18126" r="46369"/>
          <a:stretch/>
        </p:blipFill>
        <p:spPr>
          <a:xfrm>
            <a:off x="5403008" y="4158640"/>
            <a:ext cx="811064" cy="1748679"/>
          </a:xfrm>
          <a:prstGeom prst="rect">
            <a:avLst/>
          </a:prstGeom>
          <a:effectLst>
            <a:glow>
              <a:schemeClr val="accent4">
                <a:lumMod val="60000"/>
                <a:lumOff val="40000"/>
                <a:alpha val="40000"/>
              </a:schemeClr>
            </a:glow>
          </a:effectLst>
        </p:spPr>
      </p:pic>
      <p:pic>
        <p:nvPicPr>
          <p:cNvPr id="9" name="Picture 8" descr="A light bulb with rays of light shining through it&#10;&#10;Description automatically generated">
            <a:extLst>
              <a:ext uri="{FF2B5EF4-FFF2-40B4-BE49-F238E27FC236}">
                <a16:creationId xmlns:a16="http://schemas.microsoft.com/office/drawing/2014/main" id="{7E19AEA7-A6E8-34C2-93BE-6C1CCA2ABB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144657" y="-270550"/>
            <a:ext cx="6154275" cy="5939820"/>
          </a:xfrm>
          <a:prstGeom prst="rect">
            <a:avLst/>
          </a:prstGeom>
          <a:effectLst>
            <a:glow rad="228600">
              <a:schemeClr val="accent4">
                <a:satMod val="175000"/>
                <a:alpha val="40000"/>
              </a:schemeClr>
            </a:glow>
          </a:effectLst>
        </p:spPr>
      </p:pic>
      <p:pic>
        <p:nvPicPr>
          <p:cNvPr id="11" name="Picture 10" descr="A screen shot of a phone&#10;&#10;Description automatically generated">
            <a:extLst>
              <a:ext uri="{FF2B5EF4-FFF2-40B4-BE49-F238E27FC236}">
                <a16:creationId xmlns:a16="http://schemas.microsoft.com/office/drawing/2014/main" id="{BC6AF1E6-5117-A1C2-167B-BD42A69C8D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8729" y="885600"/>
            <a:ext cx="7699763" cy="5939820"/>
          </a:xfrm>
          <a:prstGeom prst="rect">
            <a:avLst/>
          </a:prstGeom>
          <a:effectLst>
            <a:glow rad="228600">
              <a:schemeClr val="accent4">
                <a:satMod val="175000"/>
                <a:alpha val="40000"/>
              </a:schemeClr>
            </a:glow>
          </a:effectLst>
        </p:spPr>
      </p:pic>
      <p:pic>
        <p:nvPicPr>
          <p:cNvPr id="12" name="Obrázek 7" descr="Obsah obrázku elektronika, Elektronické zařízení, přístroj, kruh&#10;&#10;Popis byl vytvořen automaticky">
            <a:extLst>
              <a:ext uri="{FF2B5EF4-FFF2-40B4-BE49-F238E27FC236}">
                <a16:creationId xmlns:a16="http://schemas.microsoft.com/office/drawing/2014/main" id="{25302BCA-9204-8BB9-FBFE-99FE215CC7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23396" y="267652"/>
            <a:ext cx="1606696" cy="3560441"/>
          </a:xfrm>
          <a:prstGeom prst="rect">
            <a:avLst/>
          </a:prstGeom>
          <a:effectLst>
            <a:glow rad="228600">
              <a:schemeClr val="accent4">
                <a:satMod val="175000"/>
                <a:alpha val="40000"/>
              </a:schemeClr>
            </a:glow>
          </a:effectLst>
        </p:spPr>
      </p:pic>
      <p:sp>
        <p:nvSpPr>
          <p:cNvPr id="13" name="Rectangle 12">
            <a:extLst>
              <a:ext uri="{FF2B5EF4-FFF2-40B4-BE49-F238E27FC236}">
                <a16:creationId xmlns:a16="http://schemas.microsoft.com/office/drawing/2014/main" id="{F6506736-933F-DA78-EE70-B9A9659E1DD8}"/>
              </a:ext>
            </a:extLst>
          </p:cNvPr>
          <p:cNvSpPr/>
          <p:nvPr/>
        </p:nvSpPr>
        <p:spPr>
          <a:xfrm>
            <a:off x="8987418" y="2383795"/>
            <a:ext cx="2436320" cy="19585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grid with a square pattern&#10;&#10;Description automatically generated with medium confidence">
            <a:extLst>
              <a:ext uri="{FF2B5EF4-FFF2-40B4-BE49-F238E27FC236}">
                <a16:creationId xmlns:a16="http://schemas.microsoft.com/office/drawing/2014/main" id="{8E75B8F6-91BF-FCF2-1E62-47A63B56DBCA}"/>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19708" t="18126" r="46369"/>
          <a:stretch/>
        </p:blipFill>
        <p:spPr>
          <a:xfrm>
            <a:off x="9738255" y="2554660"/>
            <a:ext cx="811064" cy="1748679"/>
          </a:xfrm>
          <a:prstGeom prst="rect">
            <a:avLst/>
          </a:prstGeom>
          <a:effectLst>
            <a:glow>
              <a:schemeClr val="accent4">
                <a:lumMod val="60000"/>
                <a:lumOff val="40000"/>
                <a:alpha val="40000"/>
              </a:schemeClr>
            </a:glow>
          </a:effectLst>
        </p:spPr>
      </p:pic>
    </p:spTree>
    <p:extLst>
      <p:ext uri="{BB962C8B-B14F-4D97-AF65-F5344CB8AC3E}">
        <p14:creationId xmlns:p14="http://schemas.microsoft.com/office/powerpoint/2010/main" val="1004687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1098015"/>
          </a:xfrm>
        </p:spPr>
        <p:txBody>
          <a:bodyPr/>
          <a:lstStyle/>
          <a:p>
            <a:r>
              <a:rPr lang="en-US" b="1" dirty="0"/>
              <a:t>1.  Agenda</a:t>
            </a:r>
            <a:br>
              <a:rPr lang="en-US" b="1" dirty="0"/>
            </a:br>
            <a:r>
              <a:rPr lang="en-US" sz="2800" dirty="0"/>
              <a:t>Greg Walker(ASHB)</a:t>
            </a:r>
            <a:endParaRPr lang="en-US" b="1" dirty="0"/>
          </a:p>
        </p:txBody>
      </p:sp>
      <p:sp>
        <p:nvSpPr>
          <p:cNvPr id="5" name="Text Placeholder 4"/>
          <p:cNvSpPr>
            <a:spLocks noGrp="1"/>
          </p:cNvSpPr>
          <p:nvPr>
            <p:ph type="body" sz="quarter" idx="12"/>
          </p:nvPr>
        </p:nvSpPr>
        <p:spPr>
          <a:xfrm>
            <a:off x="595623" y="1274786"/>
            <a:ext cx="11000754" cy="4451995"/>
          </a:xfrm>
        </p:spPr>
        <p:txBody>
          <a:bodyPr>
            <a:noAutofit/>
          </a:bodyPr>
          <a:lstStyle/>
          <a:p>
            <a:pPr marL="457200" indent="-457200">
              <a:buFont typeface="+mj-lt"/>
              <a:buAutoNum type="arabicPeriod"/>
            </a:pPr>
            <a:r>
              <a:rPr lang="en-US" dirty="0">
                <a:latin typeface="+mj-lt"/>
              </a:rPr>
              <a:t>Agenda</a:t>
            </a:r>
          </a:p>
          <a:p>
            <a:pPr marL="457200" indent="-457200">
              <a:buFont typeface="+mj-lt"/>
              <a:buAutoNum type="arabicPeriod"/>
            </a:pPr>
            <a:r>
              <a:rPr lang="en-US" dirty="0">
                <a:latin typeface="+mj-lt"/>
              </a:rPr>
              <a:t>Call to Order, Welcome, Introductions, About the CHC</a:t>
            </a:r>
          </a:p>
          <a:p>
            <a:pPr marL="457200" indent="-457200">
              <a:buFont typeface="+mj-lt"/>
              <a:buAutoNum type="arabicPeriod"/>
            </a:pPr>
            <a:r>
              <a:rPr lang="en-US" dirty="0"/>
              <a:t>Appointment of New CHC Vice-Chair</a:t>
            </a:r>
          </a:p>
          <a:p>
            <a:pPr marL="457200" indent="-457200">
              <a:buFont typeface="+mj-lt"/>
              <a:buAutoNum type="arabicPeriod"/>
            </a:pPr>
            <a:r>
              <a:rPr lang="en-US" dirty="0">
                <a:latin typeface="+mj-lt"/>
              </a:rPr>
              <a:t>Administrative </a:t>
            </a:r>
          </a:p>
          <a:p>
            <a:pPr marL="457200" indent="-457200">
              <a:buFont typeface="+mj-lt"/>
              <a:buAutoNum type="arabicPeriod"/>
            </a:pPr>
            <a:r>
              <a:rPr lang="en-US" dirty="0">
                <a:latin typeface="+mj-lt"/>
              </a:rPr>
              <a:t>Research Update </a:t>
            </a:r>
          </a:p>
          <a:p>
            <a:pPr marL="457200" indent="-457200">
              <a:buFont typeface="+mj-lt"/>
              <a:buAutoNum type="arabicPeriod"/>
            </a:pPr>
            <a:r>
              <a:rPr lang="en-US" dirty="0">
                <a:latin typeface="+mj-lt"/>
              </a:rPr>
              <a:t>Keynote: </a:t>
            </a:r>
            <a:r>
              <a:rPr lang="en-US" b="0" i="0" dirty="0">
                <a:effectLst/>
                <a:latin typeface="+mj-lt"/>
              </a:rPr>
              <a:t>Connected Living, Unleashing the Power of Smart Home Security </a:t>
            </a:r>
            <a:r>
              <a:rPr lang="en-US" dirty="0">
                <a:latin typeface="+mj-lt"/>
              </a:rPr>
              <a:t>– </a:t>
            </a:r>
            <a:r>
              <a:rPr lang="en-US" b="0" i="0" dirty="0">
                <a:effectLst/>
                <a:latin typeface="+mj-lt"/>
              </a:rPr>
              <a:t>Josh Gerena </a:t>
            </a:r>
            <a:r>
              <a:rPr lang="en-US" dirty="0">
                <a:latin typeface="+mj-lt"/>
              </a:rPr>
              <a:t>of </a:t>
            </a:r>
            <a:r>
              <a:rPr lang="en-CA" b="0" i="0" u="none" strike="noStrike" dirty="0">
                <a:effectLst/>
                <a:latin typeface="+mj-lt"/>
              </a:rPr>
              <a:t>2N/Axis Communications</a:t>
            </a:r>
          </a:p>
          <a:p>
            <a:pPr marL="457200" indent="-457200">
              <a:buFont typeface="+mj-lt"/>
              <a:buAutoNum type="arabicPeriod"/>
            </a:pPr>
            <a:r>
              <a:rPr lang="en-US" dirty="0">
                <a:latin typeface="+mj-lt"/>
              </a:rPr>
              <a:t>ASHB Journal</a:t>
            </a:r>
          </a:p>
          <a:p>
            <a:pPr marL="457200" indent="-457200">
              <a:buFont typeface="+mj-lt"/>
              <a:buAutoNum type="arabicPeriod"/>
            </a:pPr>
            <a:r>
              <a:rPr lang="en-US" dirty="0">
                <a:latin typeface="+mj-lt"/>
              </a:rPr>
              <a:t>ASHB Whitepapers</a:t>
            </a:r>
          </a:p>
          <a:p>
            <a:pPr marL="457200" indent="-457200">
              <a:buFont typeface="+mj-lt"/>
              <a:buAutoNum type="arabicPeriod"/>
            </a:pPr>
            <a:r>
              <a:rPr lang="en-US" dirty="0">
                <a:latin typeface="+mj-lt"/>
              </a:rPr>
              <a:t>ASHB Podcast</a:t>
            </a:r>
          </a:p>
          <a:p>
            <a:pPr marL="457200" indent="-457200">
              <a:buFont typeface="+mj-lt"/>
              <a:buAutoNum type="arabicPeriod"/>
            </a:pPr>
            <a:r>
              <a:rPr lang="en-US" dirty="0">
                <a:latin typeface="+mj-lt"/>
              </a:rPr>
              <a:t>New Business</a:t>
            </a:r>
          </a:p>
          <a:p>
            <a:pPr marL="457200" indent="-457200">
              <a:buFont typeface="+mj-lt"/>
              <a:buAutoNum type="arabicPeriod"/>
            </a:pPr>
            <a:r>
              <a:rPr lang="en-US" dirty="0">
                <a:latin typeface="+mj-lt"/>
              </a:rPr>
              <a:t>Announcements</a:t>
            </a:r>
          </a:p>
          <a:p>
            <a:pPr marL="457200" indent="-457200">
              <a:buFont typeface="+mj-lt"/>
              <a:buAutoNum type="arabicPeriod"/>
            </a:pPr>
            <a:r>
              <a:rPr lang="en-US" dirty="0">
                <a:latin typeface="+mj-lt"/>
              </a:rPr>
              <a:t>Adjournment</a:t>
            </a:r>
          </a:p>
        </p:txBody>
      </p:sp>
      <p:sp>
        <p:nvSpPr>
          <p:cNvPr id="7" name="Slide Number Placeholder 1">
            <a:extLst>
              <a:ext uri="{FF2B5EF4-FFF2-40B4-BE49-F238E27FC236}">
                <a16:creationId xmlns:a16="http://schemas.microsoft.com/office/drawing/2014/main" id="{6A1D5A77-61D1-9A82-E417-5B443DD286B9}"/>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2</a:t>
            </a:fld>
            <a:endParaRPr lang="en-US" sz="1200" dirty="0"/>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3569" r="3569"/>
          <a:stretch/>
        </p:blipFill>
        <p:spPr>
          <a:xfrm>
            <a:off x="0" y="0"/>
            <a:ext cx="11355468" cy="685800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875165AD-E259-30D1-8FBD-697B276406A2}"/>
              </a:ext>
            </a:extLst>
          </p:cNvPr>
          <p:cNvSpPr txBox="1"/>
          <p:nvPr/>
        </p:nvSpPr>
        <p:spPr>
          <a:xfrm>
            <a:off x="1360805" y="3260637"/>
            <a:ext cx="11355451" cy="1077218"/>
          </a:xfrm>
          <a:prstGeom prst="rect">
            <a:avLst/>
          </a:prstGeom>
          <a:noFill/>
        </p:spPr>
        <p:txBody>
          <a:bodyPr wrap="square" rtlCol="0">
            <a:spAutoFit/>
          </a:bodyPr>
          <a:lstStyle/>
          <a:p>
            <a:r>
              <a:rPr lang="en-US" sz="4000" dirty="0">
                <a:solidFill>
                  <a:schemeClr val="bg1"/>
                </a:solidFill>
              </a:rPr>
              <a:t>IP Audio</a:t>
            </a:r>
            <a:endParaRPr lang="es-419" sz="2400" dirty="0">
              <a:solidFill>
                <a:schemeClr val="bg1"/>
              </a:solidFill>
            </a:endParaRPr>
          </a:p>
          <a:p>
            <a:endParaRPr lang="es-419" sz="2400" dirty="0">
              <a:solidFill>
                <a:schemeClr val="bg1"/>
              </a:solidFill>
            </a:endParaRPr>
          </a:p>
        </p:txBody>
      </p:sp>
      <p:pic>
        <p:nvPicPr>
          <p:cNvPr id="3" name="Picture 2">
            <a:extLst>
              <a:ext uri="{FF2B5EF4-FFF2-40B4-BE49-F238E27FC236}">
                <a16:creationId xmlns:a16="http://schemas.microsoft.com/office/drawing/2014/main" id="{33A7EDD7-F126-7A57-1D3C-F760C9DD516D}"/>
              </a:ext>
            </a:extLst>
          </p:cNvPr>
          <p:cNvPicPr>
            <a:picLocks noChangeAspect="1"/>
          </p:cNvPicPr>
          <p:nvPr/>
        </p:nvPicPr>
        <p:blipFill>
          <a:blip r:embed="rId5">
            <a:extLst>
              <a:ext uri="{28A0092B-C50C-407E-A947-70E740481C1C}">
                <a14:useLocalDpi xmlns:a14="http://schemas.microsoft.com/office/drawing/2010/main" val="0"/>
              </a:ext>
            </a:extLst>
          </a:blip>
          <a:srcRect t="19154" b="19154"/>
          <a:stretch/>
        </p:blipFill>
        <p:spPr>
          <a:xfrm>
            <a:off x="6412991" y="2727635"/>
            <a:ext cx="3474055" cy="2143222"/>
          </a:xfrm>
          <a:prstGeom prst="rect">
            <a:avLst/>
          </a:prstGeom>
          <a:effectLst>
            <a:glow rad="228600">
              <a:schemeClr val="accent4">
                <a:satMod val="175000"/>
                <a:alpha val="40000"/>
              </a:schemeClr>
            </a:glow>
          </a:effectLst>
        </p:spPr>
      </p:pic>
      <p:pic>
        <p:nvPicPr>
          <p:cNvPr id="5" name="Picture 4" descr="A group of speakers and a speaker&#10;&#10;Description automatically generated">
            <a:extLst>
              <a:ext uri="{FF2B5EF4-FFF2-40B4-BE49-F238E27FC236}">
                <a16:creationId xmlns:a16="http://schemas.microsoft.com/office/drawing/2014/main" id="{B49142CE-1BF0-4B0D-9E9B-FEBC9F4A28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9030" y="223203"/>
            <a:ext cx="1698016" cy="1034578"/>
          </a:xfrm>
          <a:prstGeom prst="rect">
            <a:avLst/>
          </a:prstGeom>
        </p:spPr>
      </p:pic>
    </p:spTree>
    <p:extLst>
      <p:ext uri="{BB962C8B-B14F-4D97-AF65-F5344CB8AC3E}">
        <p14:creationId xmlns:p14="http://schemas.microsoft.com/office/powerpoint/2010/main" val="2556257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776" b="776"/>
          <a:stretch/>
        </p:blipFill>
        <p:spPr>
          <a:xfrm>
            <a:off x="0" y="10"/>
            <a:ext cx="111732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2" name="Obrázek 7" descr="Obsah obrázku elektronika, Elektronické zařízení, přístroj, kruh&#10;&#10;Popis byl vytvořen automaticky">
            <a:extLst>
              <a:ext uri="{FF2B5EF4-FFF2-40B4-BE49-F238E27FC236}">
                <a16:creationId xmlns:a16="http://schemas.microsoft.com/office/drawing/2014/main" id="{2163F8A4-1820-E7CA-2A60-B2ED3E537D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8729" y="4342333"/>
            <a:ext cx="168015" cy="372320"/>
          </a:xfrm>
          <a:prstGeom prst="rect">
            <a:avLst/>
          </a:prstGeom>
          <a:effectLst/>
        </p:spPr>
      </p:pic>
      <p:pic>
        <p:nvPicPr>
          <p:cNvPr id="10" name="Picture 9" descr="A white camera with a black background&#10;&#10;Description automatically generated">
            <a:extLst>
              <a:ext uri="{FF2B5EF4-FFF2-40B4-BE49-F238E27FC236}">
                <a16:creationId xmlns:a16="http://schemas.microsoft.com/office/drawing/2014/main" id="{6628CB64-5640-D00F-15C9-7845B50E1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74" y="2088772"/>
            <a:ext cx="890249" cy="890249"/>
          </a:xfrm>
          <a:prstGeom prst="rect">
            <a:avLst/>
          </a:prstGeom>
        </p:spPr>
      </p:pic>
      <p:sp>
        <p:nvSpPr>
          <p:cNvPr id="16" name="TextBox 15">
            <a:extLst>
              <a:ext uri="{FF2B5EF4-FFF2-40B4-BE49-F238E27FC236}">
                <a16:creationId xmlns:a16="http://schemas.microsoft.com/office/drawing/2014/main" id="{F9D26E54-1DDB-C155-9BB0-162F607C91D7}"/>
              </a:ext>
            </a:extLst>
          </p:cNvPr>
          <p:cNvSpPr txBox="1"/>
          <p:nvPr/>
        </p:nvSpPr>
        <p:spPr>
          <a:xfrm>
            <a:off x="-37578" y="9071"/>
            <a:ext cx="11355451" cy="892552"/>
          </a:xfrm>
          <a:prstGeom prst="rect">
            <a:avLst/>
          </a:prstGeom>
          <a:noFill/>
        </p:spPr>
        <p:txBody>
          <a:bodyPr wrap="square" rtlCol="0">
            <a:spAutoFit/>
          </a:bodyPr>
          <a:lstStyle/>
          <a:p>
            <a:r>
              <a:rPr lang="en-US" sz="2800" dirty="0">
                <a:solidFill>
                  <a:schemeClr val="bg1"/>
                </a:solidFill>
              </a:rPr>
              <a:t>Smart Home Security Solutions</a:t>
            </a:r>
            <a:endParaRPr lang="es-419" sz="2800" dirty="0">
              <a:solidFill>
                <a:schemeClr val="bg1"/>
              </a:solidFill>
            </a:endParaRPr>
          </a:p>
          <a:p>
            <a:endParaRPr lang="es-419" sz="2400" dirty="0">
              <a:solidFill>
                <a:schemeClr val="bg1"/>
              </a:solidFill>
            </a:endParaRPr>
          </a:p>
        </p:txBody>
      </p:sp>
      <p:pic>
        <p:nvPicPr>
          <p:cNvPr id="4" name="Picture 3" descr="A black grid with a square pattern&#10;&#10;Description automatically generated with medium confidence">
            <a:extLst>
              <a:ext uri="{FF2B5EF4-FFF2-40B4-BE49-F238E27FC236}">
                <a16:creationId xmlns:a16="http://schemas.microsoft.com/office/drawing/2014/main" id="{2CD2A80A-62A5-D2AB-D2F3-77DB36DB18F4}"/>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19708" t="18126" r="46369"/>
          <a:stretch/>
        </p:blipFill>
        <p:spPr>
          <a:xfrm>
            <a:off x="417758" y="4044172"/>
            <a:ext cx="890249" cy="1919404"/>
          </a:xfrm>
          <a:prstGeom prst="rect">
            <a:avLst/>
          </a:prstGeom>
          <a:effectLst>
            <a:glow>
              <a:schemeClr val="accent4">
                <a:lumMod val="60000"/>
                <a:lumOff val="40000"/>
                <a:alpha val="40000"/>
              </a:schemeClr>
            </a:glow>
          </a:effectLst>
        </p:spPr>
      </p:pic>
      <p:pic>
        <p:nvPicPr>
          <p:cNvPr id="5" name="Picture 4" descr="A white oval object with a green light&#10;&#10;Description automatically generated">
            <a:extLst>
              <a:ext uri="{FF2B5EF4-FFF2-40B4-BE49-F238E27FC236}">
                <a16:creationId xmlns:a16="http://schemas.microsoft.com/office/drawing/2014/main" id="{91DBD399-AD5B-E87E-35DD-E307BDAA17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22" y="3279648"/>
            <a:ext cx="581498" cy="581498"/>
          </a:xfrm>
          <a:prstGeom prst="rect">
            <a:avLst/>
          </a:prstGeom>
        </p:spPr>
      </p:pic>
      <p:sp>
        <p:nvSpPr>
          <p:cNvPr id="20" name="TextBox 19">
            <a:extLst>
              <a:ext uri="{FF2B5EF4-FFF2-40B4-BE49-F238E27FC236}">
                <a16:creationId xmlns:a16="http://schemas.microsoft.com/office/drawing/2014/main" id="{E7EA315A-0168-BD01-D2DC-B9B46B82FAC4}"/>
              </a:ext>
            </a:extLst>
          </p:cNvPr>
          <p:cNvSpPr txBox="1"/>
          <p:nvPr/>
        </p:nvSpPr>
        <p:spPr>
          <a:xfrm>
            <a:off x="1341479" y="3171925"/>
            <a:ext cx="7156754" cy="707886"/>
          </a:xfrm>
          <a:prstGeom prst="rect">
            <a:avLst/>
          </a:prstGeom>
          <a:noFill/>
        </p:spPr>
        <p:txBody>
          <a:bodyPr wrap="square" rtlCol="0">
            <a:spAutoFit/>
          </a:bodyPr>
          <a:lstStyle/>
          <a:p>
            <a:r>
              <a:rPr lang="en-US" sz="4000" b="1" dirty="0">
                <a:highlight>
                  <a:srgbClr val="D29500"/>
                </a:highlight>
              </a:rPr>
              <a:t>Camera detects human </a:t>
            </a:r>
          </a:p>
        </p:txBody>
      </p:sp>
      <p:pic>
        <p:nvPicPr>
          <p:cNvPr id="22" name="Picture 21" descr="A red arrow pointing to the right&#10;&#10;Description automatically generated">
            <a:extLst>
              <a:ext uri="{FF2B5EF4-FFF2-40B4-BE49-F238E27FC236}">
                <a16:creationId xmlns:a16="http://schemas.microsoft.com/office/drawing/2014/main" id="{713EE522-4484-3935-EBF2-9E4433BF0BC7}"/>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5241941">
            <a:off x="186880" y="3152513"/>
            <a:ext cx="1385477" cy="547439"/>
          </a:xfrm>
          <a:prstGeom prst="rect">
            <a:avLst/>
          </a:prstGeom>
        </p:spPr>
      </p:pic>
    </p:spTree>
    <p:extLst>
      <p:ext uri="{BB962C8B-B14F-4D97-AF65-F5344CB8AC3E}">
        <p14:creationId xmlns:p14="http://schemas.microsoft.com/office/powerpoint/2010/main" val="2967944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776" b="776"/>
          <a:stretch/>
        </p:blipFill>
        <p:spPr>
          <a:xfrm>
            <a:off x="0" y="10"/>
            <a:ext cx="111732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2" name="Obrázek 7" descr="Obsah obrázku elektronika, Elektronické zařízení, přístroj, kruh&#10;&#10;Popis byl vytvořen automaticky">
            <a:extLst>
              <a:ext uri="{FF2B5EF4-FFF2-40B4-BE49-F238E27FC236}">
                <a16:creationId xmlns:a16="http://schemas.microsoft.com/office/drawing/2014/main" id="{2163F8A4-1820-E7CA-2A60-B2ED3E537D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8729" y="4342333"/>
            <a:ext cx="168015" cy="372320"/>
          </a:xfrm>
          <a:prstGeom prst="rect">
            <a:avLst/>
          </a:prstGeom>
          <a:effectLst/>
        </p:spPr>
      </p:pic>
      <p:pic>
        <p:nvPicPr>
          <p:cNvPr id="10" name="Picture 9" descr="A white camera with a black background&#10;&#10;Description automatically generated">
            <a:extLst>
              <a:ext uri="{FF2B5EF4-FFF2-40B4-BE49-F238E27FC236}">
                <a16:creationId xmlns:a16="http://schemas.microsoft.com/office/drawing/2014/main" id="{6628CB64-5640-D00F-15C9-7845B50E1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74" y="2088772"/>
            <a:ext cx="890249" cy="890249"/>
          </a:xfrm>
          <a:prstGeom prst="rect">
            <a:avLst/>
          </a:prstGeom>
        </p:spPr>
      </p:pic>
      <p:sp>
        <p:nvSpPr>
          <p:cNvPr id="16" name="TextBox 15">
            <a:extLst>
              <a:ext uri="{FF2B5EF4-FFF2-40B4-BE49-F238E27FC236}">
                <a16:creationId xmlns:a16="http://schemas.microsoft.com/office/drawing/2014/main" id="{F9D26E54-1DDB-C155-9BB0-162F607C91D7}"/>
              </a:ext>
            </a:extLst>
          </p:cNvPr>
          <p:cNvSpPr txBox="1"/>
          <p:nvPr/>
        </p:nvSpPr>
        <p:spPr>
          <a:xfrm>
            <a:off x="-37578" y="9071"/>
            <a:ext cx="11355451" cy="892552"/>
          </a:xfrm>
          <a:prstGeom prst="rect">
            <a:avLst/>
          </a:prstGeom>
          <a:noFill/>
        </p:spPr>
        <p:txBody>
          <a:bodyPr wrap="square" rtlCol="0">
            <a:spAutoFit/>
          </a:bodyPr>
          <a:lstStyle/>
          <a:p>
            <a:r>
              <a:rPr lang="en-US" sz="2800" dirty="0">
                <a:solidFill>
                  <a:schemeClr val="bg1"/>
                </a:solidFill>
              </a:rPr>
              <a:t>Smart Home Security Solutions</a:t>
            </a:r>
            <a:endParaRPr lang="es-419" sz="2800" dirty="0">
              <a:solidFill>
                <a:schemeClr val="bg1"/>
              </a:solidFill>
            </a:endParaRPr>
          </a:p>
          <a:p>
            <a:endParaRPr lang="es-419" sz="2400" dirty="0">
              <a:solidFill>
                <a:schemeClr val="bg1"/>
              </a:solidFill>
            </a:endParaRPr>
          </a:p>
        </p:txBody>
      </p:sp>
      <p:pic>
        <p:nvPicPr>
          <p:cNvPr id="5" name="Picture 4" descr="A white oval object with a green light&#10;&#10;Description automatically generated">
            <a:extLst>
              <a:ext uri="{FF2B5EF4-FFF2-40B4-BE49-F238E27FC236}">
                <a16:creationId xmlns:a16="http://schemas.microsoft.com/office/drawing/2014/main" id="{91DBD399-AD5B-E87E-35DD-E307BDAA17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22" y="3279648"/>
            <a:ext cx="581498" cy="581498"/>
          </a:xfrm>
          <a:prstGeom prst="rect">
            <a:avLst/>
          </a:prstGeom>
        </p:spPr>
      </p:pic>
      <p:pic>
        <p:nvPicPr>
          <p:cNvPr id="22" name="Picture 21" descr="A red arrow pointing to the right&#10;&#10;Description automatically generated">
            <a:extLst>
              <a:ext uri="{FF2B5EF4-FFF2-40B4-BE49-F238E27FC236}">
                <a16:creationId xmlns:a16="http://schemas.microsoft.com/office/drawing/2014/main" id="{713EE522-4484-3935-EBF2-9E4433BF0BC7}"/>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615405">
            <a:off x="536084" y="2705301"/>
            <a:ext cx="1385477" cy="547439"/>
          </a:xfrm>
          <a:prstGeom prst="rect">
            <a:avLst/>
          </a:prstGeom>
        </p:spPr>
      </p:pic>
      <p:sp>
        <p:nvSpPr>
          <p:cNvPr id="24" name="TextBox 23">
            <a:extLst>
              <a:ext uri="{FF2B5EF4-FFF2-40B4-BE49-F238E27FC236}">
                <a16:creationId xmlns:a16="http://schemas.microsoft.com/office/drawing/2014/main" id="{BD10CBA2-32E3-9520-7313-82AAD93ED8CE}"/>
              </a:ext>
            </a:extLst>
          </p:cNvPr>
          <p:cNvSpPr txBox="1"/>
          <p:nvPr/>
        </p:nvSpPr>
        <p:spPr>
          <a:xfrm>
            <a:off x="1805206" y="3300970"/>
            <a:ext cx="6278090" cy="707886"/>
          </a:xfrm>
          <a:prstGeom prst="rect">
            <a:avLst/>
          </a:prstGeom>
          <a:noFill/>
        </p:spPr>
        <p:txBody>
          <a:bodyPr wrap="square" rtlCol="0">
            <a:spAutoFit/>
          </a:bodyPr>
          <a:lstStyle/>
          <a:p>
            <a:r>
              <a:rPr lang="en-US" sz="4000" b="1" dirty="0">
                <a:highlight>
                  <a:srgbClr val="D29500"/>
                </a:highlight>
              </a:rPr>
              <a:t>Camera send owner an alert</a:t>
            </a:r>
          </a:p>
        </p:txBody>
      </p:sp>
    </p:spTree>
    <p:extLst>
      <p:ext uri="{BB962C8B-B14F-4D97-AF65-F5344CB8AC3E}">
        <p14:creationId xmlns:p14="http://schemas.microsoft.com/office/powerpoint/2010/main" val="1889928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776" b="776"/>
          <a:stretch/>
        </p:blipFill>
        <p:spPr>
          <a:xfrm>
            <a:off x="0" y="10"/>
            <a:ext cx="111732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2" name="Obrázek 7" descr="Obsah obrázku elektronika, Elektronické zařízení, přístroj, kruh&#10;&#10;Popis byl vytvořen automaticky">
            <a:extLst>
              <a:ext uri="{FF2B5EF4-FFF2-40B4-BE49-F238E27FC236}">
                <a16:creationId xmlns:a16="http://schemas.microsoft.com/office/drawing/2014/main" id="{2163F8A4-1820-E7CA-2A60-B2ED3E537D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8729" y="4342333"/>
            <a:ext cx="168015" cy="372320"/>
          </a:xfrm>
          <a:prstGeom prst="rect">
            <a:avLst/>
          </a:prstGeom>
          <a:effectLst/>
        </p:spPr>
      </p:pic>
      <p:pic>
        <p:nvPicPr>
          <p:cNvPr id="10" name="Picture 9" descr="A white camera with a black background&#10;&#10;Description automatically generated">
            <a:extLst>
              <a:ext uri="{FF2B5EF4-FFF2-40B4-BE49-F238E27FC236}">
                <a16:creationId xmlns:a16="http://schemas.microsoft.com/office/drawing/2014/main" id="{6628CB64-5640-D00F-15C9-7845B50E1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74" y="2088772"/>
            <a:ext cx="890249" cy="890249"/>
          </a:xfrm>
          <a:prstGeom prst="rect">
            <a:avLst/>
          </a:prstGeom>
        </p:spPr>
      </p:pic>
      <p:sp>
        <p:nvSpPr>
          <p:cNvPr id="16" name="TextBox 15">
            <a:extLst>
              <a:ext uri="{FF2B5EF4-FFF2-40B4-BE49-F238E27FC236}">
                <a16:creationId xmlns:a16="http://schemas.microsoft.com/office/drawing/2014/main" id="{F9D26E54-1DDB-C155-9BB0-162F607C91D7}"/>
              </a:ext>
            </a:extLst>
          </p:cNvPr>
          <p:cNvSpPr txBox="1"/>
          <p:nvPr/>
        </p:nvSpPr>
        <p:spPr>
          <a:xfrm>
            <a:off x="-37578" y="9071"/>
            <a:ext cx="11355451" cy="892552"/>
          </a:xfrm>
          <a:prstGeom prst="rect">
            <a:avLst/>
          </a:prstGeom>
          <a:noFill/>
        </p:spPr>
        <p:txBody>
          <a:bodyPr wrap="square" rtlCol="0">
            <a:spAutoFit/>
          </a:bodyPr>
          <a:lstStyle/>
          <a:p>
            <a:r>
              <a:rPr lang="en-US" sz="2800" dirty="0">
                <a:solidFill>
                  <a:schemeClr val="bg1"/>
                </a:solidFill>
              </a:rPr>
              <a:t>Smart Home Security Solutions</a:t>
            </a:r>
            <a:endParaRPr lang="es-419" sz="2800" dirty="0">
              <a:solidFill>
                <a:schemeClr val="bg1"/>
              </a:solidFill>
            </a:endParaRPr>
          </a:p>
          <a:p>
            <a:endParaRPr lang="es-419" sz="2400" dirty="0">
              <a:solidFill>
                <a:schemeClr val="bg1"/>
              </a:solidFill>
            </a:endParaRPr>
          </a:p>
        </p:txBody>
      </p:sp>
      <p:pic>
        <p:nvPicPr>
          <p:cNvPr id="5" name="Picture 4" descr="A white oval object with a green light&#10;&#10;Description automatically generated">
            <a:extLst>
              <a:ext uri="{FF2B5EF4-FFF2-40B4-BE49-F238E27FC236}">
                <a16:creationId xmlns:a16="http://schemas.microsoft.com/office/drawing/2014/main" id="{91DBD399-AD5B-E87E-35DD-E307BDAA17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2098" y="2566041"/>
            <a:ext cx="1380945" cy="1380945"/>
          </a:xfrm>
          <a:prstGeom prst="rect">
            <a:avLst/>
          </a:prstGeom>
          <a:effectLst>
            <a:glow rad="228600">
              <a:schemeClr val="accent4">
                <a:satMod val="175000"/>
                <a:alpha val="40000"/>
              </a:schemeClr>
            </a:glow>
          </a:effectLst>
        </p:spPr>
      </p:pic>
      <p:pic>
        <p:nvPicPr>
          <p:cNvPr id="7" name="Picture 6" descr="A black grid with a square pattern&#10;&#10;Description automatically generated with medium confidence">
            <a:extLst>
              <a:ext uri="{FF2B5EF4-FFF2-40B4-BE49-F238E27FC236}">
                <a16:creationId xmlns:a16="http://schemas.microsoft.com/office/drawing/2014/main" id="{876A6F56-0E38-3DBD-6925-02A45D19584C}"/>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19708" t="18126" r="46369"/>
          <a:stretch/>
        </p:blipFill>
        <p:spPr>
          <a:xfrm>
            <a:off x="9331989" y="4590159"/>
            <a:ext cx="1033455" cy="2228161"/>
          </a:xfrm>
          <a:prstGeom prst="rect">
            <a:avLst/>
          </a:prstGeom>
          <a:effectLst>
            <a:glow>
              <a:schemeClr val="accent4">
                <a:lumMod val="60000"/>
                <a:lumOff val="40000"/>
                <a:alpha val="40000"/>
              </a:schemeClr>
            </a:glow>
          </a:effectLst>
        </p:spPr>
      </p:pic>
      <p:pic>
        <p:nvPicPr>
          <p:cNvPr id="22" name="Picture 21" descr="A red arrow pointing to the right&#10;&#10;Description automatically generated">
            <a:extLst>
              <a:ext uri="{FF2B5EF4-FFF2-40B4-BE49-F238E27FC236}">
                <a16:creationId xmlns:a16="http://schemas.microsoft.com/office/drawing/2014/main" id="{713EE522-4484-3935-EBF2-9E4433BF0BC7}"/>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615405">
            <a:off x="536084" y="2705301"/>
            <a:ext cx="1385477" cy="547439"/>
          </a:xfrm>
          <a:prstGeom prst="rect">
            <a:avLst/>
          </a:prstGeom>
        </p:spPr>
      </p:pic>
      <p:sp>
        <p:nvSpPr>
          <p:cNvPr id="24" name="TextBox 23">
            <a:extLst>
              <a:ext uri="{FF2B5EF4-FFF2-40B4-BE49-F238E27FC236}">
                <a16:creationId xmlns:a16="http://schemas.microsoft.com/office/drawing/2014/main" id="{BD10CBA2-32E3-9520-7313-82AAD93ED8CE}"/>
              </a:ext>
            </a:extLst>
          </p:cNvPr>
          <p:cNvSpPr txBox="1"/>
          <p:nvPr/>
        </p:nvSpPr>
        <p:spPr>
          <a:xfrm>
            <a:off x="1805206" y="3300970"/>
            <a:ext cx="6278090" cy="2554545"/>
          </a:xfrm>
          <a:prstGeom prst="rect">
            <a:avLst/>
          </a:prstGeom>
          <a:noFill/>
        </p:spPr>
        <p:txBody>
          <a:bodyPr wrap="square" rtlCol="0">
            <a:spAutoFit/>
          </a:bodyPr>
          <a:lstStyle/>
          <a:p>
            <a:r>
              <a:rPr lang="en-US" sz="4000" b="1" dirty="0">
                <a:highlight>
                  <a:srgbClr val="D29500"/>
                </a:highlight>
              </a:rPr>
              <a:t>The camera triggers a message sent to the IP speaker to deter the intruder.</a:t>
            </a:r>
          </a:p>
        </p:txBody>
      </p:sp>
      <p:pic>
        <p:nvPicPr>
          <p:cNvPr id="4" name="Picture 3" descr="A blue arrow pointing to the right&#10;&#10;Description automatically generated">
            <a:extLst>
              <a:ext uri="{FF2B5EF4-FFF2-40B4-BE49-F238E27FC236}">
                <a16:creationId xmlns:a16="http://schemas.microsoft.com/office/drawing/2014/main" id="{7FCF89AB-D29F-CFA1-DF50-44051E9ACF6E}"/>
              </a:ext>
            </a:extLst>
          </p:cNvPr>
          <p:cNvPicPr>
            <a:picLocks noChangeAspect="1"/>
          </p:cNvPicPr>
          <p:nvPr/>
        </p:nvPicPr>
        <p:blipFill>
          <a:blip r:embed="rId9">
            <a:duotone>
              <a:prstClr val="black"/>
              <a:srgbClr val="D29501">
                <a:tint val="45000"/>
                <a:satMod val="400000"/>
              </a:srgbClr>
            </a:duotone>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31989" y="3705662"/>
            <a:ext cx="1036320" cy="1036320"/>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3851090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extLst>
              <a:ext uri="{28A0092B-C50C-407E-A947-70E740481C1C}">
                <a14:useLocalDpi xmlns:a14="http://schemas.microsoft.com/office/drawing/2010/main" val="0"/>
              </a:ext>
            </a:extLst>
          </a:blip>
          <a:srcRect t="776" b="776"/>
          <a:stretch/>
        </p:blipFill>
        <p:spPr>
          <a:xfrm>
            <a:off x="0" y="10"/>
            <a:ext cx="111732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77" name="Picture 76">
            <a:extLst>
              <a:ext uri="{FF2B5EF4-FFF2-40B4-BE49-F238E27FC236}">
                <a16:creationId xmlns:a16="http://schemas.microsoft.com/office/drawing/2014/main" id="{B4D19C1E-E576-4EF5-A214-8D4902954A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0740" y="3852803"/>
            <a:ext cx="596087" cy="345883"/>
          </a:xfrm>
          <a:prstGeom prst="rect">
            <a:avLst/>
          </a:prstGeom>
        </p:spPr>
      </p:pic>
      <p:pic>
        <p:nvPicPr>
          <p:cNvPr id="2" name="Obrázek 7" descr="Obsah obrázku elektronika, Elektronické zařízení, přístroj, kruh&#10;&#10;Popis byl vytvořen automaticky">
            <a:extLst>
              <a:ext uri="{FF2B5EF4-FFF2-40B4-BE49-F238E27FC236}">
                <a16:creationId xmlns:a16="http://schemas.microsoft.com/office/drawing/2014/main" id="{2163F8A4-1820-E7CA-2A60-B2ED3E537D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8729" y="4342333"/>
            <a:ext cx="168015" cy="372320"/>
          </a:xfrm>
          <a:prstGeom prst="rect">
            <a:avLst/>
          </a:prstGeom>
          <a:effectLst/>
        </p:spPr>
      </p:pic>
      <p:pic>
        <p:nvPicPr>
          <p:cNvPr id="6" name="Picture 5" descr="A white camera with a black circle&#10;&#10;Description automatically generated">
            <a:extLst>
              <a:ext uri="{FF2B5EF4-FFF2-40B4-BE49-F238E27FC236}">
                <a16:creationId xmlns:a16="http://schemas.microsoft.com/office/drawing/2014/main" id="{DCF124A7-6B72-3447-A4E4-1E329A2F46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836" y="3161652"/>
            <a:ext cx="876586" cy="722010"/>
          </a:xfrm>
          <a:prstGeom prst="rect">
            <a:avLst/>
          </a:prstGeom>
        </p:spPr>
      </p:pic>
      <p:pic>
        <p:nvPicPr>
          <p:cNvPr id="8" name="Picture 7" descr="A screen shot of a phone&#10;&#10;Description automatically generated">
            <a:extLst>
              <a:ext uri="{FF2B5EF4-FFF2-40B4-BE49-F238E27FC236}">
                <a16:creationId xmlns:a16="http://schemas.microsoft.com/office/drawing/2014/main" id="{9C6796ED-1585-7224-BA82-21E9468532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071" y="3962541"/>
            <a:ext cx="3596579" cy="2774505"/>
          </a:xfrm>
          <a:prstGeom prst="rect">
            <a:avLst/>
          </a:prstGeom>
          <a:effectLst>
            <a:glow rad="228600">
              <a:schemeClr val="accent4">
                <a:satMod val="175000"/>
                <a:alpha val="40000"/>
              </a:schemeClr>
            </a:glow>
          </a:effectLst>
        </p:spPr>
      </p:pic>
      <p:pic>
        <p:nvPicPr>
          <p:cNvPr id="10" name="Picture 9" descr="A white camera with a black background&#10;&#10;Description automatically generated">
            <a:extLst>
              <a:ext uri="{FF2B5EF4-FFF2-40B4-BE49-F238E27FC236}">
                <a16:creationId xmlns:a16="http://schemas.microsoft.com/office/drawing/2014/main" id="{6628CB64-5640-D00F-15C9-7845B50E15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574" y="2088772"/>
            <a:ext cx="890249" cy="890249"/>
          </a:xfrm>
          <a:prstGeom prst="rect">
            <a:avLst/>
          </a:prstGeom>
        </p:spPr>
      </p:pic>
      <p:graphicFrame>
        <p:nvGraphicFramePr>
          <p:cNvPr id="13" name="Diagram 12">
            <a:extLst>
              <a:ext uri="{FF2B5EF4-FFF2-40B4-BE49-F238E27FC236}">
                <a16:creationId xmlns:a16="http://schemas.microsoft.com/office/drawing/2014/main" id="{7A5FB928-C62D-141A-2CDD-A7263BD5A997}"/>
              </a:ext>
            </a:extLst>
          </p:cNvPr>
          <p:cNvGraphicFramePr/>
          <p:nvPr/>
        </p:nvGraphicFramePr>
        <p:xfrm>
          <a:off x="1684661" y="713984"/>
          <a:ext cx="8696600" cy="59021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5" name="Picture 14" descr="A close-up of a house&#10;&#10;Description automatically generated">
            <a:extLst>
              <a:ext uri="{FF2B5EF4-FFF2-40B4-BE49-F238E27FC236}">
                <a16:creationId xmlns:a16="http://schemas.microsoft.com/office/drawing/2014/main" id="{51CED391-C607-43D4-106D-9C74219246E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81260" y="192222"/>
            <a:ext cx="1596086" cy="2969430"/>
          </a:xfrm>
          <a:prstGeom prst="rect">
            <a:avLst/>
          </a:prstGeom>
          <a:effectLst>
            <a:glow rad="228600">
              <a:schemeClr val="accent4">
                <a:satMod val="175000"/>
                <a:alpha val="40000"/>
              </a:schemeClr>
            </a:glow>
          </a:effectLst>
        </p:spPr>
      </p:pic>
      <p:sp>
        <p:nvSpPr>
          <p:cNvPr id="16" name="TextBox 15">
            <a:extLst>
              <a:ext uri="{FF2B5EF4-FFF2-40B4-BE49-F238E27FC236}">
                <a16:creationId xmlns:a16="http://schemas.microsoft.com/office/drawing/2014/main" id="{F9D26E54-1DDB-C155-9BB0-162F607C91D7}"/>
              </a:ext>
            </a:extLst>
          </p:cNvPr>
          <p:cNvSpPr txBox="1"/>
          <p:nvPr/>
        </p:nvSpPr>
        <p:spPr>
          <a:xfrm>
            <a:off x="-37578" y="9071"/>
            <a:ext cx="11355451" cy="892552"/>
          </a:xfrm>
          <a:prstGeom prst="rect">
            <a:avLst/>
          </a:prstGeom>
          <a:noFill/>
        </p:spPr>
        <p:txBody>
          <a:bodyPr wrap="square" rtlCol="0">
            <a:spAutoFit/>
          </a:bodyPr>
          <a:lstStyle/>
          <a:p>
            <a:r>
              <a:rPr lang="en-US" sz="2800" dirty="0">
                <a:solidFill>
                  <a:schemeClr val="bg1"/>
                </a:solidFill>
              </a:rPr>
              <a:t>Smart Home Security Solutions</a:t>
            </a:r>
            <a:endParaRPr lang="es-419" sz="2800" dirty="0">
              <a:solidFill>
                <a:schemeClr val="bg1"/>
              </a:solidFill>
            </a:endParaRPr>
          </a:p>
          <a:p>
            <a:endParaRPr lang="es-419" sz="2400" dirty="0">
              <a:solidFill>
                <a:schemeClr val="bg1"/>
              </a:solidFill>
            </a:endParaRPr>
          </a:p>
        </p:txBody>
      </p:sp>
    </p:spTree>
    <p:extLst>
      <p:ext uri="{BB962C8B-B14F-4D97-AF65-F5344CB8AC3E}">
        <p14:creationId xmlns:p14="http://schemas.microsoft.com/office/powerpoint/2010/main" val="3214320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4294967295"/>
          </p:nvPr>
        </p:nvSpPr>
        <p:spPr>
          <a:xfrm>
            <a:off x="876300" y="2937268"/>
            <a:ext cx="4562475" cy="2316964"/>
          </a:xfrm>
        </p:spPr>
        <p:txBody>
          <a:bodyPr>
            <a:normAutofit/>
          </a:bodyPr>
          <a:lstStyle/>
          <a:p>
            <a:pPr marL="0" indent="0">
              <a:buNone/>
            </a:pPr>
            <a:r>
              <a:rPr lang="en-US" sz="3600" dirty="0">
                <a:solidFill>
                  <a:schemeClr val="tx1"/>
                </a:solidFill>
              </a:rPr>
              <a:t>THANK YOU! </a:t>
            </a:r>
          </a:p>
          <a:p>
            <a:endParaRPr lang="en-US" sz="3600" dirty="0">
              <a:solidFill>
                <a:schemeClr val="tx1"/>
              </a:solidFill>
            </a:endParaRPr>
          </a:p>
          <a:p>
            <a:pPr marL="0" indent="0">
              <a:buNone/>
            </a:pPr>
            <a:r>
              <a:rPr lang="en-US" sz="3600" dirty="0">
                <a:solidFill>
                  <a:schemeClr val="tx1"/>
                </a:solidFill>
              </a:rPr>
              <a:t>Questions?</a:t>
            </a:r>
          </a:p>
        </p:txBody>
      </p:sp>
    </p:spTree>
    <p:extLst>
      <p:ext uri="{BB962C8B-B14F-4D97-AF65-F5344CB8AC3E}">
        <p14:creationId xmlns:p14="http://schemas.microsoft.com/office/powerpoint/2010/main" val="2429168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71510"/>
            <a:ext cx="7634681" cy="447675"/>
          </a:xfrm>
        </p:spPr>
        <p:txBody>
          <a:bodyPr/>
          <a:lstStyle/>
          <a:p>
            <a:r>
              <a:rPr lang="en-US" b="1" dirty="0"/>
              <a:t>6.  ASHB Journal</a:t>
            </a:r>
            <a:br>
              <a:rPr lang="en-US" b="1" dirty="0"/>
            </a:br>
            <a:r>
              <a:rPr lang="en-US" sz="2800" dirty="0"/>
              <a:t>Ken Wacks (Ken Wacks Associates)</a:t>
            </a:r>
          </a:p>
        </p:txBody>
      </p:sp>
      <p:sp>
        <p:nvSpPr>
          <p:cNvPr id="2" name="Slide Number Placeholder 1">
            <a:extLst>
              <a:ext uri="{FF2B5EF4-FFF2-40B4-BE49-F238E27FC236}">
                <a16:creationId xmlns:a16="http://schemas.microsoft.com/office/drawing/2014/main" id="{160F41FE-0291-D1E0-7113-AC67A0417978}"/>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26</a:t>
            </a:fld>
            <a:endParaRPr lang="en-US" sz="1200" dirty="0"/>
          </a:p>
        </p:txBody>
      </p:sp>
      <p:sp>
        <p:nvSpPr>
          <p:cNvPr id="3" name="TextBox 2">
            <a:extLst>
              <a:ext uri="{FF2B5EF4-FFF2-40B4-BE49-F238E27FC236}">
                <a16:creationId xmlns:a16="http://schemas.microsoft.com/office/drawing/2014/main" id="{99DB0124-5D7C-F35E-6C74-C42589130FFF}"/>
              </a:ext>
            </a:extLst>
          </p:cNvPr>
          <p:cNvSpPr txBox="1"/>
          <p:nvPr/>
        </p:nvSpPr>
        <p:spPr>
          <a:xfrm>
            <a:off x="6509739" y="1249026"/>
            <a:ext cx="5474581" cy="3370153"/>
          </a:xfrm>
          <a:prstGeom prst="rect">
            <a:avLst/>
          </a:prstGeom>
          <a:noFill/>
        </p:spPr>
        <p:txBody>
          <a:bodyPr wrap="square">
            <a:spAutoFit/>
          </a:bodyPr>
          <a:lstStyle/>
          <a:p>
            <a:pPr>
              <a:spcAft>
                <a:spcPts val="600"/>
              </a:spcAft>
            </a:pPr>
            <a:r>
              <a:rPr lang="en-US" dirty="0">
                <a:solidFill>
                  <a:schemeClr val="tx2"/>
                </a:solidFill>
              </a:rPr>
              <a:t>The ASHB Journal aims to educate and inform the ASHB membership and industry at large on emerging research, issues, challenges, and opportunities in the intelligent buildings and/or connected home sectors. </a:t>
            </a:r>
          </a:p>
          <a:p>
            <a:pPr>
              <a:spcAft>
                <a:spcPts val="600"/>
              </a:spcAft>
            </a:pPr>
            <a:r>
              <a:rPr lang="en-US" dirty="0"/>
              <a:t>New articles are posted to the ASHB website, included in the weekly NewsBrief, and circulated on Twitter and LinkedIn. </a:t>
            </a:r>
          </a:p>
          <a:p>
            <a:pPr>
              <a:spcAft>
                <a:spcPts val="600"/>
              </a:spcAft>
            </a:pPr>
            <a:endParaRPr lang="en-US" dirty="0"/>
          </a:p>
          <a:p>
            <a:pPr algn="ctr">
              <a:spcAft>
                <a:spcPts val="600"/>
              </a:spcAft>
            </a:pPr>
            <a:r>
              <a:rPr lang="en-US" b="1" dirty="0">
                <a:solidFill>
                  <a:srgbClr val="FF0000"/>
                </a:solidFill>
              </a:rPr>
              <a:t>Send proposals to admin@ashb.com</a:t>
            </a:r>
            <a:endParaRPr lang="en-CA" b="1" dirty="0">
              <a:solidFill>
                <a:srgbClr val="FF0000"/>
              </a:solidFill>
            </a:endParaRPr>
          </a:p>
        </p:txBody>
      </p:sp>
      <p:pic>
        <p:nvPicPr>
          <p:cNvPr id="4" name="Picture 3">
            <a:extLst>
              <a:ext uri="{FF2B5EF4-FFF2-40B4-BE49-F238E27FC236}">
                <a16:creationId xmlns:a16="http://schemas.microsoft.com/office/drawing/2014/main" id="{E3EA755E-F8A7-8622-12E7-80B38297FD53}"/>
              </a:ext>
            </a:extLst>
          </p:cNvPr>
          <p:cNvPicPr>
            <a:picLocks noChangeAspect="1"/>
          </p:cNvPicPr>
          <p:nvPr/>
        </p:nvPicPr>
        <p:blipFill>
          <a:blip r:embed="rId2"/>
          <a:stretch>
            <a:fillRect/>
          </a:stretch>
        </p:blipFill>
        <p:spPr>
          <a:xfrm>
            <a:off x="207680" y="1249027"/>
            <a:ext cx="6128382" cy="362713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5DEBDB4-E5CF-C9E8-56A1-5522250883F7}"/>
              </a:ext>
            </a:extLst>
          </p:cNvPr>
          <p:cNvSpPr txBox="1"/>
          <p:nvPr/>
        </p:nvSpPr>
        <p:spPr>
          <a:xfrm>
            <a:off x="1479550" y="5005836"/>
            <a:ext cx="8890000" cy="1200329"/>
          </a:xfrm>
          <a:prstGeom prst="rect">
            <a:avLst/>
          </a:prstGeom>
          <a:noFill/>
        </p:spPr>
        <p:txBody>
          <a:bodyPr wrap="square">
            <a:spAutoFit/>
          </a:bodyPr>
          <a:lstStyle/>
          <a:p>
            <a:pPr fontAlgn="base"/>
            <a:r>
              <a:rPr lang="en-US" b="1" i="0" dirty="0">
                <a:solidFill>
                  <a:schemeClr val="tx2"/>
                </a:solidFill>
                <a:effectLst/>
                <a:latin typeface="Open Sans" panose="020B0606030504020204" pitchFamily="34" charset="0"/>
              </a:rPr>
              <a:t>Recent posts:</a:t>
            </a:r>
          </a:p>
          <a:p>
            <a:pPr marL="285750" indent="-285750" fontAlgn="base">
              <a:buFontTx/>
              <a:buChar char="-"/>
            </a:pPr>
            <a:r>
              <a:rPr lang="en-US" b="1" i="0" dirty="0">
                <a:solidFill>
                  <a:schemeClr val="tx2"/>
                </a:solidFill>
                <a:effectLst/>
                <a:latin typeface="Open Sans" panose="020B0606030504020204" pitchFamily="34" charset="0"/>
              </a:rPr>
              <a:t>Ken Wacks Perspectives: The Business Case for Energy Management</a:t>
            </a:r>
          </a:p>
          <a:p>
            <a:pPr marL="285750" indent="-285750" fontAlgn="base">
              <a:buFontTx/>
              <a:buChar char="-"/>
            </a:pPr>
            <a:r>
              <a:rPr lang="en-US" b="1" i="0" dirty="0">
                <a:solidFill>
                  <a:schemeClr val="tx2"/>
                </a:solidFill>
                <a:effectLst/>
                <a:latin typeface="Open Sans" panose="020B0606030504020204" pitchFamily="34" charset="0"/>
              </a:rPr>
              <a:t>Ken Wacks Perspectives: CES 2023: A Sampling of Product Diversity</a:t>
            </a:r>
          </a:p>
          <a:p>
            <a:pPr marL="285750" indent="-285750" fontAlgn="base">
              <a:buFontTx/>
              <a:buChar char="-"/>
            </a:pPr>
            <a:r>
              <a:rPr lang="en-US" b="1" i="0" u="none" strike="noStrike" dirty="0">
                <a:solidFill>
                  <a:schemeClr val="tx2"/>
                </a:solidFill>
                <a:effectLst/>
                <a:latin typeface="Open Sans" panose="020B0606030504020204" pitchFamily="34" charset="0"/>
              </a:rPr>
              <a:t>Facilio: The Relevance of Decarbonizing Goals During the Downturn</a:t>
            </a:r>
            <a:endParaRPr lang="en-US" b="1" i="0" dirty="0">
              <a:solidFill>
                <a:schemeClr val="tx2"/>
              </a:solidFill>
              <a:effectLst/>
              <a:latin typeface="Open Sans" panose="020B0606030504020204" pitchFamily="34" charset="0"/>
            </a:endParaRPr>
          </a:p>
        </p:txBody>
      </p:sp>
      <p:pic>
        <p:nvPicPr>
          <p:cNvPr id="9" name="Picture 8">
            <a:extLst>
              <a:ext uri="{FF2B5EF4-FFF2-40B4-BE49-F238E27FC236}">
                <a16:creationId xmlns:a16="http://schemas.microsoft.com/office/drawing/2014/main" id="{5293A1A8-FE96-E714-0C4C-53E24FABA62D}"/>
              </a:ext>
            </a:extLst>
          </p:cNvPr>
          <p:cNvPicPr>
            <a:picLocks noChangeAspect="1"/>
          </p:cNvPicPr>
          <p:nvPr/>
        </p:nvPicPr>
        <p:blipFill rotWithShape="1">
          <a:blip r:embed="rId3"/>
          <a:srcRect r="2823"/>
          <a:stretch/>
        </p:blipFill>
        <p:spPr>
          <a:xfrm>
            <a:off x="207680" y="1255269"/>
            <a:ext cx="6128382" cy="3620890"/>
          </a:xfrm>
          <a:prstGeom prst="rect">
            <a:avLst/>
          </a:prstGeom>
        </p:spPr>
      </p:pic>
    </p:spTree>
    <p:extLst>
      <p:ext uri="{BB962C8B-B14F-4D97-AF65-F5344CB8AC3E}">
        <p14:creationId xmlns:p14="http://schemas.microsoft.com/office/powerpoint/2010/main" val="3793507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9029700" cy="1100065"/>
          </a:xfrm>
        </p:spPr>
        <p:txBody>
          <a:bodyPr/>
          <a:lstStyle/>
          <a:p>
            <a:r>
              <a:rPr lang="en-US" sz="2800" b="1" dirty="0"/>
              <a:t>7.  ASHB Whitepapers </a:t>
            </a:r>
            <a:br>
              <a:rPr lang="en-US" sz="2800" b="1" dirty="0"/>
            </a:br>
            <a:r>
              <a:rPr lang="en-US" sz="2800" dirty="0"/>
              <a:t>Ken Wacks (Ken Wacks Associates)</a:t>
            </a:r>
          </a:p>
        </p:txBody>
      </p:sp>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27</a:t>
            </a:fld>
            <a:endParaRPr lang="en-US"/>
          </a:p>
        </p:txBody>
      </p:sp>
      <p:pic>
        <p:nvPicPr>
          <p:cNvPr id="4" name="Picture 3" descr="A close-up of a logo&#10;&#10;Description automatically generated">
            <a:extLst>
              <a:ext uri="{FF2B5EF4-FFF2-40B4-BE49-F238E27FC236}">
                <a16:creationId xmlns:a16="http://schemas.microsoft.com/office/drawing/2014/main" id="{06612A43-7A42-B155-67C9-4DCF2E027A5A}"/>
              </a:ext>
            </a:extLst>
          </p:cNvPr>
          <p:cNvPicPr>
            <a:picLocks noChangeAspect="1"/>
          </p:cNvPicPr>
          <p:nvPr/>
        </p:nvPicPr>
        <p:blipFill rotWithShape="1">
          <a:blip r:embed="rId2"/>
          <a:srcRect l="5523" b="23934"/>
          <a:stretch/>
        </p:blipFill>
        <p:spPr>
          <a:xfrm>
            <a:off x="1318774" y="1596307"/>
            <a:ext cx="3856177" cy="1013829"/>
          </a:xfrm>
          <a:prstGeom prst="rect">
            <a:avLst/>
          </a:prstGeom>
        </p:spPr>
      </p:pic>
      <p:pic>
        <p:nvPicPr>
          <p:cNvPr id="5" name="Picture 4">
            <a:extLst>
              <a:ext uri="{FF2B5EF4-FFF2-40B4-BE49-F238E27FC236}">
                <a16:creationId xmlns:a16="http://schemas.microsoft.com/office/drawing/2014/main" id="{C66CD473-32E1-BB54-DD54-F2C2BCCDDE27}"/>
              </a:ext>
            </a:extLst>
          </p:cNvPr>
          <p:cNvPicPr>
            <a:picLocks noChangeAspect="1"/>
          </p:cNvPicPr>
          <p:nvPr/>
        </p:nvPicPr>
        <p:blipFill rotWithShape="1">
          <a:blip r:embed="rId3"/>
          <a:srcRect l="1109" t="4129" r="1109" b="3703"/>
          <a:stretch/>
        </p:blipFill>
        <p:spPr>
          <a:xfrm>
            <a:off x="1206499" y="3251200"/>
            <a:ext cx="9575801" cy="2844800"/>
          </a:xfrm>
          <a:prstGeom prst="rect">
            <a:avLst/>
          </a:prstGeom>
        </p:spPr>
      </p:pic>
      <p:sp>
        <p:nvSpPr>
          <p:cNvPr id="7" name="TextBox 6">
            <a:extLst>
              <a:ext uri="{FF2B5EF4-FFF2-40B4-BE49-F238E27FC236}">
                <a16:creationId xmlns:a16="http://schemas.microsoft.com/office/drawing/2014/main" id="{A89B838E-AD81-4247-BFA3-57852208B13F}"/>
              </a:ext>
            </a:extLst>
          </p:cNvPr>
          <p:cNvSpPr txBox="1"/>
          <p:nvPr/>
        </p:nvSpPr>
        <p:spPr>
          <a:xfrm>
            <a:off x="5540627" y="1518107"/>
            <a:ext cx="6143373" cy="1449630"/>
          </a:xfrm>
          <a:prstGeom prst="rect">
            <a:avLst/>
          </a:prstGeom>
          <a:noFill/>
          <a:ln>
            <a:solidFill>
              <a:schemeClr val="accent2"/>
            </a:solidFill>
          </a:ln>
          <a:effectLst>
            <a:outerShdw blurRad="50800" dist="50800" dir="5400000" algn="ctr" rotWithShape="0">
              <a:srgbClr val="000000">
                <a:alpha val="20000"/>
              </a:srgbClr>
            </a:outerShdw>
          </a:effectLst>
        </p:spPr>
        <p:txBody>
          <a:bodyPr wrap="square" rtlCol="0" anchor="ctr" anchorCtr="0">
            <a:noAutofit/>
          </a:bodyPr>
          <a:lstStyle/>
          <a:p>
            <a:pPr algn="ctr"/>
            <a:r>
              <a:rPr lang="en-US" dirty="0">
                <a:solidFill>
                  <a:schemeClr val="tx2"/>
                </a:solidFill>
              </a:rPr>
              <a:t>Published IBC White Papers can be downloaded at:</a:t>
            </a:r>
          </a:p>
          <a:p>
            <a:pPr algn="ctr"/>
            <a:r>
              <a:rPr lang="en-US" dirty="0">
                <a:solidFill>
                  <a:schemeClr val="tx2"/>
                </a:solidFill>
                <a:hlinkClick r:id="rId4"/>
              </a:rPr>
              <a:t>ashb.com/whitepapers</a:t>
            </a:r>
            <a:r>
              <a:rPr lang="en-US" dirty="0">
                <a:solidFill>
                  <a:schemeClr val="tx2"/>
                </a:solidFill>
              </a:rPr>
              <a:t> </a:t>
            </a:r>
          </a:p>
          <a:p>
            <a:pPr algn="ctr"/>
            <a:r>
              <a:rPr lang="en-US" dirty="0">
                <a:solidFill>
                  <a:schemeClr val="tx2"/>
                </a:solidFill>
              </a:rPr>
              <a:t>Send proposals to </a:t>
            </a:r>
            <a:r>
              <a:rPr lang="en-US" dirty="0">
                <a:solidFill>
                  <a:schemeClr val="tx2"/>
                </a:solidFill>
                <a:hlinkClick r:id="rId5"/>
              </a:rPr>
              <a:t>admin@ashb.com</a:t>
            </a:r>
            <a:r>
              <a:rPr lang="en-US" dirty="0">
                <a:solidFill>
                  <a:schemeClr val="tx2"/>
                </a:solidFill>
              </a:rPr>
              <a:t> </a:t>
            </a:r>
          </a:p>
        </p:txBody>
      </p:sp>
    </p:spTree>
    <p:extLst>
      <p:ext uri="{BB962C8B-B14F-4D97-AF65-F5344CB8AC3E}">
        <p14:creationId xmlns:p14="http://schemas.microsoft.com/office/powerpoint/2010/main" val="163868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9029700" cy="1100065"/>
          </a:xfrm>
        </p:spPr>
        <p:txBody>
          <a:bodyPr/>
          <a:lstStyle/>
          <a:p>
            <a:r>
              <a:rPr lang="en-US" sz="2800" b="1" dirty="0"/>
              <a:t>7.  ASHB Whitepapers </a:t>
            </a:r>
            <a:br>
              <a:rPr lang="en-US" sz="2800" b="1" dirty="0"/>
            </a:br>
            <a:r>
              <a:rPr lang="en-US" sz="2800" dirty="0"/>
              <a:t>Ken Wacks (Ken Wacks Associates)</a:t>
            </a:r>
          </a:p>
        </p:txBody>
      </p:sp>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28</a:t>
            </a:fld>
            <a:endParaRPr lang="en-US"/>
          </a:p>
        </p:txBody>
      </p:sp>
      <p:sp>
        <p:nvSpPr>
          <p:cNvPr id="5" name="TextBox 4">
            <a:extLst>
              <a:ext uri="{FF2B5EF4-FFF2-40B4-BE49-F238E27FC236}">
                <a16:creationId xmlns:a16="http://schemas.microsoft.com/office/drawing/2014/main" id="{21A32215-95DE-3BEC-A41F-25B76DF230F1}"/>
              </a:ext>
            </a:extLst>
          </p:cNvPr>
          <p:cNvSpPr txBox="1"/>
          <p:nvPr/>
        </p:nvSpPr>
        <p:spPr>
          <a:xfrm>
            <a:off x="429774" y="1540312"/>
            <a:ext cx="11428851" cy="3754874"/>
          </a:xfrm>
          <a:prstGeom prst="rect">
            <a:avLst/>
          </a:prstGeom>
          <a:noFill/>
        </p:spPr>
        <p:txBody>
          <a:bodyPr wrap="square">
            <a:spAutoFit/>
          </a:bodyPr>
          <a:lstStyle/>
          <a:p>
            <a:pPr algn="l"/>
            <a:r>
              <a:rPr lang="en-US" sz="1400" b="1" i="0" dirty="0">
                <a:solidFill>
                  <a:srgbClr val="0D0D0D"/>
                </a:solidFill>
                <a:effectLst/>
                <a:highlight>
                  <a:srgbClr val="FFFFFF"/>
                </a:highlight>
                <a:latin typeface="Arial" panose="020B0604020202020204" pitchFamily="34" charset="0"/>
                <a:cs typeface="Arial" panose="020B0604020202020204" pitchFamily="34" charset="0"/>
              </a:rPr>
              <a:t>Overview:</a:t>
            </a:r>
            <a:endParaRPr lang="en-US" sz="1400" b="0" i="0" dirty="0">
              <a:solidFill>
                <a:srgbClr val="0D0D0D"/>
              </a:solidFill>
              <a:effectLst/>
              <a:highlight>
                <a:srgbClr val="FFFFFF"/>
              </a:highlight>
              <a:latin typeface="Arial" panose="020B0604020202020204" pitchFamily="34" charset="0"/>
              <a:cs typeface="Arial" panose="020B0604020202020204" pitchFamily="34" charset="0"/>
            </a:endParaRPr>
          </a:p>
          <a:p>
            <a:pPr lvl="1" algn="l"/>
            <a:r>
              <a:rPr lang="en-US" sz="1400" b="1" i="0" dirty="0">
                <a:solidFill>
                  <a:srgbClr val="0D0D0D"/>
                </a:solidFill>
                <a:effectLst/>
                <a:highlight>
                  <a:srgbClr val="FFFFFF"/>
                </a:highlight>
                <a:latin typeface="Arial" panose="020B0604020202020204" pitchFamily="34" charset="0"/>
                <a:cs typeface="Arial" panose="020B0604020202020204" pitchFamily="34" charset="0"/>
              </a:rPr>
              <a:t>Leadership:</a:t>
            </a:r>
            <a:r>
              <a:rPr lang="en-US" sz="1400" b="0" i="0" dirty="0">
                <a:solidFill>
                  <a:srgbClr val="0D0D0D"/>
                </a:solidFill>
                <a:effectLst/>
                <a:highlight>
                  <a:srgbClr val="FFFFFF"/>
                </a:highlight>
                <a:latin typeface="Arial" panose="020B0604020202020204" pitchFamily="34" charset="0"/>
                <a:cs typeface="Arial" panose="020B0604020202020204" pitchFamily="34" charset="0"/>
              </a:rPr>
              <a:t> Jerry Overton of </a:t>
            </a:r>
            <a:r>
              <a:rPr lang="en-US" sz="1400" b="0" i="0" dirty="0" err="1">
                <a:solidFill>
                  <a:srgbClr val="0D0D0D"/>
                </a:solidFill>
                <a:effectLst/>
                <a:highlight>
                  <a:srgbClr val="FFFFFF"/>
                </a:highlight>
                <a:latin typeface="Arial" panose="020B0604020202020204" pitchFamily="34" charset="0"/>
                <a:cs typeface="Arial" panose="020B0604020202020204" pitchFamily="34" charset="0"/>
              </a:rPr>
              <a:t>appliedAI</a:t>
            </a:r>
            <a:r>
              <a:rPr lang="en-US" sz="1400" dirty="0" err="1">
                <a:solidFill>
                  <a:srgbClr val="0D0D0D"/>
                </a:solidFill>
                <a:highlight>
                  <a:srgbClr val="FFFFFF"/>
                </a:highlight>
                <a:latin typeface="Arial" panose="020B0604020202020204" pitchFamily="34" charset="0"/>
                <a:cs typeface="Arial" panose="020B0604020202020204" pitchFamily="34" charset="0"/>
              </a:rPr>
              <a:t>s</a:t>
            </a:r>
            <a:r>
              <a:rPr lang="en-US" sz="1400" b="0" i="0" dirty="0" err="1">
                <a:solidFill>
                  <a:srgbClr val="0D0D0D"/>
                </a:solidFill>
                <a:effectLst/>
                <a:highlight>
                  <a:srgbClr val="FFFFFF"/>
                </a:highlight>
                <a:latin typeface="Arial" panose="020B0604020202020204" pitchFamily="34" charset="0"/>
                <a:cs typeface="Arial" panose="020B0604020202020204" pitchFamily="34" charset="0"/>
              </a:rPr>
              <a:t>tudio</a:t>
            </a:r>
            <a:endParaRPr lang="en-US" sz="1400" b="0" i="0" dirty="0">
              <a:solidFill>
                <a:srgbClr val="0D0D0D"/>
              </a:solidFill>
              <a:effectLst/>
              <a:highlight>
                <a:srgbClr val="FFFFFF"/>
              </a:highlight>
              <a:latin typeface="Arial" panose="020B0604020202020204" pitchFamily="34" charset="0"/>
              <a:cs typeface="Arial" panose="020B0604020202020204" pitchFamily="34" charset="0"/>
            </a:endParaRPr>
          </a:p>
          <a:p>
            <a:pPr lvl="1" algn="l"/>
            <a:r>
              <a:rPr lang="en-US" sz="1400" b="1" i="0" dirty="0">
                <a:solidFill>
                  <a:srgbClr val="0D0D0D"/>
                </a:solidFill>
                <a:effectLst/>
                <a:highlight>
                  <a:srgbClr val="FFFFFF"/>
                </a:highlight>
                <a:latin typeface="Arial" panose="020B0604020202020204" pitchFamily="34" charset="0"/>
                <a:cs typeface="Arial" panose="020B0604020202020204" pitchFamily="34" charset="0"/>
              </a:rPr>
              <a:t>Whitepaper Title:</a:t>
            </a:r>
            <a:r>
              <a:rPr lang="en-US" sz="1400" b="0" i="0" dirty="0">
                <a:solidFill>
                  <a:srgbClr val="0D0D0D"/>
                </a:solidFill>
                <a:effectLst/>
                <a:highlight>
                  <a:srgbClr val="FFFFFF"/>
                </a:highlight>
                <a:latin typeface="Arial" panose="020B0604020202020204" pitchFamily="34" charset="0"/>
                <a:cs typeface="Arial" panose="020B0604020202020204" pitchFamily="34" charset="0"/>
              </a:rPr>
              <a:t> AI-Powered Smart Homes: Revolutionizing Caregiving for Aging and Disabilities - Insights from an Industry Working Group</a:t>
            </a:r>
          </a:p>
          <a:p>
            <a:pPr lvl="1" algn="l"/>
            <a:r>
              <a:rPr lang="en-US" sz="1400" b="1" i="0" dirty="0">
                <a:solidFill>
                  <a:srgbClr val="0D0D0D"/>
                </a:solidFill>
                <a:effectLst/>
                <a:highlight>
                  <a:srgbClr val="FFFFFF"/>
                </a:highlight>
                <a:latin typeface="Arial" panose="020B0604020202020204" pitchFamily="34" charset="0"/>
                <a:cs typeface="Arial" panose="020B0604020202020204" pitchFamily="34" charset="0"/>
              </a:rPr>
              <a:t>Goal:</a:t>
            </a:r>
            <a:r>
              <a:rPr lang="en-US" sz="1400" b="0" i="0" dirty="0">
                <a:solidFill>
                  <a:srgbClr val="0D0D0D"/>
                </a:solidFill>
                <a:effectLst/>
                <a:highlight>
                  <a:srgbClr val="FFFFFF"/>
                </a:highlight>
                <a:latin typeface="Arial" panose="020B0604020202020204" pitchFamily="34" charset="0"/>
                <a:cs typeface="Arial" panose="020B0604020202020204" pitchFamily="34" charset="0"/>
              </a:rPr>
              <a:t> Explore innovative AI solutions to enhance safety and support for the elderly and disabled in their homes.</a:t>
            </a:r>
          </a:p>
          <a:p>
            <a:pPr lvl="1" algn="l"/>
            <a:endParaRPr lang="en-US" sz="1400" b="0" i="0" dirty="0">
              <a:solidFill>
                <a:srgbClr val="0D0D0D"/>
              </a:solidFill>
              <a:effectLst/>
              <a:highlight>
                <a:srgbClr val="FFFFFF"/>
              </a:highlight>
              <a:latin typeface="Arial" panose="020B0604020202020204" pitchFamily="34" charset="0"/>
              <a:cs typeface="Arial" panose="020B0604020202020204" pitchFamily="34" charset="0"/>
            </a:endParaRPr>
          </a:p>
          <a:p>
            <a:pPr algn="l"/>
            <a:r>
              <a:rPr lang="en-US" sz="1400" b="1" i="0" dirty="0">
                <a:solidFill>
                  <a:srgbClr val="0D0D0D"/>
                </a:solidFill>
                <a:effectLst/>
                <a:highlight>
                  <a:srgbClr val="FFFFFF"/>
                </a:highlight>
                <a:latin typeface="Arial" panose="020B0604020202020204" pitchFamily="34" charset="0"/>
                <a:cs typeface="Arial" panose="020B0604020202020204" pitchFamily="34" charset="0"/>
              </a:rPr>
              <a:t>Abstract:</a:t>
            </a:r>
            <a:endParaRPr lang="en-US" sz="1400" b="0" i="0" dirty="0">
              <a:solidFill>
                <a:srgbClr val="0D0D0D"/>
              </a:solidFill>
              <a:effectLst/>
              <a:highlight>
                <a:srgbClr val="FFFFFF"/>
              </a:highlight>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sz="1400" b="0" i="0" dirty="0">
                <a:solidFill>
                  <a:srgbClr val="0D0D0D"/>
                </a:solidFill>
                <a:effectLst/>
                <a:highlight>
                  <a:srgbClr val="FFFFFF"/>
                </a:highlight>
                <a:latin typeface="Arial" panose="020B0604020202020204" pitchFamily="34" charset="0"/>
                <a:cs typeface="Arial" panose="020B0604020202020204" pitchFamily="34" charset="0"/>
              </a:rPr>
              <a:t>Urgent need for AI-powered smart home solutions tailored for aging and disabled individuals.</a:t>
            </a:r>
          </a:p>
          <a:p>
            <a:pPr marL="742950" lvl="1" indent="-285750" algn="l">
              <a:buFont typeface="Arial" panose="020B0604020202020204" pitchFamily="34" charset="0"/>
              <a:buChar char="•"/>
            </a:pPr>
            <a:r>
              <a:rPr lang="en-US" sz="1400" b="0" i="0" dirty="0">
                <a:solidFill>
                  <a:srgbClr val="0D0D0D"/>
                </a:solidFill>
                <a:effectLst/>
                <a:highlight>
                  <a:srgbClr val="FFFFFF"/>
                </a:highlight>
                <a:latin typeface="Arial" panose="020B0604020202020204" pitchFamily="34" charset="0"/>
                <a:cs typeface="Arial" panose="020B0604020202020204" pitchFamily="34" charset="0"/>
              </a:rPr>
              <a:t>Emphasis on collaborative efforts to fill market gaps in accessibility, usability, and affordability.</a:t>
            </a:r>
          </a:p>
          <a:p>
            <a:pPr marL="742950" lvl="1" indent="-285750" algn="l">
              <a:buFont typeface="Arial" panose="020B0604020202020204" pitchFamily="34" charset="0"/>
              <a:buChar char="•"/>
            </a:pPr>
            <a:r>
              <a:rPr lang="en-US" sz="1400" b="0" i="0" dirty="0">
                <a:solidFill>
                  <a:srgbClr val="0D0D0D"/>
                </a:solidFill>
                <a:effectLst/>
                <a:highlight>
                  <a:srgbClr val="FFFFFF"/>
                </a:highlight>
                <a:latin typeface="Arial" panose="020B0604020202020204" pitchFamily="34" charset="0"/>
                <a:cs typeface="Arial" panose="020B0604020202020204" pitchFamily="34" charset="0"/>
              </a:rPr>
              <a:t>Development of inclusive and innovative solutions.</a:t>
            </a:r>
          </a:p>
          <a:p>
            <a:pPr lvl="1" algn="l"/>
            <a:endParaRPr lang="en-US" sz="1400" b="0" i="0" dirty="0">
              <a:solidFill>
                <a:srgbClr val="0D0D0D"/>
              </a:solidFill>
              <a:effectLst/>
              <a:highlight>
                <a:srgbClr val="FFFFFF"/>
              </a:highlight>
              <a:latin typeface="Arial" panose="020B0604020202020204" pitchFamily="34" charset="0"/>
              <a:cs typeface="Arial" panose="020B0604020202020204" pitchFamily="34" charset="0"/>
            </a:endParaRPr>
          </a:p>
          <a:p>
            <a:pPr algn="l"/>
            <a:r>
              <a:rPr lang="en-US" sz="1400" b="1" i="0" dirty="0">
                <a:solidFill>
                  <a:srgbClr val="0D0D0D"/>
                </a:solidFill>
                <a:effectLst/>
                <a:highlight>
                  <a:srgbClr val="FFFFFF"/>
                </a:highlight>
                <a:latin typeface="Arial" panose="020B0604020202020204" pitchFamily="34" charset="0"/>
                <a:cs typeface="Arial" panose="020B0604020202020204" pitchFamily="34" charset="0"/>
              </a:rPr>
              <a:t>Working Group Activities:</a:t>
            </a:r>
            <a:endParaRPr lang="en-US" sz="1400" b="0" i="0" dirty="0">
              <a:solidFill>
                <a:srgbClr val="0D0D0D"/>
              </a:solidFill>
              <a:effectLst/>
              <a:highlight>
                <a:srgbClr val="FFFFFF"/>
              </a:highlight>
              <a:latin typeface="Arial" panose="020B0604020202020204" pitchFamily="34" charset="0"/>
              <a:cs typeface="Arial" panose="020B0604020202020204" pitchFamily="34" charset="0"/>
            </a:endParaRPr>
          </a:p>
          <a:p>
            <a:pPr marL="742950" lvl="1" indent="-285750" algn="l">
              <a:buFont typeface="+mj-lt"/>
              <a:buAutoNum type="arabicPeriod"/>
            </a:pPr>
            <a:r>
              <a:rPr lang="en-US" sz="1400" b="0" i="0" dirty="0">
                <a:solidFill>
                  <a:srgbClr val="0D0D0D"/>
                </a:solidFill>
                <a:effectLst/>
                <a:highlight>
                  <a:srgbClr val="FFFFFF"/>
                </a:highlight>
                <a:latin typeface="Arial" panose="020B0604020202020204" pitchFamily="34" charset="0"/>
                <a:cs typeface="Arial" panose="020B0604020202020204" pitchFamily="34" charset="0"/>
              </a:rPr>
              <a:t>Formation and introductory meeting.</a:t>
            </a:r>
          </a:p>
          <a:p>
            <a:pPr marL="742950" lvl="1" indent="-285750" algn="l">
              <a:buFont typeface="+mj-lt"/>
              <a:buAutoNum type="arabicPeriod"/>
            </a:pPr>
            <a:r>
              <a:rPr lang="en-US" sz="1400" b="0" i="0" dirty="0">
                <a:solidFill>
                  <a:srgbClr val="0D0D0D"/>
                </a:solidFill>
                <a:effectLst/>
                <a:highlight>
                  <a:srgbClr val="FFFFFF"/>
                </a:highlight>
                <a:latin typeface="Arial" panose="020B0604020202020204" pitchFamily="34" charset="0"/>
                <a:cs typeface="Arial" panose="020B0604020202020204" pitchFamily="34" charset="0"/>
              </a:rPr>
              <a:t>Role assignments and research phase initiation.</a:t>
            </a:r>
          </a:p>
          <a:p>
            <a:pPr marL="742950" lvl="1" indent="-285750" algn="l">
              <a:buFont typeface="+mj-lt"/>
              <a:buAutoNum type="arabicPeriod"/>
            </a:pPr>
            <a:r>
              <a:rPr lang="en-US" sz="1400" b="0" i="0" dirty="0">
                <a:solidFill>
                  <a:srgbClr val="0D0D0D"/>
                </a:solidFill>
                <a:effectLst/>
                <a:highlight>
                  <a:srgbClr val="FFFFFF"/>
                </a:highlight>
                <a:latin typeface="Arial" panose="020B0604020202020204" pitchFamily="34" charset="0"/>
                <a:cs typeface="Arial" panose="020B0604020202020204" pitchFamily="34" charset="0"/>
              </a:rPr>
              <a:t>Market gap analysis and Assessment of existing solutions.</a:t>
            </a:r>
          </a:p>
          <a:p>
            <a:pPr marL="742950" lvl="1" indent="-285750" algn="l">
              <a:buFont typeface="+mj-lt"/>
              <a:buAutoNum type="arabicPeriod"/>
            </a:pPr>
            <a:r>
              <a:rPr lang="en-US" sz="1400" b="0" i="0" dirty="0">
                <a:solidFill>
                  <a:srgbClr val="0D0D0D"/>
                </a:solidFill>
                <a:effectLst/>
                <a:highlight>
                  <a:srgbClr val="FFFFFF"/>
                </a:highlight>
                <a:latin typeface="Arial" panose="020B0604020202020204" pitchFamily="34" charset="0"/>
                <a:cs typeface="Arial" panose="020B0604020202020204" pitchFamily="34" charset="0"/>
              </a:rPr>
              <a:t>Drafting and refinement of proposed solutions based on stakeholder feedback.</a:t>
            </a:r>
          </a:p>
          <a:p>
            <a:pPr marL="742950" lvl="1" indent="-285750" algn="l">
              <a:buFont typeface="+mj-lt"/>
              <a:buAutoNum type="arabicPeriod"/>
            </a:pPr>
            <a:r>
              <a:rPr lang="en-US" sz="1400" b="0" i="0" dirty="0">
                <a:solidFill>
                  <a:srgbClr val="0D0D0D"/>
                </a:solidFill>
                <a:effectLst/>
                <a:highlight>
                  <a:srgbClr val="FFFFFF"/>
                </a:highlight>
                <a:latin typeface="Arial" panose="020B0604020202020204" pitchFamily="34" charset="0"/>
                <a:cs typeface="Arial" panose="020B0604020202020204" pitchFamily="34" charset="0"/>
              </a:rPr>
              <a:t>Finalizing the whitepaper and preparing for publication.</a:t>
            </a:r>
          </a:p>
        </p:txBody>
      </p:sp>
      <p:sp>
        <p:nvSpPr>
          <p:cNvPr id="4" name="TextBox 3">
            <a:extLst>
              <a:ext uri="{FF2B5EF4-FFF2-40B4-BE49-F238E27FC236}">
                <a16:creationId xmlns:a16="http://schemas.microsoft.com/office/drawing/2014/main" id="{4B2387F2-AF13-9D4C-EC40-D1A5B5B36972}"/>
              </a:ext>
            </a:extLst>
          </p:cNvPr>
          <p:cNvSpPr txBox="1"/>
          <p:nvPr/>
        </p:nvSpPr>
        <p:spPr>
          <a:xfrm>
            <a:off x="3043238" y="1171575"/>
            <a:ext cx="6105524" cy="369332"/>
          </a:xfrm>
          <a:prstGeom prst="rect">
            <a:avLst/>
          </a:prstGeom>
          <a:noFill/>
        </p:spPr>
        <p:txBody>
          <a:bodyPr wrap="square">
            <a:spAutoFit/>
          </a:bodyPr>
          <a:lstStyle/>
          <a:p>
            <a:pPr algn="ctr"/>
            <a:r>
              <a:rPr lang="en-US" b="1" i="0" dirty="0">
                <a:solidFill>
                  <a:srgbClr val="FF0000"/>
                </a:solidFill>
                <a:effectLst/>
                <a:highlight>
                  <a:srgbClr val="FFFFFF"/>
                </a:highlight>
                <a:latin typeface="Arial" panose="020B0604020202020204" pitchFamily="34" charset="0"/>
                <a:cs typeface="Arial" panose="020B0604020202020204" pitchFamily="34" charset="0"/>
              </a:rPr>
              <a:t>Call for Whitepaper Working Group Members</a:t>
            </a:r>
            <a:endParaRPr lang="en-CA"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3D2E960-52EF-5542-6CDD-2D9D0C28ECD7}"/>
              </a:ext>
            </a:extLst>
          </p:cNvPr>
          <p:cNvSpPr txBox="1"/>
          <p:nvPr/>
        </p:nvSpPr>
        <p:spPr>
          <a:xfrm>
            <a:off x="1457325" y="5464249"/>
            <a:ext cx="9277350" cy="646331"/>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pPr algn="l"/>
            <a:r>
              <a:rPr lang="en-US" b="1" i="0" dirty="0">
                <a:solidFill>
                  <a:srgbClr val="FF0000"/>
                </a:solidFill>
                <a:effectLst/>
                <a:highlight>
                  <a:srgbClr val="FFFFFF"/>
                </a:highlight>
                <a:latin typeface="Söhne"/>
              </a:rPr>
              <a:t>Join Us:</a:t>
            </a:r>
            <a:r>
              <a:rPr lang="en-US" b="0" i="0" dirty="0">
                <a:solidFill>
                  <a:srgbClr val="FF0000"/>
                </a:solidFill>
                <a:effectLst/>
                <a:highlight>
                  <a:srgbClr val="FFFFFF"/>
                </a:highlight>
                <a:latin typeface="Söhne"/>
              </a:rPr>
              <a:t> Interested in participating or need more information? Contact ASHB at </a:t>
            </a:r>
            <a:r>
              <a:rPr lang="en-US" b="0" i="0" dirty="0">
                <a:solidFill>
                  <a:srgbClr val="FF0000"/>
                </a:solidFill>
                <a:effectLst/>
                <a:highlight>
                  <a:srgbClr val="FFFFFF"/>
                </a:highlight>
                <a:latin typeface="Söhne"/>
                <a:hlinkClick r:id="rId2"/>
              </a:rPr>
              <a:t>admin@ashb.com</a:t>
            </a:r>
            <a:r>
              <a:rPr lang="en-US" b="0" i="0" dirty="0">
                <a:solidFill>
                  <a:srgbClr val="FF0000"/>
                </a:solidFill>
                <a:effectLst/>
                <a:highlight>
                  <a:srgbClr val="FFFFFF"/>
                </a:highlight>
                <a:latin typeface="Söhne"/>
              </a:rPr>
              <a:t> </a:t>
            </a:r>
          </a:p>
          <a:p>
            <a:pPr algn="l"/>
            <a:r>
              <a:rPr lang="en-US" b="1" i="0" dirty="0">
                <a:solidFill>
                  <a:srgbClr val="FF0000"/>
                </a:solidFill>
                <a:effectLst/>
                <a:highlight>
                  <a:srgbClr val="FFFFFF"/>
                </a:highlight>
                <a:latin typeface="Söhne"/>
              </a:rPr>
              <a:t>Deadline:</a:t>
            </a:r>
            <a:r>
              <a:rPr lang="en-US" b="0" i="0" dirty="0">
                <a:solidFill>
                  <a:srgbClr val="FF0000"/>
                </a:solidFill>
                <a:effectLst/>
                <a:highlight>
                  <a:srgbClr val="FFFFFF"/>
                </a:highlight>
                <a:latin typeface="Söhne"/>
              </a:rPr>
              <a:t> Respond by May 30, 2024.</a:t>
            </a:r>
          </a:p>
        </p:txBody>
      </p:sp>
    </p:spTree>
    <p:extLst>
      <p:ext uri="{BB962C8B-B14F-4D97-AF65-F5344CB8AC3E}">
        <p14:creationId xmlns:p14="http://schemas.microsoft.com/office/powerpoint/2010/main" val="64444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29</a:t>
            </a:fld>
            <a:endParaRPr lang="en-US"/>
          </a:p>
        </p:txBody>
      </p:sp>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1309752"/>
          </a:xfrm>
        </p:spPr>
        <p:txBody>
          <a:bodyPr/>
          <a:lstStyle/>
          <a:p>
            <a:r>
              <a:rPr lang="en-US" sz="2800" b="1" dirty="0"/>
              <a:t>6. Smarter Homes &amp; Buildings Podcast</a:t>
            </a:r>
            <a:br>
              <a:rPr lang="en-US" sz="2800" b="1" dirty="0"/>
            </a:br>
            <a:r>
              <a:rPr lang="en-CA" sz="2800" dirty="0"/>
              <a:t>Marta Klopotowska (ASHB)</a:t>
            </a:r>
            <a:endParaRPr lang="en-US" sz="2800" dirty="0"/>
          </a:p>
        </p:txBody>
      </p:sp>
      <p:pic>
        <p:nvPicPr>
          <p:cNvPr id="4" name="Picture 3" descr="A white background with black and orange logo&#10;&#10;Description automatically generated">
            <a:extLst>
              <a:ext uri="{FF2B5EF4-FFF2-40B4-BE49-F238E27FC236}">
                <a16:creationId xmlns:a16="http://schemas.microsoft.com/office/drawing/2014/main" id="{F114EBE4-BB71-0121-144E-449ADD8924D8}"/>
              </a:ext>
            </a:extLst>
          </p:cNvPr>
          <p:cNvPicPr>
            <a:picLocks noChangeAspect="1"/>
          </p:cNvPicPr>
          <p:nvPr/>
        </p:nvPicPr>
        <p:blipFill>
          <a:blip r:embed="rId2"/>
          <a:stretch>
            <a:fillRect/>
          </a:stretch>
        </p:blipFill>
        <p:spPr>
          <a:xfrm>
            <a:off x="1284286" y="1417471"/>
            <a:ext cx="2641448" cy="2641448"/>
          </a:xfrm>
          <a:prstGeom prst="rect">
            <a:avLst/>
          </a:prstGeom>
          <a:ln>
            <a:noFill/>
          </a:ln>
          <a:effectLst>
            <a:outerShdw blurRad="292100" dist="139700" dir="2700000" algn="tl" rotWithShape="0">
              <a:srgbClr val="333333">
                <a:alpha val="65000"/>
              </a:srgbClr>
            </a:outerShdw>
          </a:effectLst>
        </p:spPr>
      </p:pic>
      <p:pic>
        <p:nvPicPr>
          <p:cNvPr id="32" name="Picture 2" descr="Spotify logo dark mode Royalty Free Vector Image">
            <a:extLst>
              <a:ext uri="{FF2B5EF4-FFF2-40B4-BE49-F238E27FC236}">
                <a16:creationId xmlns:a16="http://schemas.microsoft.com/office/drawing/2014/main" id="{B22171F1-4ECB-4A70-9CD8-87A22F1E8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2" b="31281"/>
          <a:stretch/>
        </p:blipFill>
        <p:spPr bwMode="auto">
          <a:xfrm>
            <a:off x="7918360" y="2532196"/>
            <a:ext cx="1822629" cy="6740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Apple Podcast logo – Medford Knife &amp; Tool USA">
            <a:extLst>
              <a:ext uri="{FF2B5EF4-FFF2-40B4-BE49-F238E27FC236}">
                <a16:creationId xmlns:a16="http://schemas.microsoft.com/office/drawing/2014/main" id="{7775C7B0-5794-4CDE-BBA0-514BAF696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6" t="23333" r="3896" b="24444"/>
          <a:stretch/>
        </p:blipFill>
        <p:spPr bwMode="auto">
          <a:xfrm>
            <a:off x="5137867" y="2317617"/>
            <a:ext cx="2479675" cy="10709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400DFB1-2DAF-4260-B8BB-A3DBD5B7BB6E}"/>
              </a:ext>
            </a:extLst>
          </p:cNvPr>
          <p:cNvSpPr txBox="1"/>
          <p:nvPr/>
        </p:nvSpPr>
        <p:spPr>
          <a:xfrm>
            <a:off x="4645052" y="1402838"/>
            <a:ext cx="6546850" cy="646331"/>
          </a:xfrm>
          <a:prstGeom prst="rect">
            <a:avLst/>
          </a:prstGeom>
          <a:noFill/>
        </p:spPr>
        <p:txBody>
          <a:bodyPr wrap="square">
            <a:spAutoFit/>
          </a:bodyPr>
          <a:lstStyle/>
          <a:p>
            <a:r>
              <a:rPr lang="en-CA" b="0" i="0" dirty="0">
                <a:solidFill>
                  <a:schemeClr val="tx2"/>
                </a:solidFill>
                <a:effectLst/>
                <a:latin typeface="Arial" panose="020B0604020202020204" pitchFamily="34" charset="0"/>
                <a:cs typeface="Arial" panose="020B0604020202020204" pitchFamily="34" charset="0"/>
              </a:rPr>
              <a:t>Join industry experts and leaders from around the globe as they discuss everything smart home and intelligent buildings.</a:t>
            </a:r>
            <a:endParaRPr lang="en-CA" dirty="0">
              <a:solidFill>
                <a:schemeClr val="tx2"/>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5B6834D-986A-40DB-BB44-CA58A4D1ED09}"/>
              </a:ext>
            </a:extLst>
          </p:cNvPr>
          <p:cNvSpPr txBox="1"/>
          <p:nvPr/>
        </p:nvSpPr>
        <p:spPr>
          <a:xfrm>
            <a:off x="4645052" y="3754880"/>
            <a:ext cx="6702246" cy="646331"/>
          </a:xfrm>
          <a:prstGeom prst="rect">
            <a:avLst/>
          </a:prstGeom>
          <a:noFill/>
        </p:spPr>
        <p:txBody>
          <a:bodyPr wrap="square">
            <a:spAutoFit/>
          </a:bodyPr>
          <a:lstStyle/>
          <a:p>
            <a:r>
              <a:rPr lang="en-CA" dirty="0">
                <a:solidFill>
                  <a:schemeClr val="tx2"/>
                </a:solidFill>
                <a:latin typeface="Arial" panose="020B0604020202020204" pitchFamily="34" charset="0"/>
                <a:cs typeface="Arial" panose="020B0604020202020204" pitchFamily="34" charset="0"/>
              </a:rPr>
              <a:t>ASHB is looking for guests and hosts for future pre-recorded episodes. C</a:t>
            </a:r>
            <a:r>
              <a:rPr lang="en-CA" b="0" i="0" dirty="0">
                <a:solidFill>
                  <a:schemeClr val="tx2"/>
                </a:solidFill>
                <a:effectLst/>
                <a:latin typeface="Arial" panose="020B0604020202020204" pitchFamily="34" charset="0"/>
                <a:cs typeface="Arial" panose="020B0604020202020204" pitchFamily="34" charset="0"/>
              </a:rPr>
              <a:t>ontact </a:t>
            </a:r>
            <a:r>
              <a:rPr lang="en-CA" b="0" i="0" dirty="0">
                <a:solidFill>
                  <a:schemeClr val="tx2"/>
                </a:solidFill>
                <a:effectLst/>
                <a:latin typeface="Arial" panose="020B0604020202020204" pitchFamily="34" charset="0"/>
                <a:cs typeface="Arial" panose="020B0604020202020204" pitchFamily="34" charset="0"/>
                <a:hlinkClick r:id="rId5"/>
              </a:rPr>
              <a:t>admin@ashb.com</a:t>
            </a:r>
            <a:r>
              <a:rPr lang="en-CA" b="0" i="0" dirty="0">
                <a:solidFill>
                  <a:schemeClr val="tx2"/>
                </a:solidFill>
                <a:effectLst/>
                <a:latin typeface="Arial" panose="020B0604020202020204" pitchFamily="34" charset="0"/>
                <a:cs typeface="Arial" panose="020B0604020202020204" pitchFamily="34" charset="0"/>
              </a:rPr>
              <a:t> for more information.</a:t>
            </a:r>
            <a:endParaRPr lang="en-CA" dirty="0">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3B8E8E1-4A2D-4783-AFCA-5F22F296D0E1}"/>
              </a:ext>
            </a:extLst>
          </p:cNvPr>
          <p:cNvSpPr txBox="1"/>
          <p:nvPr/>
        </p:nvSpPr>
        <p:spPr>
          <a:xfrm>
            <a:off x="840468" y="5002787"/>
            <a:ext cx="10511064" cy="969496"/>
          </a:xfrm>
          <a:prstGeom prst="rect">
            <a:avLst/>
          </a:prstGeom>
          <a:noFill/>
        </p:spPr>
        <p:txBody>
          <a:bodyPr wrap="square">
            <a:spAutoFit/>
          </a:bodyPr>
          <a:lstStyle/>
          <a:p>
            <a:r>
              <a:rPr lang="en-CA" sz="1900" b="1" dirty="0">
                <a:solidFill>
                  <a:srgbClr val="FF0000"/>
                </a:solidFill>
                <a:latin typeface="Arial" panose="020B0604020202020204" pitchFamily="34" charset="0"/>
                <a:cs typeface="Arial" panose="020B0604020202020204" pitchFamily="34" charset="0"/>
              </a:rPr>
              <a:t>Recent Recordings: </a:t>
            </a:r>
          </a:p>
          <a:p>
            <a:pPr marL="342900" indent="-342900">
              <a:buFontTx/>
              <a:buChar char="-"/>
            </a:pPr>
            <a:r>
              <a:rPr lang="en-US" sz="1900" dirty="0">
                <a:solidFill>
                  <a:srgbClr val="FF0000"/>
                </a:solidFill>
                <a:latin typeface="Arial" panose="020B0604020202020204" pitchFamily="34" charset="0"/>
                <a:cs typeface="Arial" panose="020B0604020202020204" pitchFamily="34" charset="0"/>
              </a:rPr>
              <a:t>Exploring the Evolution and Future of Fire Alarm Systems in Smart Buildings and Homes</a:t>
            </a:r>
          </a:p>
          <a:p>
            <a:pPr marL="342900" indent="-342900">
              <a:buFontTx/>
              <a:buChar char="-"/>
            </a:pPr>
            <a:r>
              <a:rPr lang="en-US" sz="1900" dirty="0">
                <a:solidFill>
                  <a:srgbClr val="FF0000"/>
                </a:solidFill>
                <a:latin typeface="Arial" panose="020B0604020202020204" pitchFamily="34" charset="0"/>
                <a:cs typeface="Arial" panose="020B0604020202020204" pitchFamily="34" charset="0"/>
              </a:rPr>
              <a:t>Solar Energy is a Team Sport, When OEMs and Installers Collaborate for Quality</a:t>
            </a:r>
            <a:endParaRPr lang="en-CA" sz="1900"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FCF0CC0-3854-0EC7-BC64-655C62D99ECB}"/>
              </a:ext>
            </a:extLst>
          </p:cNvPr>
          <p:cNvSpPr txBox="1"/>
          <p:nvPr/>
        </p:nvSpPr>
        <p:spPr>
          <a:xfrm>
            <a:off x="1284286" y="4224019"/>
            <a:ext cx="2641448" cy="369332"/>
          </a:xfrm>
          <a:prstGeom prst="rect">
            <a:avLst/>
          </a:prstGeom>
          <a:noFill/>
        </p:spPr>
        <p:txBody>
          <a:bodyPr wrap="square">
            <a:spAutoFit/>
          </a:bodyPr>
          <a:lstStyle/>
          <a:p>
            <a:pPr algn="ctr"/>
            <a:r>
              <a:rPr lang="en-US"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ASHB.COM/PODCAST</a:t>
            </a:r>
            <a:endParaRPr lang="en-CA"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778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blue suit&#10;&#10;Description automatically generated">
            <a:extLst>
              <a:ext uri="{FF2B5EF4-FFF2-40B4-BE49-F238E27FC236}">
                <a16:creationId xmlns:a16="http://schemas.microsoft.com/office/drawing/2014/main" id="{8D0F5277-EC59-53D9-9D3D-49866691A4AD}"/>
              </a:ext>
            </a:extLst>
          </p:cNvPr>
          <p:cNvPicPr>
            <a:picLocks noChangeAspect="1"/>
          </p:cNvPicPr>
          <p:nvPr/>
        </p:nvPicPr>
        <p:blipFill rotWithShape="1">
          <a:blip r:embed="rId2"/>
          <a:srcRect l="16306" r="20435" b="40459"/>
          <a:stretch/>
        </p:blipFill>
        <p:spPr>
          <a:xfrm>
            <a:off x="4636837" y="1517291"/>
            <a:ext cx="1835774" cy="1853832"/>
          </a:xfrm>
          <a:prstGeom prst="rect">
            <a:avLst/>
          </a:prstGeom>
        </p:spPr>
      </p:pic>
      <p:sp>
        <p:nvSpPr>
          <p:cNvPr id="4" name="Title 3"/>
          <p:cNvSpPr>
            <a:spLocks noGrp="1" noChangeArrowheads="1"/>
          </p:cNvSpPr>
          <p:nvPr>
            <p:ph type="title"/>
          </p:nvPr>
        </p:nvSpPr>
        <p:spPr>
          <a:xfrm>
            <a:off x="838200" y="81704"/>
            <a:ext cx="11216779" cy="524107"/>
          </a:xfrm>
        </p:spPr>
        <p:txBody>
          <a:bodyPr/>
          <a:lstStyle/>
          <a:p>
            <a:r>
              <a:rPr lang="en-US" altLang="en-US" b="1" dirty="0"/>
              <a:t>2. </a:t>
            </a:r>
            <a:r>
              <a:rPr lang="en-US" b="1" dirty="0"/>
              <a:t>Call to Order, Welcome, Intro, About the CHC</a:t>
            </a:r>
            <a:br>
              <a:rPr lang="en-US" altLang="en-US" sz="2800" b="1" dirty="0"/>
            </a:br>
            <a:r>
              <a:rPr lang="en-US" altLang="en-US" sz="2800" dirty="0"/>
              <a:t>Ken Wacks </a:t>
            </a:r>
            <a:r>
              <a:rPr lang="en-US" sz="2800" dirty="0"/>
              <a:t>(Ken Wacks Associates)</a:t>
            </a:r>
            <a:endParaRPr lang="en-US" altLang="en-US" sz="1800" dirty="0"/>
          </a:p>
        </p:txBody>
      </p:sp>
      <p:sp>
        <p:nvSpPr>
          <p:cNvPr id="5" name="Content Placeholder 1"/>
          <p:cNvSpPr txBox="1">
            <a:spLocks noChangeArrowheads="1"/>
          </p:cNvSpPr>
          <p:nvPr/>
        </p:nvSpPr>
        <p:spPr>
          <a:xfrm>
            <a:off x="7147421" y="1544796"/>
            <a:ext cx="4320679" cy="38213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2400" dirty="0"/>
              <a:t>About the CHC</a:t>
            </a:r>
          </a:p>
          <a:p>
            <a:pPr marL="0" indent="0">
              <a:buNone/>
            </a:pPr>
            <a:r>
              <a:rPr lang="en-US" altLang="en-US" sz="1800" dirty="0"/>
              <a:t>Established in 2004, the ASHB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 </a:t>
            </a:r>
            <a:r>
              <a:rPr lang="en-US" altLang="en-US" sz="1800" dirty="0">
                <a:hlinkClick r:id="rId3"/>
              </a:rPr>
              <a:t>www.ashb.com/chc</a:t>
            </a:r>
            <a:r>
              <a:rPr lang="en-US" altLang="en-US" sz="1800" dirty="0"/>
              <a:t> </a:t>
            </a:r>
          </a:p>
        </p:txBody>
      </p:sp>
      <p:sp>
        <p:nvSpPr>
          <p:cNvPr id="6" name="Slide Number Placeholder 1">
            <a:extLst>
              <a:ext uri="{FF2B5EF4-FFF2-40B4-BE49-F238E27FC236}">
                <a16:creationId xmlns:a16="http://schemas.microsoft.com/office/drawing/2014/main" id="{6A2BFF98-6956-252D-D7C9-8313DD09AFB4}"/>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a:t>
            </a:fld>
            <a:endParaRPr lang="en-US" sz="1200" dirty="0"/>
          </a:p>
        </p:txBody>
      </p:sp>
      <p:pic>
        <p:nvPicPr>
          <p:cNvPr id="7" name="Picture 6" descr="A person in a suit&#10;&#10;Description automatically generated">
            <a:extLst>
              <a:ext uri="{FF2B5EF4-FFF2-40B4-BE49-F238E27FC236}">
                <a16:creationId xmlns:a16="http://schemas.microsoft.com/office/drawing/2014/main" id="{9B7E7C82-6484-8B5E-DEEF-F8490C791B15}"/>
              </a:ext>
            </a:extLst>
          </p:cNvPr>
          <p:cNvPicPr>
            <a:picLocks noChangeAspect="1"/>
          </p:cNvPicPr>
          <p:nvPr/>
        </p:nvPicPr>
        <p:blipFill rotWithShape="1">
          <a:blip r:embed="rId4"/>
          <a:srcRect r="837"/>
          <a:stretch/>
        </p:blipFill>
        <p:spPr>
          <a:xfrm>
            <a:off x="479922" y="1517291"/>
            <a:ext cx="1838325" cy="1853835"/>
          </a:xfrm>
          <a:prstGeom prst="rect">
            <a:avLst/>
          </a:prstGeom>
        </p:spPr>
      </p:pic>
      <p:sp>
        <p:nvSpPr>
          <p:cNvPr id="3" name="Rectangle 5">
            <a:extLst>
              <a:ext uri="{FF2B5EF4-FFF2-40B4-BE49-F238E27FC236}">
                <a16:creationId xmlns:a16="http://schemas.microsoft.com/office/drawing/2014/main" id="{EE65FA61-F967-42F3-A89E-0B7E77091DE4}"/>
              </a:ext>
            </a:extLst>
          </p:cNvPr>
          <p:cNvSpPr>
            <a:spLocks noChangeArrowheads="1"/>
          </p:cNvSpPr>
          <p:nvPr/>
        </p:nvSpPr>
        <p:spPr bwMode="auto">
          <a:xfrm>
            <a:off x="384848" y="3434019"/>
            <a:ext cx="2072668"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400" b="1" dirty="0">
                <a:latin typeface="+mj-lt"/>
                <a:ea typeface="SimSun" pitchFamily="2" charset="-122"/>
                <a:sym typeface="Arial" pitchFamily="34" charset="0"/>
              </a:rPr>
              <a:t>CHC Chair</a:t>
            </a:r>
          </a:p>
          <a:p>
            <a:pPr eaLnBrk="1" hangingPunct="1">
              <a:lnSpc>
                <a:spcPct val="100000"/>
              </a:lnSpc>
              <a:spcBef>
                <a:spcPct val="0"/>
              </a:spcBef>
              <a:buFont typeface="Arial" pitchFamily="34" charset="0"/>
              <a:buNone/>
            </a:pPr>
            <a:r>
              <a:rPr lang="en-CA" altLang="en-US" sz="1400" b="1" dirty="0">
                <a:latin typeface="+mj-lt"/>
                <a:ea typeface="SimSun" pitchFamily="2" charset="-122"/>
                <a:sym typeface="Arial" pitchFamily="34" charset="0"/>
              </a:rPr>
              <a:t>Dr. Kenneth Wacks</a:t>
            </a:r>
          </a:p>
          <a:p>
            <a:pPr eaLnBrk="1" hangingPunct="1">
              <a:lnSpc>
                <a:spcPct val="100000"/>
              </a:lnSpc>
              <a:spcBef>
                <a:spcPct val="0"/>
              </a:spcBef>
              <a:buFont typeface="Arial" pitchFamily="34" charset="0"/>
              <a:buNone/>
            </a:pPr>
            <a:r>
              <a:rPr lang="en-CA" altLang="en-US" sz="1400" dirty="0">
                <a:latin typeface="+mj-lt"/>
                <a:ea typeface="SimSun" pitchFamily="2" charset="-122"/>
                <a:sym typeface="Arial" pitchFamily="34" charset="0"/>
              </a:rPr>
              <a:t>Management &amp; </a:t>
            </a:r>
          </a:p>
          <a:p>
            <a:pPr eaLnBrk="1" hangingPunct="1">
              <a:lnSpc>
                <a:spcPct val="100000"/>
              </a:lnSpc>
              <a:spcBef>
                <a:spcPct val="0"/>
              </a:spcBef>
              <a:buFont typeface="Arial" pitchFamily="34" charset="0"/>
              <a:buNone/>
            </a:pPr>
            <a:r>
              <a:rPr lang="en-CA" altLang="en-US" sz="1400" dirty="0">
                <a:latin typeface="+mj-lt"/>
                <a:ea typeface="SimSun" pitchFamily="2" charset="-122"/>
                <a:sym typeface="Arial" pitchFamily="34" charset="0"/>
              </a:rPr>
              <a:t>Engineering </a:t>
            </a:r>
          </a:p>
          <a:p>
            <a:pPr eaLnBrk="1" hangingPunct="1">
              <a:lnSpc>
                <a:spcPct val="100000"/>
              </a:lnSpc>
              <a:spcBef>
                <a:spcPct val="0"/>
              </a:spcBef>
              <a:buFont typeface="Arial" pitchFamily="34" charset="0"/>
              <a:buNone/>
            </a:pPr>
            <a:r>
              <a:rPr lang="en-CA" altLang="en-US" sz="1400" dirty="0">
                <a:latin typeface="+mj-lt"/>
                <a:ea typeface="SimSun" pitchFamily="2" charset="-122"/>
                <a:sym typeface="Arial" pitchFamily="34" charset="0"/>
              </a:rPr>
              <a:t>Consultant</a:t>
            </a:r>
            <a:endParaRPr lang="fr-FR" altLang="en-US" sz="1400" dirty="0">
              <a:latin typeface="+mj-lt"/>
              <a:ea typeface="SimSun" pitchFamily="2" charset="-122"/>
              <a:cs typeface="Arial" pitchFamily="34" charset="0"/>
            </a:endParaRPr>
          </a:p>
        </p:txBody>
      </p:sp>
      <p:pic>
        <p:nvPicPr>
          <p:cNvPr id="1030" name="Picture 6" descr="Kenneth Wacks - Conferences">
            <a:extLst>
              <a:ext uri="{FF2B5EF4-FFF2-40B4-BE49-F238E27FC236}">
                <a16:creationId xmlns:a16="http://schemas.microsoft.com/office/drawing/2014/main" id="{BC1CDA0F-89FC-4404-BC0A-2508774D13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63" r="17687" b="29993"/>
          <a:stretch/>
        </p:blipFill>
        <p:spPr bwMode="auto">
          <a:xfrm>
            <a:off x="410248" y="4663529"/>
            <a:ext cx="1933399" cy="380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smiling for a picture&#10;&#10;Description automatically generated">
            <a:extLst>
              <a:ext uri="{FF2B5EF4-FFF2-40B4-BE49-F238E27FC236}">
                <a16:creationId xmlns:a16="http://schemas.microsoft.com/office/drawing/2014/main" id="{48A5093F-6367-E938-A77A-7D8B01AAF1AF}"/>
              </a:ext>
            </a:extLst>
          </p:cNvPr>
          <p:cNvPicPr>
            <a:picLocks noChangeAspect="1"/>
          </p:cNvPicPr>
          <p:nvPr/>
        </p:nvPicPr>
        <p:blipFill>
          <a:blip r:embed="rId6"/>
          <a:stretch>
            <a:fillRect/>
          </a:stretch>
        </p:blipFill>
        <p:spPr>
          <a:xfrm>
            <a:off x="2559188" y="1517293"/>
            <a:ext cx="1854000" cy="1854000"/>
          </a:xfrm>
          <a:prstGeom prst="rect">
            <a:avLst/>
          </a:prstGeom>
        </p:spPr>
      </p:pic>
      <p:sp>
        <p:nvSpPr>
          <p:cNvPr id="12" name="Rectangle 5">
            <a:extLst>
              <a:ext uri="{FF2B5EF4-FFF2-40B4-BE49-F238E27FC236}">
                <a16:creationId xmlns:a16="http://schemas.microsoft.com/office/drawing/2014/main" id="{D8D4964C-B75D-9FEE-5D62-C1EB0DAD85FE}"/>
              </a:ext>
            </a:extLst>
          </p:cNvPr>
          <p:cNvSpPr>
            <a:spLocks noChangeArrowheads="1"/>
          </p:cNvSpPr>
          <p:nvPr/>
        </p:nvSpPr>
        <p:spPr bwMode="auto">
          <a:xfrm>
            <a:off x="2457516" y="3434019"/>
            <a:ext cx="1955672"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400" b="1" dirty="0">
                <a:latin typeface="+mj-lt"/>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400" b="1" dirty="0">
                <a:latin typeface="+mj-lt"/>
                <a:ea typeface="SimSun" pitchFamily="2" charset="-122"/>
                <a:sym typeface="Arial" pitchFamily="34" charset="0"/>
              </a:rPr>
              <a:t>Charlie Derk</a:t>
            </a:r>
          </a:p>
          <a:p>
            <a:pPr eaLnBrk="1" hangingPunct="1">
              <a:lnSpc>
                <a:spcPct val="100000"/>
              </a:lnSpc>
              <a:spcBef>
                <a:spcPct val="0"/>
              </a:spcBef>
              <a:buFont typeface="Arial" pitchFamily="34" charset="0"/>
              <a:buNone/>
            </a:pPr>
            <a:r>
              <a:rPr lang="en-CA" altLang="en-US" sz="1400" dirty="0">
                <a:latin typeface="+mj-lt"/>
                <a:ea typeface="SimSun" pitchFamily="2" charset="-122"/>
                <a:sym typeface="Arial" pitchFamily="34" charset="0"/>
              </a:rPr>
              <a:t>Vice President of </a:t>
            </a:r>
          </a:p>
          <a:p>
            <a:pPr eaLnBrk="1" hangingPunct="1">
              <a:lnSpc>
                <a:spcPct val="100000"/>
              </a:lnSpc>
              <a:spcBef>
                <a:spcPct val="0"/>
              </a:spcBef>
              <a:buFont typeface="Arial" pitchFamily="34" charset="0"/>
              <a:buNone/>
            </a:pPr>
            <a:r>
              <a:rPr lang="en-CA" altLang="en-US" sz="1400" dirty="0">
                <a:latin typeface="+mj-lt"/>
                <a:ea typeface="SimSun" pitchFamily="2" charset="-122"/>
                <a:sym typeface="Arial" pitchFamily="34" charset="0"/>
              </a:rPr>
              <a:t>Strategy</a:t>
            </a:r>
          </a:p>
          <a:p>
            <a:pPr eaLnBrk="1" hangingPunct="1">
              <a:lnSpc>
                <a:spcPct val="100000"/>
              </a:lnSpc>
              <a:spcBef>
                <a:spcPct val="0"/>
              </a:spcBef>
              <a:buFont typeface="Arial" pitchFamily="34" charset="0"/>
              <a:buNone/>
            </a:pPr>
            <a:endParaRPr lang="en-CA" altLang="en-US" sz="1400" dirty="0">
              <a:latin typeface="+mj-lt"/>
              <a:ea typeface="SimSun" pitchFamily="2" charset="-122"/>
              <a:cs typeface="Arial" pitchFamily="34" charset="0"/>
            </a:endParaRPr>
          </a:p>
        </p:txBody>
      </p:sp>
      <p:pic>
        <p:nvPicPr>
          <p:cNvPr id="13" name="Picture 2" descr="Legrand logo and symbol, meaning, history, PNG">
            <a:extLst>
              <a:ext uri="{FF2B5EF4-FFF2-40B4-BE49-F238E27FC236}">
                <a16:creationId xmlns:a16="http://schemas.microsoft.com/office/drawing/2014/main" id="{DCB9DB7B-ABC8-51BD-CB0E-3AB87D1506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140" r="4420" b="27591"/>
          <a:stretch/>
        </p:blipFill>
        <p:spPr bwMode="auto">
          <a:xfrm>
            <a:off x="2547534" y="4643208"/>
            <a:ext cx="1723771" cy="4989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2B205855-36EB-3550-DB85-84227AC98A78}"/>
              </a:ext>
            </a:extLst>
          </p:cNvPr>
          <p:cNvSpPr>
            <a:spLocks noChangeArrowheads="1"/>
          </p:cNvSpPr>
          <p:nvPr/>
        </p:nvSpPr>
        <p:spPr bwMode="auto">
          <a:xfrm>
            <a:off x="4565716" y="3434019"/>
            <a:ext cx="1955672"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400" b="1" dirty="0">
                <a:latin typeface="+mj-lt"/>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400" b="1" dirty="0">
                <a:latin typeface="+mj-lt"/>
                <a:ea typeface="SimSun" pitchFamily="2" charset="-122"/>
                <a:sym typeface="Arial" pitchFamily="34" charset="0"/>
              </a:rPr>
              <a:t>Joshua Gerena</a:t>
            </a:r>
          </a:p>
          <a:p>
            <a:pPr eaLnBrk="1" hangingPunct="1">
              <a:lnSpc>
                <a:spcPct val="100000"/>
              </a:lnSpc>
              <a:spcBef>
                <a:spcPct val="0"/>
              </a:spcBef>
              <a:buFont typeface="Arial" pitchFamily="34" charset="0"/>
              <a:buNone/>
            </a:pPr>
            <a:r>
              <a:rPr lang="en-CA" altLang="en-US" sz="1400" dirty="0">
                <a:latin typeface="+mj-lt"/>
                <a:ea typeface="SimSun" pitchFamily="2" charset="-122"/>
                <a:sym typeface="Arial" pitchFamily="34" charset="0"/>
              </a:rPr>
              <a:t>Segment Development Manager - CRE</a:t>
            </a:r>
            <a:endParaRPr lang="en-CA" altLang="en-US" sz="1400" dirty="0">
              <a:latin typeface="+mj-lt"/>
              <a:ea typeface="SimSun" pitchFamily="2" charset="-122"/>
              <a:cs typeface="Arial" pitchFamily="34"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BECDC699-286D-7956-6ABD-3268C47B3AE6}"/>
              </a:ext>
            </a:extLst>
          </p:cNvPr>
          <p:cNvPicPr>
            <a:picLocks noChangeAspect="1"/>
          </p:cNvPicPr>
          <p:nvPr/>
        </p:nvPicPr>
        <p:blipFill>
          <a:blip r:embed="rId8"/>
          <a:stretch>
            <a:fillRect/>
          </a:stretch>
        </p:blipFill>
        <p:spPr>
          <a:xfrm>
            <a:off x="4636837" y="4630276"/>
            <a:ext cx="1955673" cy="445391"/>
          </a:xfrm>
          <a:prstGeom prst="rect">
            <a:avLst/>
          </a:prstGeom>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304090" cy="910635"/>
          </a:xfrm>
        </p:spPr>
        <p:txBody>
          <a:bodyPr/>
          <a:lstStyle/>
          <a:p>
            <a:r>
              <a:rPr lang="en-US" b="1" dirty="0"/>
              <a:t>9.  New Business</a:t>
            </a:r>
            <a:br>
              <a:rPr lang="en-US" dirty="0"/>
            </a:br>
            <a:r>
              <a:rPr lang="en-US" altLang="en-US" sz="2800" dirty="0"/>
              <a:t>Ken Wacks </a:t>
            </a:r>
            <a:r>
              <a:rPr lang="en-US" sz="2800" dirty="0"/>
              <a:t>(Ken Wacks Associates)</a:t>
            </a:r>
          </a:p>
        </p:txBody>
      </p:sp>
      <p:sp>
        <p:nvSpPr>
          <p:cNvPr id="2" name="Slide Number Placeholder 1">
            <a:extLst>
              <a:ext uri="{FF2B5EF4-FFF2-40B4-BE49-F238E27FC236}">
                <a16:creationId xmlns:a16="http://schemas.microsoft.com/office/drawing/2014/main" id="{4FE18E3E-693D-F4A2-F5B6-8231BBA4FA6D}"/>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30</a:t>
            </a:fld>
            <a:endParaRPr lang="en-US" sz="1200" dirty="0"/>
          </a:p>
        </p:txBody>
      </p:sp>
      <p:sp>
        <p:nvSpPr>
          <p:cNvPr id="5" name="Text Placeholder 2">
            <a:extLst>
              <a:ext uri="{FF2B5EF4-FFF2-40B4-BE49-F238E27FC236}">
                <a16:creationId xmlns:a16="http://schemas.microsoft.com/office/drawing/2014/main" id="{EF69D164-948A-70F8-E9D4-4FD9403BCBBE}"/>
              </a:ext>
            </a:extLst>
          </p:cNvPr>
          <p:cNvSpPr>
            <a:spLocks noGrp="1"/>
          </p:cNvSpPr>
          <p:nvPr>
            <p:ph type="body" sz="quarter" idx="12"/>
          </p:nvPr>
        </p:nvSpPr>
        <p:spPr>
          <a:xfrm>
            <a:off x="4123134" y="1487488"/>
            <a:ext cx="3945731" cy="512762"/>
          </a:xfrm>
        </p:spPr>
        <p:txBody>
          <a:bodyPr/>
          <a:lstStyle/>
          <a:p>
            <a:pPr marL="0" indent="0" algn="ctr">
              <a:buNone/>
            </a:pPr>
            <a:r>
              <a:rPr lang="en-US" dirty="0"/>
              <a:t>New CHC Business? </a:t>
            </a:r>
          </a:p>
          <a:p>
            <a:endParaRPr lang="en-CA" dirty="0"/>
          </a:p>
        </p:txBody>
      </p:sp>
      <p:pic>
        <p:nvPicPr>
          <p:cNvPr id="8" name="Picture 2" descr="How an Experienced Virtual Assistant Can Really Help a New Business Owner |  moretime PA Services | moretime PA Services">
            <a:extLst>
              <a:ext uri="{FF2B5EF4-FFF2-40B4-BE49-F238E27FC236}">
                <a16:creationId xmlns:a16="http://schemas.microsoft.com/office/drawing/2014/main" id="{C20D10C0-06D5-8D19-1DFC-FF4C20266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130" y="2130425"/>
            <a:ext cx="5545740" cy="387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10.  Announcements</a:t>
            </a:r>
            <a:br>
              <a:rPr lang="en-US" b="1" dirty="0"/>
            </a:br>
            <a:r>
              <a:rPr lang="en-US" sz="2800" dirty="0"/>
              <a:t>Charlie Derk (Legrand)</a:t>
            </a:r>
            <a:endParaRPr lang="en-US" dirty="0">
              <a:highlight>
                <a:srgbClr val="FFFF00"/>
              </a:highlight>
            </a:endParaRPr>
          </a:p>
        </p:txBody>
      </p:sp>
      <p:sp>
        <p:nvSpPr>
          <p:cNvPr id="11" name="Text Placeholder 9">
            <a:extLst>
              <a:ext uri="{FF2B5EF4-FFF2-40B4-BE49-F238E27FC236}">
                <a16:creationId xmlns:a16="http://schemas.microsoft.com/office/drawing/2014/main" id="{4135F822-054C-43E5-83F5-7761E6D45034}"/>
              </a:ext>
            </a:extLst>
          </p:cNvPr>
          <p:cNvSpPr txBox="1">
            <a:spLocks/>
          </p:cNvSpPr>
          <p:nvPr/>
        </p:nvSpPr>
        <p:spPr>
          <a:xfrm>
            <a:off x="833388" y="2640072"/>
            <a:ext cx="6770687" cy="528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dirty="0"/>
          </a:p>
        </p:txBody>
      </p:sp>
      <p:sp>
        <p:nvSpPr>
          <p:cNvPr id="4" name="Slide Number Placeholder 1">
            <a:extLst>
              <a:ext uri="{FF2B5EF4-FFF2-40B4-BE49-F238E27FC236}">
                <a16:creationId xmlns:a16="http://schemas.microsoft.com/office/drawing/2014/main" id="{B53FCA44-002D-8DF8-BE94-E54221B3E515}"/>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31</a:t>
            </a:fld>
            <a:endParaRPr lang="en-US" sz="1200" dirty="0"/>
          </a:p>
        </p:txBody>
      </p:sp>
      <p:sp>
        <p:nvSpPr>
          <p:cNvPr id="13" name="Text Placeholder 9">
            <a:extLst>
              <a:ext uri="{FF2B5EF4-FFF2-40B4-BE49-F238E27FC236}">
                <a16:creationId xmlns:a16="http://schemas.microsoft.com/office/drawing/2014/main" id="{2943B40F-5F94-6A3F-EAB6-22BB08B2C496}"/>
              </a:ext>
            </a:extLst>
          </p:cNvPr>
          <p:cNvSpPr>
            <a:spLocks noGrp="1"/>
          </p:cNvSpPr>
          <p:nvPr>
            <p:ph type="body" sz="quarter" idx="12"/>
          </p:nvPr>
        </p:nvSpPr>
        <p:spPr>
          <a:xfrm>
            <a:off x="415938" y="1362977"/>
            <a:ext cx="6770687" cy="528637"/>
          </a:xfrm>
        </p:spPr>
        <p:txBody>
          <a:bodyPr>
            <a:normAutofit/>
          </a:bodyPr>
          <a:lstStyle/>
          <a:p>
            <a:pPr marL="0" indent="0">
              <a:buNone/>
            </a:pPr>
            <a:r>
              <a:rPr lang="en-US" dirty="0"/>
              <a:t>Upcoming Events</a:t>
            </a:r>
          </a:p>
        </p:txBody>
      </p:sp>
      <p:sp>
        <p:nvSpPr>
          <p:cNvPr id="14" name="TextBox 13">
            <a:extLst>
              <a:ext uri="{FF2B5EF4-FFF2-40B4-BE49-F238E27FC236}">
                <a16:creationId xmlns:a16="http://schemas.microsoft.com/office/drawing/2014/main" id="{57BAAC83-A25D-94C8-01E8-334A7F148AAA}"/>
              </a:ext>
            </a:extLst>
          </p:cNvPr>
          <p:cNvSpPr txBox="1"/>
          <p:nvPr/>
        </p:nvSpPr>
        <p:spPr>
          <a:xfrm>
            <a:off x="415938" y="2126282"/>
            <a:ext cx="6162662" cy="3025155"/>
          </a:xfrm>
          <a:prstGeom prst="rect">
            <a:avLst/>
          </a:prstGeom>
          <a:noFill/>
        </p:spPr>
        <p:txBody>
          <a:bodyPr wrap="square" numCol="1" rtlCol="0">
            <a:noAutofit/>
          </a:bodyPr>
          <a:lstStyle/>
          <a:p>
            <a:pPr lvl="0"/>
            <a:r>
              <a:rPr lang="en-CA" sz="2000" b="1" dirty="0">
                <a:solidFill>
                  <a:srgbClr val="464646"/>
                </a:solidFill>
              </a:rPr>
              <a:t>Connections (Parks Associates)</a:t>
            </a:r>
            <a:br>
              <a:rPr lang="en-CA" sz="2000" b="1" dirty="0">
                <a:solidFill>
                  <a:srgbClr val="464646"/>
                </a:solidFill>
              </a:rPr>
            </a:br>
            <a:r>
              <a:rPr lang="en-CA" sz="2000" b="1" dirty="0">
                <a:solidFill>
                  <a:srgbClr val="464646"/>
                </a:solidFill>
              </a:rPr>
              <a:t>Virtual Sessions - June 13 &amp; December 12</a:t>
            </a:r>
          </a:p>
          <a:p>
            <a:pPr lvl="0"/>
            <a:endParaRPr lang="en-CA" sz="2000" b="1" dirty="0">
              <a:solidFill>
                <a:srgbClr val="464646"/>
              </a:solidFill>
            </a:endParaRPr>
          </a:p>
          <a:p>
            <a:pPr lvl="0"/>
            <a:r>
              <a:rPr lang="en-CA" sz="2000" b="1" dirty="0">
                <a:solidFill>
                  <a:srgbClr val="464646"/>
                </a:solidFill>
              </a:rPr>
              <a:t>Shanghai Smart Home Technology</a:t>
            </a:r>
          </a:p>
          <a:p>
            <a:pPr lvl="0"/>
            <a:r>
              <a:rPr lang="en-CA" sz="2000" b="1" dirty="0">
                <a:solidFill>
                  <a:srgbClr val="464646"/>
                </a:solidFill>
              </a:rPr>
              <a:t>September 3-5 | Shanghai, China</a:t>
            </a:r>
          </a:p>
          <a:p>
            <a:pPr lvl="0"/>
            <a:endParaRPr lang="en-CA" sz="2000" b="1" dirty="0">
              <a:solidFill>
                <a:srgbClr val="464646"/>
              </a:solidFill>
            </a:endParaRPr>
          </a:p>
          <a:p>
            <a:pPr lvl="0"/>
            <a:r>
              <a:rPr lang="en-CA" sz="2000" b="1" dirty="0">
                <a:solidFill>
                  <a:srgbClr val="464646"/>
                </a:solidFill>
              </a:rPr>
              <a:t>CEDIA Expo</a:t>
            </a:r>
          </a:p>
          <a:p>
            <a:pPr lvl="0"/>
            <a:r>
              <a:rPr lang="en-CA" sz="2000" b="1" dirty="0">
                <a:solidFill>
                  <a:srgbClr val="464646"/>
                </a:solidFill>
              </a:rPr>
              <a:t>September 5-7 | Denver, CO</a:t>
            </a:r>
          </a:p>
          <a:p>
            <a:pPr lvl="0"/>
            <a:endParaRPr lang="en-CA" sz="2000" b="1" dirty="0">
              <a:solidFill>
                <a:srgbClr val="464646"/>
              </a:solidFill>
            </a:endParaRPr>
          </a:p>
          <a:p>
            <a:pPr lvl="0"/>
            <a:r>
              <a:rPr lang="en-CA" sz="2000" b="1" dirty="0">
                <a:solidFill>
                  <a:srgbClr val="464646"/>
                </a:solidFill>
              </a:rPr>
              <a:t>Smart Spaces (Parks Associates)</a:t>
            </a:r>
          </a:p>
          <a:p>
            <a:pPr lvl="0"/>
            <a:r>
              <a:rPr lang="en-CA" sz="2000" b="1" dirty="0">
                <a:solidFill>
                  <a:srgbClr val="464646"/>
                </a:solidFill>
              </a:rPr>
              <a:t>September 24-25 | Richardson, TX</a:t>
            </a:r>
          </a:p>
          <a:p>
            <a:pPr lvl="0"/>
            <a:r>
              <a:rPr lang="en-CA" sz="2000" b="1" dirty="0">
                <a:solidFill>
                  <a:srgbClr val="464646"/>
                </a:solidFill>
              </a:rPr>
              <a:t>(Virtual - March 21, July 23, December 12)</a:t>
            </a:r>
          </a:p>
        </p:txBody>
      </p:sp>
      <p:pic>
        <p:nvPicPr>
          <p:cNvPr id="15" name="Picture 2" descr="446,300+ Event Calendar Stock Photos, Pictures &amp; Royalty-Free Images -  iStock | 2020 event calendar, Community event calendar, Virtual event  calendar">
            <a:extLst>
              <a:ext uri="{FF2B5EF4-FFF2-40B4-BE49-F238E27FC236}">
                <a16:creationId xmlns:a16="http://schemas.microsoft.com/office/drawing/2014/main" id="{7490E1F8-C5F4-C8B4-BDDF-B4EB31F20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681" y="1957495"/>
            <a:ext cx="5317381" cy="298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61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71510"/>
            <a:ext cx="6873240" cy="447675"/>
          </a:xfrm>
        </p:spPr>
        <p:txBody>
          <a:bodyPr/>
          <a:lstStyle/>
          <a:p>
            <a:r>
              <a:rPr lang="en-US" b="1" dirty="0"/>
              <a:t>11.  Adjournment</a:t>
            </a:r>
            <a:br>
              <a:rPr lang="en-US" dirty="0"/>
            </a:br>
            <a:r>
              <a:rPr lang="en-US" altLang="en-US" sz="2800" dirty="0"/>
              <a:t>Ken Wacks </a:t>
            </a:r>
            <a:r>
              <a:rPr lang="en-US" sz="2800" dirty="0"/>
              <a:t>(Ken Wacks Associates)</a:t>
            </a:r>
            <a:endParaRPr lang="en-US" dirty="0"/>
          </a:p>
        </p:txBody>
      </p:sp>
      <p:sp>
        <p:nvSpPr>
          <p:cNvPr id="10" name="Slide Number Placeholder 1">
            <a:extLst>
              <a:ext uri="{FF2B5EF4-FFF2-40B4-BE49-F238E27FC236}">
                <a16:creationId xmlns:a16="http://schemas.microsoft.com/office/drawing/2014/main" id="{41FD3999-A86A-4BBE-9C18-3124923FD008}"/>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32</a:t>
            </a:fld>
            <a:endParaRPr lang="en-US" sz="1200" dirty="0"/>
          </a:p>
        </p:txBody>
      </p:sp>
      <p:sp>
        <p:nvSpPr>
          <p:cNvPr id="2" name="Rectangle 1">
            <a:extLst>
              <a:ext uri="{FF2B5EF4-FFF2-40B4-BE49-F238E27FC236}">
                <a16:creationId xmlns:a16="http://schemas.microsoft.com/office/drawing/2014/main" id="{49820B62-F6B1-1709-69EE-020360F05DA7}"/>
              </a:ext>
            </a:extLst>
          </p:cNvPr>
          <p:cNvSpPr/>
          <p:nvPr/>
        </p:nvSpPr>
        <p:spPr>
          <a:xfrm>
            <a:off x="1429996" y="2485667"/>
            <a:ext cx="9332006" cy="1677382"/>
          </a:xfrm>
          <a:prstGeom prst="rect">
            <a:avLst/>
          </a:prstGeom>
        </p:spPr>
        <p:txBody>
          <a:bodyPr wrap="square">
            <a:spAutoFit/>
          </a:bodyPr>
          <a:lstStyle/>
          <a:p>
            <a:pPr algn="ctr"/>
            <a:r>
              <a:rPr lang="en-US" altLang="en-US" sz="3200" b="1" dirty="0">
                <a:latin typeface="Calibri" pitchFamily="34" charset="0"/>
              </a:rPr>
              <a:t>Association for Smarter Homes &amp; Buildings (ASHB)</a:t>
            </a:r>
            <a:br>
              <a:rPr lang="en-US" altLang="en-US" sz="2400" b="1" dirty="0">
                <a:latin typeface="Calibri" pitchFamily="34" charset="0"/>
              </a:rPr>
            </a:br>
            <a:r>
              <a:rPr lang="en-US" altLang="en-US" sz="2400" b="1" dirty="0">
                <a:latin typeface="Calibri" pitchFamily="34" charset="0"/>
              </a:rPr>
              <a:t>admin@ashb.com  |  www.ashb.com  |  www.ashb.com/chc</a:t>
            </a: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6" name="Rectangle 5">
            <a:extLst>
              <a:ext uri="{FF2B5EF4-FFF2-40B4-BE49-F238E27FC236}">
                <a16:creationId xmlns:a16="http://schemas.microsoft.com/office/drawing/2014/main" id="{832B9D9E-C85C-8453-E9EE-FFC06FE2CF2F}"/>
              </a:ext>
            </a:extLst>
          </p:cNvPr>
          <p:cNvSpPr/>
          <p:nvPr/>
        </p:nvSpPr>
        <p:spPr>
          <a:xfrm>
            <a:off x="2120131" y="16265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CHC Meeting: </a:t>
            </a:r>
            <a:r>
              <a:rPr lang="en-US" sz="2600" b="1" dirty="0">
                <a:solidFill>
                  <a:schemeClr val="tx2"/>
                </a:solidFill>
              </a:rPr>
              <a:t>August 2024</a:t>
            </a:r>
          </a:p>
        </p:txBody>
      </p:sp>
      <p:pic>
        <p:nvPicPr>
          <p:cNvPr id="11" name="Picture 10" descr="A close up of a logo&#10;&#10;Description automatically generated">
            <a:extLst>
              <a:ext uri="{FF2B5EF4-FFF2-40B4-BE49-F238E27FC236}">
                <a16:creationId xmlns:a16="http://schemas.microsoft.com/office/drawing/2014/main" id="{8108AB8F-8DF0-4C54-FD60-5F950E2970CF}"/>
              </a:ext>
            </a:extLst>
          </p:cNvPr>
          <p:cNvPicPr>
            <a:picLocks noChangeAspect="1"/>
          </p:cNvPicPr>
          <p:nvPr/>
        </p:nvPicPr>
        <p:blipFill>
          <a:blip r:embed="rId2"/>
          <a:stretch>
            <a:fillRect/>
          </a:stretch>
        </p:blipFill>
        <p:spPr>
          <a:xfrm>
            <a:off x="3605169" y="4488953"/>
            <a:ext cx="5079999" cy="1239376"/>
          </a:xfrm>
          <a:prstGeom prst="rect">
            <a:avLst/>
          </a:prstGeom>
        </p:spPr>
      </p:pic>
    </p:spTree>
    <p:extLst>
      <p:ext uri="{BB962C8B-B14F-4D97-AF65-F5344CB8AC3E}">
        <p14:creationId xmlns:p14="http://schemas.microsoft.com/office/powerpoint/2010/main" val="29324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6A2BFF98-6956-252D-D7C9-8313DD09AFB4}"/>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4</a:t>
            </a:fld>
            <a:endParaRPr lang="en-US" sz="1200" dirty="0"/>
          </a:p>
        </p:txBody>
      </p:sp>
      <p:sp>
        <p:nvSpPr>
          <p:cNvPr id="2" name="Title 3">
            <a:extLst>
              <a:ext uri="{FF2B5EF4-FFF2-40B4-BE49-F238E27FC236}">
                <a16:creationId xmlns:a16="http://schemas.microsoft.com/office/drawing/2014/main" id="{D2E41272-3BCA-C509-36D6-499B842BA6C1}"/>
              </a:ext>
            </a:extLst>
          </p:cNvPr>
          <p:cNvSpPr txBox="1">
            <a:spLocks noChangeArrowheads="1"/>
          </p:cNvSpPr>
          <p:nvPr/>
        </p:nvSpPr>
        <p:spPr>
          <a:xfrm>
            <a:off x="838202" y="81704"/>
            <a:ext cx="10275176" cy="52410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altLang="en-US" b="1" dirty="0"/>
              <a:t>3. </a:t>
            </a:r>
            <a:r>
              <a:rPr lang="en-CA" altLang="en-US" b="1" dirty="0"/>
              <a:t>Appointment of New CHC Vice-Chair</a:t>
            </a:r>
            <a:br>
              <a:rPr lang="en-US" altLang="en-US" sz="2800" b="1" dirty="0"/>
            </a:br>
            <a:r>
              <a:rPr lang="en-US" altLang="en-US" sz="2800" b="1" dirty="0"/>
              <a:t>K</a:t>
            </a:r>
            <a:r>
              <a:rPr lang="en-US" altLang="en-US" sz="2800" dirty="0"/>
              <a:t>en Wacks </a:t>
            </a:r>
            <a:r>
              <a:rPr lang="en-US" sz="2800" dirty="0"/>
              <a:t>(Ken Wacks Associates)</a:t>
            </a:r>
            <a:endParaRPr lang="en-US" altLang="en-US" sz="1800" dirty="0"/>
          </a:p>
        </p:txBody>
      </p:sp>
      <p:sp>
        <p:nvSpPr>
          <p:cNvPr id="13" name="TextBox 12">
            <a:extLst>
              <a:ext uri="{FF2B5EF4-FFF2-40B4-BE49-F238E27FC236}">
                <a16:creationId xmlns:a16="http://schemas.microsoft.com/office/drawing/2014/main" id="{B13245E8-79C0-7D6C-314C-F70665163C7F}"/>
              </a:ext>
            </a:extLst>
          </p:cNvPr>
          <p:cNvSpPr txBox="1"/>
          <p:nvPr/>
        </p:nvSpPr>
        <p:spPr>
          <a:xfrm>
            <a:off x="590129" y="1008005"/>
            <a:ext cx="6975670" cy="369332"/>
          </a:xfrm>
          <a:prstGeom prst="rect">
            <a:avLst/>
          </a:prstGeom>
          <a:noFill/>
        </p:spPr>
        <p:txBody>
          <a:bodyPr wrap="square" rtlCol="0">
            <a:spAutoFit/>
          </a:bodyPr>
          <a:lstStyle/>
          <a:p>
            <a:r>
              <a:rPr lang="en-CA" dirty="0"/>
              <a:t>ASHB Welcomes Newly Appointed CHC Vice-Chair</a:t>
            </a:r>
          </a:p>
        </p:txBody>
      </p:sp>
      <p:sp>
        <p:nvSpPr>
          <p:cNvPr id="14" name="TextBox 13">
            <a:extLst>
              <a:ext uri="{FF2B5EF4-FFF2-40B4-BE49-F238E27FC236}">
                <a16:creationId xmlns:a16="http://schemas.microsoft.com/office/drawing/2014/main" id="{EF45100D-513A-4F70-108B-0AC48B0C6EAB}"/>
              </a:ext>
            </a:extLst>
          </p:cNvPr>
          <p:cNvSpPr txBox="1"/>
          <p:nvPr/>
        </p:nvSpPr>
        <p:spPr>
          <a:xfrm>
            <a:off x="2852298" y="1425385"/>
            <a:ext cx="8996802" cy="4662815"/>
          </a:xfrm>
          <a:prstGeom prst="rect">
            <a:avLst/>
          </a:prstGeom>
          <a:noFill/>
        </p:spPr>
        <p:txBody>
          <a:bodyPr wrap="square">
            <a:spAutoFit/>
          </a:bodyPr>
          <a:lstStyle/>
          <a:p>
            <a:r>
              <a:rPr lang="en-US" sz="1350" dirty="0">
                <a:solidFill>
                  <a:schemeClr val="tx2"/>
                </a:solidFill>
              </a:rPr>
              <a:t>Joshua Gerena is an accomplished professional, currently serving as the Segment Development Manager for commercial real estate (CRE) at Axis Communications for the Americas. In this pivotal role, he plays a key part in formulating and executing strategies to enhance Axis’ presence across commercial, multi-tenant, and residential sectors. With over two decades of practical experience spanning low voltage, electrical, and electronic manufacturing industries, Josh possesses a deep understanding of commercial audio, pro audio, video, access control, and intercom systems. His primary focus is on leveraging smart home and smart building technologies to drive industry innovation.</a:t>
            </a:r>
          </a:p>
          <a:p>
            <a:endParaRPr lang="en-US" sz="1350" dirty="0">
              <a:solidFill>
                <a:schemeClr val="tx2"/>
              </a:solidFill>
            </a:endParaRPr>
          </a:p>
          <a:p>
            <a:r>
              <a:rPr lang="en-US" sz="1350" dirty="0">
                <a:solidFill>
                  <a:schemeClr val="tx2"/>
                </a:solidFill>
              </a:rPr>
              <a:t>Josh has held influential roles across various sectors of the industry. He has served as a Sales Director, Sales Manager, and partner of a Rep firm, where he played a pivotal role in driving sales growth and developing strategic partnerships. Furthermore, Josh has a track record of success in building entire sales teams for different manufacturers, showcasing his expertise in team leadership and development.</a:t>
            </a:r>
          </a:p>
          <a:p>
            <a:endParaRPr lang="en-US" sz="1350" dirty="0">
              <a:solidFill>
                <a:schemeClr val="tx2"/>
              </a:solidFill>
            </a:endParaRPr>
          </a:p>
          <a:p>
            <a:r>
              <a:rPr lang="en-US" sz="1350" dirty="0">
                <a:solidFill>
                  <a:schemeClr val="tx2"/>
                </a:solidFill>
              </a:rPr>
              <a:t>Throughout his career, Josh has been instrumental in providing cutting-edge technology solutions to organizations of all sizes throughout the Americas. His dedication to excellence is evidenced by an extensive array of credentials and certifications, including MCSE, MCSA, MOSS, CCNP, 2N Certified, Cisco CCNA, and CCNP, supplemented by further Genetec certifications.</a:t>
            </a:r>
          </a:p>
          <a:p>
            <a:endParaRPr lang="en-US" sz="1350" dirty="0">
              <a:solidFill>
                <a:schemeClr val="tx2"/>
              </a:solidFill>
            </a:endParaRPr>
          </a:p>
          <a:p>
            <a:r>
              <a:rPr lang="en-US" sz="1350" dirty="0">
                <a:solidFill>
                  <a:schemeClr val="tx2"/>
                </a:solidFill>
              </a:rPr>
              <a:t>Additionally, Joshua Gerena is an alumnus of the Institute of Audio Research in NYC, where he refined his skills and knowledge in audio engineering, contributing to his expertise in the field.</a:t>
            </a:r>
          </a:p>
        </p:txBody>
      </p:sp>
      <p:pic>
        <p:nvPicPr>
          <p:cNvPr id="7" name="Picture 6" descr="A person in a blue suit&#10;&#10;Description automatically generated">
            <a:extLst>
              <a:ext uri="{FF2B5EF4-FFF2-40B4-BE49-F238E27FC236}">
                <a16:creationId xmlns:a16="http://schemas.microsoft.com/office/drawing/2014/main" id="{0F507171-BA32-B15D-BEB4-A46E1736BC63}"/>
              </a:ext>
            </a:extLst>
          </p:cNvPr>
          <p:cNvPicPr>
            <a:picLocks noChangeAspect="1"/>
          </p:cNvPicPr>
          <p:nvPr/>
        </p:nvPicPr>
        <p:blipFill rotWithShape="1">
          <a:blip r:embed="rId2"/>
          <a:srcRect b="5877"/>
          <a:stretch/>
        </p:blipFill>
        <p:spPr>
          <a:xfrm>
            <a:off x="661737" y="1503729"/>
            <a:ext cx="1835774" cy="1853833"/>
          </a:xfrm>
          <a:prstGeom prst="rect">
            <a:avLst/>
          </a:prstGeom>
        </p:spPr>
      </p:pic>
      <p:sp>
        <p:nvSpPr>
          <p:cNvPr id="4" name="Rectangle 5">
            <a:extLst>
              <a:ext uri="{FF2B5EF4-FFF2-40B4-BE49-F238E27FC236}">
                <a16:creationId xmlns:a16="http://schemas.microsoft.com/office/drawing/2014/main" id="{1C109045-3A3F-69A5-4F0E-DF340C8D535F}"/>
              </a:ext>
            </a:extLst>
          </p:cNvPr>
          <p:cNvSpPr>
            <a:spLocks noChangeArrowheads="1"/>
          </p:cNvSpPr>
          <p:nvPr/>
        </p:nvSpPr>
        <p:spPr bwMode="auto">
          <a:xfrm>
            <a:off x="590616" y="3497519"/>
            <a:ext cx="1955672"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400" b="1" dirty="0">
                <a:latin typeface="+mj-lt"/>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400" b="1" dirty="0">
                <a:latin typeface="+mj-lt"/>
                <a:ea typeface="SimSun" pitchFamily="2" charset="-122"/>
                <a:sym typeface="Arial" pitchFamily="34" charset="0"/>
              </a:rPr>
              <a:t>Joshua Gerena</a:t>
            </a:r>
          </a:p>
          <a:p>
            <a:pPr eaLnBrk="1" hangingPunct="1">
              <a:lnSpc>
                <a:spcPct val="100000"/>
              </a:lnSpc>
              <a:spcBef>
                <a:spcPct val="0"/>
              </a:spcBef>
              <a:buFont typeface="Arial" pitchFamily="34" charset="0"/>
              <a:buNone/>
            </a:pPr>
            <a:r>
              <a:rPr lang="en-CA" altLang="en-US" sz="1400" dirty="0">
                <a:latin typeface="+mj-lt"/>
                <a:ea typeface="SimSun" pitchFamily="2" charset="-122"/>
                <a:sym typeface="Arial" pitchFamily="34" charset="0"/>
              </a:rPr>
              <a:t>Segment Development Manager - CRE</a:t>
            </a:r>
            <a:endParaRPr lang="en-CA" altLang="en-US" sz="1400" dirty="0">
              <a:latin typeface="+mj-lt"/>
              <a:ea typeface="SimSun" pitchFamily="2" charset="-122"/>
              <a:cs typeface="Arial" pitchFamily="34" charset="0"/>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D1633D5-D133-AAD6-60BA-915F8C4DC253}"/>
              </a:ext>
            </a:extLst>
          </p:cNvPr>
          <p:cNvPicPr>
            <a:picLocks noChangeAspect="1"/>
          </p:cNvPicPr>
          <p:nvPr/>
        </p:nvPicPr>
        <p:blipFill>
          <a:blip r:embed="rId3"/>
          <a:stretch>
            <a:fillRect/>
          </a:stretch>
        </p:blipFill>
        <p:spPr>
          <a:xfrm>
            <a:off x="661737" y="4731876"/>
            <a:ext cx="1955673" cy="445391"/>
          </a:xfrm>
          <a:prstGeom prst="rect">
            <a:avLst/>
          </a:prstGeom>
        </p:spPr>
      </p:pic>
    </p:spTree>
    <p:extLst>
      <p:ext uri="{BB962C8B-B14F-4D97-AF65-F5344CB8AC3E}">
        <p14:creationId xmlns:p14="http://schemas.microsoft.com/office/powerpoint/2010/main" val="1359235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altLang="en-US" sz="2800" dirty="0"/>
              <a:t>Ken Wacks </a:t>
            </a:r>
            <a:r>
              <a:rPr lang="en-US" sz="2800" dirty="0"/>
              <a:t>(Ken Wacks Associates)</a:t>
            </a:r>
            <a:endParaRPr lang="en-US" dirty="0"/>
          </a:p>
        </p:txBody>
      </p:sp>
      <p:sp>
        <p:nvSpPr>
          <p:cNvPr id="2" name="Slide Number Placeholder 1">
            <a:extLst>
              <a:ext uri="{FF2B5EF4-FFF2-40B4-BE49-F238E27FC236}">
                <a16:creationId xmlns:a16="http://schemas.microsoft.com/office/drawing/2014/main" id="{03DD6B7C-534D-7B5F-86DB-2580CA28F1AB}"/>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5</a:t>
            </a:fld>
            <a:endParaRPr lang="en-US" sz="1200" dirty="0"/>
          </a:p>
        </p:txBody>
      </p:sp>
      <p:sp>
        <p:nvSpPr>
          <p:cNvPr id="6" name="Text Placeholder 5">
            <a:extLst>
              <a:ext uri="{FF2B5EF4-FFF2-40B4-BE49-F238E27FC236}">
                <a16:creationId xmlns:a16="http://schemas.microsoft.com/office/drawing/2014/main" id="{77E466F3-FC3D-CA83-9533-2B7D8C785418}"/>
              </a:ext>
            </a:extLst>
          </p:cNvPr>
          <p:cNvSpPr>
            <a:spLocks noGrp="1"/>
          </p:cNvSpPr>
          <p:nvPr>
            <p:ph type="body" sz="quarter" idx="12"/>
          </p:nvPr>
        </p:nvSpPr>
        <p:spPr>
          <a:xfrm>
            <a:off x="5695950" y="2736397"/>
            <a:ext cx="5751513" cy="1385206"/>
          </a:xfrm>
        </p:spPr>
        <p:txBody>
          <a:bodyPr>
            <a:normAutofit/>
          </a:bodyPr>
          <a:lstStyle/>
          <a:p>
            <a:pPr marL="0" indent="0">
              <a:buNone/>
            </a:pPr>
            <a:r>
              <a:rPr lang="en-US" dirty="0"/>
              <a:t>Motion to approve past IBC Minutes March 12, 2024</a:t>
            </a:r>
          </a:p>
          <a:p>
            <a:pPr marL="0" indent="0">
              <a:buNone/>
            </a:pPr>
            <a:r>
              <a:rPr lang="en-US" u="sng" dirty="0">
                <a:hlinkClick r:id="rId2"/>
              </a:rPr>
              <a:t>www.ashb.com/ibc </a:t>
            </a:r>
            <a:endParaRPr lang="en-US" dirty="0"/>
          </a:p>
          <a:p>
            <a:endParaRPr lang="en-CA" dirty="0"/>
          </a:p>
        </p:txBody>
      </p:sp>
      <p:pic>
        <p:nvPicPr>
          <p:cNvPr id="7" name="Picture 6">
            <a:extLst>
              <a:ext uri="{FF2B5EF4-FFF2-40B4-BE49-F238E27FC236}">
                <a16:creationId xmlns:a16="http://schemas.microsoft.com/office/drawing/2014/main" id="{3863F65D-2768-E267-4B14-33A877C3D7DA}"/>
              </a:ext>
            </a:extLst>
          </p:cNvPr>
          <p:cNvPicPr>
            <a:picLocks noChangeAspect="1"/>
          </p:cNvPicPr>
          <p:nvPr/>
        </p:nvPicPr>
        <p:blipFill>
          <a:blip r:embed="rId3"/>
          <a:stretch>
            <a:fillRect/>
          </a:stretch>
        </p:blipFill>
        <p:spPr>
          <a:xfrm>
            <a:off x="1453415" y="2330451"/>
            <a:ext cx="3714750" cy="2476500"/>
          </a:xfrm>
          <a:prstGeom prst="rect">
            <a:avLst/>
          </a:prstGeom>
        </p:spPr>
      </p:pic>
    </p:spTree>
    <p:extLst>
      <p:ext uri="{BB962C8B-B14F-4D97-AF65-F5344CB8AC3E}">
        <p14:creationId xmlns:p14="http://schemas.microsoft.com/office/powerpoint/2010/main" val="4279644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6AA44-20AC-1E54-4D0E-03D59CAFA411}"/>
            </a:ext>
          </a:extLst>
        </p:cNvPr>
        <p:cNvGrpSpPr/>
        <p:nvPr/>
      </p:nvGrpSpPr>
      <p:grpSpPr>
        <a:xfrm>
          <a:off x="0" y="0"/>
          <a:ext cx="0" cy="0"/>
          <a:chOff x="0" y="0"/>
          <a:chExt cx="0" cy="0"/>
        </a:xfrm>
      </p:grpSpPr>
      <p:pic>
        <p:nvPicPr>
          <p:cNvPr id="5" name="Picture 4" descr="A blurry image of a living room&#10;&#10;Description automatically generated">
            <a:extLst>
              <a:ext uri="{FF2B5EF4-FFF2-40B4-BE49-F238E27FC236}">
                <a16:creationId xmlns:a16="http://schemas.microsoft.com/office/drawing/2014/main" id="{D47C0168-0266-1680-6530-1D95F4519458}"/>
              </a:ext>
            </a:extLst>
          </p:cNvPr>
          <p:cNvPicPr>
            <a:picLocks noChangeAspect="1"/>
          </p:cNvPicPr>
          <p:nvPr/>
        </p:nvPicPr>
        <p:blipFill>
          <a:blip r:embed="rId2"/>
          <a:stretch>
            <a:fillRect/>
          </a:stretch>
        </p:blipFill>
        <p:spPr>
          <a:xfrm>
            <a:off x="528048" y="2687352"/>
            <a:ext cx="5128585" cy="2942874"/>
          </a:xfrm>
          <a:prstGeom prst="rect">
            <a:avLst/>
          </a:prstGeom>
        </p:spPr>
      </p:pic>
      <p:sp>
        <p:nvSpPr>
          <p:cNvPr id="2" name="Title 1">
            <a:extLst>
              <a:ext uri="{FF2B5EF4-FFF2-40B4-BE49-F238E27FC236}">
                <a16:creationId xmlns:a16="http://schemas.microsoft.com/office/drawing/2014/main" id="{6263837A-1150-6FE4-F8DB-9B99E6FD5E16}"/>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sz="2800" dirty="0"/>
              <a:t>Greg Walker(ASHB)</a:t>
            </a:r>
          </a:p>
        </p:txBody>
      </p:sp>
      <p:sp>
        <p:nvSpPr>
          <p:cNvPr id="10" name="Text Placeholder 3">
            <a:extLst>
              <a:ext uri="{FF2B5EF4-FFF2-40B4-BE49-F238E27FC236}">
                <a16:creationId xmlns:a16="http://schemas.microsoft.com/office/drawing/2014/main" id="{51AAC08B-4238-4647-17EC-41FAD992610E}"/>
              </a:ext>
            </a:extLst>
          </p:cNvPr>
          <p:cNvSpPr txBox="1">
            <a:spLocks/>
          </p:cNvSpPr>
          <p:nvPr/>
        </p:nvSpPr>
        <p:spPr>
          <a:xfrm>
            <a:off x="839787" y="1268499"/>
            <a:ext cx="10512425" cy="9455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2024 CHC Landmark Research</a:t>
            </a:r>
          </a:p>
          <a:p>
            <a:pPr marL="0" indent="0" algn="ctr">
              <a:buFont typeface="Arial"/>
              <a:buNone/>
            </a:pPr>
            <a:r>
              <a:rPr lang="en-US" dirty="0"/>
              <a:t>Smart Home Trends &amp; Technology Adoption</a:t>
            </a:r>
          </a:p>
        </p:txBody>
      </p:sp>
      <p:sp>
        <p:nvSpPr>
          <p:cNvPr id="3" name="Slide Number Placeholder 1">
            <a:extLst>
              <a:ext uri="{FF2B5EF4-FFF2-40B4-BE49-F238E27FC236}">
                <a16:creationId xmlns:a16="http://schemas.microsoft.com/office/drawing/2014/main" id="{F094FBF3-E727-BF2B-3FC0-0149339C3E69}"/>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6</a:t>
            </a:fld>
            <a:endParaRPr lang="en-US" sz="1200" dirty="0"/>
          </a:p>
        </p:txBody>
      </p:sp>
      <p:pic>
        <p:nvPicPr>
          <p:cNvPr id="20" name="Picture 19" descr="Latest News &amp; Media Resources for Resideo">
            <a:extLst>
              <a:ext uri="{FF2B5EF4-FFF2-40B4-BE49-F238E27FC236}">
                <a16:creationId xmlns:a16="http://schemas.microsoft.com/office/drawing/2014/main" id="{6B60B9B8-0984-06B6-DB90-58B5DD86A59A}"/>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9514" t="32212" r="7911" b="30397"/>
          <a:stretch/>
        </p:blipFill>
        <p:spPr bwMode="auto">
          <a:xfrm>
            <a:off x="9144793" y="3303312"/>
            <a:ext cx="1844052" cy="4390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napAV No More: Introducing Snap One - Residential Systems">
            <a:extLst>
              <a:ext uri="{FF2B5EF4-FFF2-40B4-BE49-F238E27FC236}">
                <a16:creationId xmlns:a16="http://schemas.microsoft.com/office/drawing/2014/main" id="{B72E12AC-D3C9-BBE7-1697-EB1E2321313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609" y="4212721"/>
            <a:ext cx="1498540" cy="5098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Global Leader and Manufacturer of Heating, Cooling, and Water Heating  Products - Rheem Manufacturing Company">
            <a:extLst>
              <a:ext uri="{FF2B5EF4-FFF2-40B4-BE49-F238E27FC236}">
                <a16:creationId xmlns:a16="http://schemas.microsoft.com/office/drawing/2014/main" id="{E0A8A2D4-19D3-645E-E910-93F4E5DEA08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791" y="3957023"/>
            <a:ext cx="829943" cy="8299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rrier logo and symbol, meaning, history, PNG">
            <a:extLst>
              <a:ext uri="{FF2B5EF4-FFF2-40B4-BE49-F238E27FC236}">
                <a16:creationId xmlns:a16="http://schemas.microsoft.com/office/drawing/2014/main" id="{721A3AD6-7695-EA3F-607F-579E618A81B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t="5528" b="26135"/>
          <a:stretch>
            <a:fillRect/>
          </a:stretch>
        </p:blipFill>
        <p:spPr bwMode="auto">
          <a:xfrm>
            <a:off x="7121734" y="3201366"/>
            <a:ext cx="1512000" cy="64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6" name="Picture 25" descr="A black and purple logo&#10;&#10;Description automatically generated">
            <a:extLst>
              <a:ext uri="{FF2B5EF4-FFF2-40B4-BE49-F238E27FC236}">
                <a16:creationId xmlns:a16="http://schemas.microsoft.com/office/drawing/2014/main" id="{C43B3756-F1E4-5CAF-1280-6EEFA959EA7A}"/>
              </a:ext>
            </a:extLst>
          </p:cNvPr>
          <p:cNvPicPr preferRelativeResize="0">
            <a:picLocks noChangeAspect="1"/>
          </p:cNvPicPr>
          <p:nvPr/>
        </p:nvPicPr>
        <p:blipFill rotWithShape="1">
          <a:blip r:embed="rId7">
            <a:extLst>
              <a:ext uri="{28A0092B-C50C-407E-A947-70E740481C1C}">
                <a14:useLocalDpi xmlns:a14="http://schemas.microsoft.com/office/drawing/2010/main" val="0"/>
              </a:ext>
            </a:extLst>
          </a:blip>
          <a:srcRect l="4362" t="22549" r="4318" b="23617"/>
          <a:stretch/>
        </p:blipFill>
        <p:spPr>
          <a:xfrm>
            <a:off x="10066819" y="4174627"/>
            <a:ext cx="1636366" cy="504029"/>
          </a:xfrm>
          <a:prstGeom prst="rect">
            <a:avLst/>
          </a:prstGeom>
        </p:spPr>
      </p:pic>
    </p:spTree>
    <p:extLst>
      <p:ext uri="{BB962C8B-B14F-4D97-AF65-F5344CB8AC3E}">
        <p14:creationId xmlns:p14="http://schemas.microsoft.com/office/powerpoint/2010/main" val="1084230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188A548-96A8-4D2F-8179-7CB96D16B0F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5.  Keynote</a:t>
            </a:r>
            <a:br>
              <a:rPr lang="en-US" dirty="0"/>
            </a:br>
            <a:r>
              <a:rPr lang="en-US" sz="2800" dirty="0"/>
              <a:t>Charlie Derk (Legrand)</a:t>
            </a:r>
          </a:p>
        </p:txBody>
      </p:sp>
      <p:sp>
        <p:nvSpPr>
          <p:cNvPr id="2" name="Slide Number Placeholder 1">
            <a:extLst>
              <a:ext uri="{FF2B5EF4-FFF2-40B4-BE49-F238E27FC236}">
                <a16:creationId xmlns:a16="http://schemas.microsoft.com/office/drawing/2014/main" id="{85407AF9-03CB-883C-D282-51EF1022F2F5}"/>
              </a:ext>
            </a:extLst>
          </p:cNvPr>
          <p:cNvSpPr txBox="1">
            <a:spLocks/>
          </p:cNvSpPr>
          <p:nvPr/>
        </p:nvSpPr>
        <p:spPr>
          <a:xfrm>
            <a:off x="319038" y="6388135"/>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7</a:t>
            </a:fld>
            <a:endParaRPr lang="en-US" sz="1200" dirty="0"/>
          </a:p>
        </p:txBody>
      </p:sp>
      <p:pic>
        <p:nvPicPr>
          <p:cNvPr id="8" name="Picture 7" descr="A person in a suit and tie&#10;&#10;Description automatically generated">
            <a:extLst>
              <a:ext uri="{FF2B5EF4-FFF2-40B4-BE49-F238E27FC236}">
                <a16:creationId xmlns:a16="http://schemas.microsoft.com/office/drawing/2014/main" id="{DF29C12C-D467-2F4D-CDEE-3F4C5D1355A6}"/>
              </a:ext>
            </a:extLst>
          </p:cNvPr>
          <p:cNvPicPr>
            <a:picLocks noChangeAspect="1"/>
          </p:cNvPicPr>
          <p:nvPr/>
        </p:nvPicPr>
        <p:blipFill>
          <a:blip r:embed="rId2"/>
          <a:stretch>
            <a:fillRect/>
          </a:stretch>
        </p:blipFill>
        <p:spPr>
          <a:xfrm>
            <a:off x="1953490" y="1264584"/>
            <a:ext cx="8285020" cy="4660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319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16775" r="16775"/>
          <a:stretch/>
        </p:blipFill>
        <p:spPr>
          <a:xfrm>
            <a:off x="-7267" y="10"/>
            <a:ext cx="8763641"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2" name="Picture 31" descr="Map&#10;&#10;Description automatically generated">
            <a:extLst>
              <a:ext uri="{FF2B5EF4-FFF2-40B4-BE49-F238E27FC236}">
                <a16:creationId xmlns:a16="http://schemas.microsoft.com/office/drawing/2014/main" id="{880363F2-3182-ACB3-349D-226BA7E495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86358" y="2029000"/>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04436"/>
            <a:ext cx="958268" cy="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4231E1B1-0593-2FD4-D4C8-F4D5D2D63113}"/>
              </a:ext>
            </a:extLst>
          </p:cNvPr>
          <p:cNvSpPr/>
          <p:nvPr/>
        </p:nvSpPr>
        <p:spPr>
          <a:xfrm>
            <a:off x="-7267" y="2379477"/>
            <a:ext cx="5823182" cy="2618372"/>
          </a:xfrm>
          <a:prstGeom prst="rect">
            <a:avLst/>
          </a:prstGeom>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419" dirty="0"/>
          </a:p>
        </p:txBody>
      </p:sp>
      <p:sp>
        <p:nvSpPr>
          <p:cNvPr id="35" name="TextBox 34">
            <a:extLst>
              <a:ext uri="{FF2B5EF4-FFF2-40B4-BE49-F238E27FC236}">
                <a16:creationId xmlns:a16="http://schemas.microsoft.com/office/drawing/2014/main" id="{875165AD-E259-30D1-8FBD-697B276406A2}"/>
              </a:ext>
            </a:extLst>
          </p:cNvPr>
          <p:cNvSpPr txBox="1"/>
          <p:nvPr/>
        </p:nvSpPr>
        <p:spPr>
          <a:xfrm>
            <a:off x="48688" y="2918204"/>
            <a:ext cx="7074687" cy="1446550"/>
          </a:xfrm>
          <a:prstGeom prst="rect">
            <a:avLst/>
          </a:prstGeom>
          <a:noFill/>
        </p:spPr>
        <p:txBody>
          <a:bodyPr wrap="square" rtlCol="0">
            <a:spAutoFit/>
          </a:bodyPr>
          <a:lstStyle/>
          <a:p>
            <a:r>
              <a:rPr lang="en-US" sz="4400" dirty="0">
                <a:solidFill>
                  <a:schemeClr val="bg1"/>
                </a:solidFill>
              </a:rPr>
              <a:t>Unleashing the Power of Smart Home Security</a:t>
            </a:r>
            <a:endParaRPr lang="es-419" sz="4400" dirty="0">
              <a:solidFill>
                <a:schemeClr val="bg1"/>
              </a:solidFill>
            </a:endParaRPr>
          </a:p>
        </p:txBody>
      </p:sp>
      <p:sp>
        <p:nvSpPr>
          <p:cNvPr id="2" name="Title 1">
            <a:extLst>
              <a:ext uri="{FF2B5EF4-FFF2-40B4-BE49-F238E27FC236}">
                <a16:creationId xmlns:a16="http://schemas.microsoft.com/office/drawing/2014/main" id="{DE4CAD04-CF9F-E2D9-FB35-8340C92F752D}"/>
              </a:ext>
            </a:extLst>
          </p:cNvPr>
          <p:cNvSpPr>
            <a:spLocks noGrp="1"/>
          </p:cNvSpPr>
          <p:nvPr>
            <p:ph type="ctrTitle"/>
          </p:nvPr>
        </p:nvSpPr>
        <p:spPr>
          <a:xfrm>
            <a:off x="127759" y="4457548"/>
            <a:ext cx="4620584" cy="638604"/>
          </a:xfrm>
        </p:spPr>
        <p:txBody>
          <a:bodyPr vert="horz" lIns="91440" tIns="45720" rIns="91440" bIns="45720" rtlCol="0">
            <a:normAutofit fontScale="90000"/>
          </a:bodyPr>
          <a:lstStyle/>
          <a:p>
            <a:pPr algn="l"/>
            <a:r>
              <a:rPr lang="en-US" sz="4400" dirty="0"/>
              <a:t>Joshua Gerena</a:t>
            </a:r>
          </a:p>
        </p:txBody>
      </p:sp>
      <p:sp>
        <p:nvSpPr>
          <p:cNvPr id="3" name="Subtitle 2">
            <a:extLst>
              <a:ext uri="{FF2B5EF4-FFF2-40B4-BE49-F238E27FC236}">
                <a16:creationId xmlns:a16="http://schemas.microsoft.com/office/drawing/2014/main" id="{9029A09C-8E23-F255-C381-926175E524DB}"/>
              </a:ext>
            </a:extLst>
          </p:cNvPr>
          <p:cNvSpPr>
            <a:spLocks noGrp="1"/>
          </p:cNvSpPr>
          <p:nvPr>
            <p:ph type="subTitle" idx="1"/>
          </p:nvPr>
        </p:nvSpPr>
        <p:spPr>
          <a:xfrm>
            <a:off x="127759" y="4540621"/>
            <a:ext cx="4620584" cy="775494"/>
          </a:xfrm>
        </p:spPr>
        <p:txBody>
          <a:bodyPr vert="horz" lIns="91440" tIns="45720" rIns="91440" bIns="45720" rtlCol="0">
            <a:normAutofit/>
          </a:bodyPr>
          <a:lstStyle/>
          <a:p>
            <a:pPr algn="l"/>
            <a:r>
              <a:rPr lang="en-US" dirty="0"/>
              <a:t>Segment Development Manager </a:t>
            </a:r>
          </a:p>
        </p:txBody>
      </p:sp>
      <p:sp>
        <p:nvSpPr>
          <p:cNvPr id="5" name="Title 1">
            <a:extLst>
              <a:ext uri="{FF2B5EF4-FFF2-40B4-BE49-F238E27FC236}">
                <a16:creationId xmlns:a16="http://schemas.microsoft.com/office/drawing/2014/main" id="{A5912439-5634-6DE7-9130-FB473BB3B5FD}"/>
              </a:ext>
            </a:extLst>
          </p:cNvPr>
          <p:cNvSpPr txBox="1">
            <a:spLocks/>
          </p:cNvSpPr>
          <p:nvPr/>
        </p:nvSpPr>
        <p:spPr>
          <a:xfrm>
            <a:off x="-382135" y="5255941"/>
            <a:ext cx="5492968" cy="20971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900" dirty="0">
                <a:solidFill>
                  <a:schemeClr val="bg1"/>
                </a:solidFill>
                <a:latin typeface="Arial Rounded MT Bold" panose="020F0704030504030204" pitchFamily="34" charset="0"/>
              </a:rPr>
              <a:t>COMMERCIAL REAL ESTATE</a:t>
            </a:r>
          </a:p>
        </p:txBody>
      </p:sp>
      <p:pic>
        <p:nvPicPr>
          <p:cNvPr id="10" name="Picture Placeholder 6">
            <a:extLst>
              <a:ext uri="{FF2B5EF4-FFF2-40B4-BE49-F238E27FC236}">
                <a16:creationId xmlns:a16="http://schemas.microsoft.com/office/drawing/2014/main" id="{4DDE38AC-9572-EF65-CA30-7303C0EE86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5104" y="-16974"/>
            <a:ext cx="4636896" cy="687497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1" name="Obrázek 11">
            <a:extLst>
              <a:ext uri="{FF2B5EF4-FFF2-40B4-BE49-F238E27FC236}">
                <a16:creationId xmlns:a16="http://schemas.microsoft.com/office/drawing/2014/main" id="{292141EF-7305-0A8D-32FF-4A9FEFF6F72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348185" y="220154"/>
            <a:ext cx="517895" cy="244666"/>
          </a:xfrm>
          <a:prstGeom prst="rect">
            <a:avLst/>
          </a:prstGeom>
        </p:spPr>
      </p:pic>
      <p:sp>
        <p:nvSpPr>
          <p:cNvPr id="4" name="Rectangle 3">
            <a:extLst>
              <a:ext uri="{FF2B5EF4-FFF2-40B4-BE49-F238E27FC236}">
                <a16:creationId xmlns:a16="http://schemas.microsoft.com/office/drawing/2014/main" id="{035730C0-65C6-B38F-86B3-875F5FF00A38}"/>
              </a:ext>
            </a:extLst>
          </p:cNvPr>
          <p:cNvSpPr/>
          <p:nvPr/>
        </p:nvSpPr>
        <p:spPr>
          <a:xfrm>
            <a:off x="-40318" y="4370352"/>
            <a:ext cx="5454558" cy="141911"/>
          </a:xfrm>
          <a:prstGeom prst="rect">
            <a:avLst/>
          </a:prstGeom>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73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2000"/>
                                  </p:stCondLst>
                                  <p:iterate type="lt">
                                    <p:tmPct val="10000"/>
                                  </p:iterate>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400"/>
                                        <p:tgtEl>
                                          <p:spTgt spid="3">
                                            <p:txEl>
                                              <p:pRg st="0" end="0"/>
                                            </p:txEl>
                                          </p:spTgt>
                                        </p:tgtEl>
                                      </p:cBhvr>
                                    </p:animEffect>
                                  </p:childTnLst>
                                </p:cTn>
                              </p:par>
                              <p:par>
                                <p:cTn id="31" presetID="10" presetClass="entr" presetSubtype="0" fill="hold" grpId="0" nodeType="withEffect">
                                  <p:stCondLst>
                                    <p:cond delay="1000"/>
                                  </p:stCondLst>
                                  <p:iterate type="lt">
                                    <p:tmPct val="10000"/>
                                  </p:iterate>
                                  <p:childTnLst>
                                    <p:set>
                                      <p:cBhvr>
                                        <p:cTn id="32" dur="1" fill="hold">
                                          <p:stCondLst>
                                            <p:cond delay="0"/>
                                          </p:stCondLst>
                                        </p:cTn>
                                        <p:tgtEl>
                                          <p:spTgt spid="2"/>
                                        </p:tgtEl>
                                        <p:attrNameLst>
                                          <p:attrName>style.visibility</p:attrName>
                                        </p:attrNameLst>
                                      </p:cBhvr>
                                      <p:to>
                                        <p:strVal val="visible"/>
                                      </p:to>
                                    </p:set>
                                    <p:animEffect transition="in" filter="fade">
                                      <p:cBhvr>
                                        <p:cTn id="33" dur="400"/>
                                        <p:tgtEl>
                                          <p:spTgt spid="2"/>
                                        </p:tgtEl>
                                      </p:cBhvr>
                                    </p:animEffect>
                                  </p:childTnLst>
                                </p:cTn>
                              </p:par>
                            </p:childTnLst>
                          </p:cTn>
                        </p:par>
                        <p:par>
                          <p:cTn id="34" fill="hold">
                            <p:stCondLst>
                              <p:cond delay="5860"/>
                            </p:stCondLst>
                            <p:childTnLst>
                              <p:par>
                                <p:cTn id="35" presetID="10"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2" grpId="0"/>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6">
            <a:extLst>
              <a:ext uri="{FF2B5EF4-FFF2-40B4-BE49-F238E27FC236}">
                <a16:creationId xmlns:a16="http://schemas.microsoft.com/office/drawing/2014/main" id="{E5F8F1FC-0E29-090E-5B4D-3250461785D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14191" r="14191"/>
          <a:stretch/>
        </p:blipFill>
        <p:spPr>
          <a:xfrm>
            <a:off x="-7267" y="10"/>
            <a:ext cx="11355452"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pic>
        <p:nvPicPr>
          <p:cNvPr id="33" name="Picture 16">
            <a:extLst>
              <a:ext uri="{FF2B5EF4-FFF2-40B4-BE49-F238E27FC236}">
                <a16:creationId xmlns:a16="http://schemas.microsoft.com/office/drawing/2014/main" id="{99A80EA0-7688-261C-6BBD-93F9AA3065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50768" y="6357084"/>
            <a:ext cx="812110" cy="29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875165AD-E259-30D1-8FBD-697B276406A2}"/>
              </a:ext>
            </a:extLst>
          </p:cNvPr>
          <p:cNvSpPr txBox="1"/>
          <p:nvPr/>
        </p:nvSpPr>
        <p:spPr>
          <a:xfrm>
            <a:off x="348725" y="3076131"/>
            <a:ext cx="11355451" cy="1077218"/>
          </a:xfrm>
          <a:prstGeom prst="rect">
            <a:avLst/>
          </a:prstGeom>
          <a:noFill/>
        </p:spPr>
        <p:txBody>
          <a:bodyPr wrap="square" rtlCol="0">
            <a:spAutoFit/>
          </a:bodyPr>
          <a:lstStyle/>
          <a:p>
            <a:r>
              <a:rPr lang="en-US" sz="4000" dirty="0">
                <a:solidFill>
                  <a:schemeClr val="bg1"/>
                </a:solidFill>
              </a:rPr>
              <a:t>Unleashing the Power of Smart Home Security</a:t>
            </a:r>
            <a:endParaRPr lang="es-419" sz="4000" dirty="0">
              <a:solidFill>
                <a:schemeClr val="bg1"/>
              </a:solidFill>
            </a:endParaRPr>
          </a:p>
          <a:p>
            <a:endParaRPr lang="es-419" sz="2400" dirty="0">
              <a:solidFill>
                <a:schemeClr val="bg1"/>
              </a:solidFill>
            </a:endParaRPr>
          </a:p>
        </p:txBody>
      </p:sp>
    </p:spTree>
    <p:extLst>
      <p:ext uri="{BB962C8B-B14F-4D97-AF65-F5344CB8AC3E}">
        <p14:creationId xmlns:p14="http://schemas.microsoft.com/office/powerpoint/2010/main" val="2101616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CABA 30th Template" id="{915BEC08-B4FF-D349-8630-CAA42A2A9150}" vid="{0BA65574-4E91-964F-BA71-EC34B9A601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gue Sales Workshop 2023 Joshua PPP" id="{A8365D23-2D5F-4B66-B233-AB04ECCE4109}" vid="{EB043380-D49D-4A3A-A618-161FD749B77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3CF60D-3AFA-4DEA-9831-A431FC8152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DA54F96-0609-48A4-ADB4-BE5D12E820CA}">
  <ds:schemaRefs>
    <ds:schemaRef ds:uri="http://schemas.microsoft.com/sharepoint/v3/contenttype/forms"/>
  </ds:schemaRefs>
</ds:datastoreItem>
</file>

<file path=customXml/itemProps3.xml><?xml version="1.0" encoding="utf-8"?>
<ds:datastoreItem xmlns:ds="http://schemas.openxmlformats.org/officeDocument/2006/customXml" ds:itemID="{4B1CF665-3A98-4A4D-9B2E-11BC4E77D1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29484</TotalTime>
  <Words>5604</Words>
  <Application>Microsoft Office PowerPoint</Application>
  <PresentationFormat>Widescreen</PresentationFormat>
  <Paragraphs>436</Paragraphs>
  <Slides>32</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Arial</vt:lpstr>
      <vt:lpstr>Arial Rounded MT Bold</vt:lpstr>
      <vt:lpstr>Calibri</vt:lpstr>
      <vt:lpstr>Calibri Light</vt:lpstr>
      <vt:lpstr>Helvetica</vt:lpstr>
      <vt:lpstr>Montserrat</vt:lpstr>
      <vt:lpstr>Montserrat Light</vt:lpstr>
      <vt:lpstr>Open Sans</vt:lpstr>
      <vt:lpstr>Segoe UI Semilight</vt:lpstr>
      <vt:lpstr>Söhne</vt:lpstr>
      <vt:lpstr>CABA Presentation 1</vt:lpstr>
      <vt:lpstr>CABA Presentation 1</vt:lpstr>
      <vt:lpstr>Office Theme</vt:lpstr>
      <vt:lpstr>Connected Home Council (CHC) Webinar   Meeting will commence 12:05pm ET    May 21, 2024  |  12 PM – 1:30 PM (ET)</vt:lpstr>
      <vt:lpstr>1.  Agenda Greg Walker(ASHB)</vt:lpstr>
      <vt:lpstr>2. Call to Order, Welcome, Intro, About the CHC Ken Wacks (Ken Wacks Associates)</vt:lpstr>
      <vt:lpstr>PowerPoint Presentation</vt:lpstr>
      <vt:lpstr>3.  Administrative  Ken Wacks (Ken Wacks Associates)</vt:lpstr>
      <vt:lpstr>4.  Research Update Greg Walker(ASHB)</vt:lpstr>
      <vt:lpstr>PowerPoint Presentation</vt:lpstr>
      <vt:lpstr>Joshua Gerena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ASHB Journal Ken Wacks (Ken Wacks Associates)</vt:lpstr>
      <vt:lpstr>7.  ASHB Whitepapers  Ken Wacks (Ken Wacks Associates)</vt:lpstr>
      <vt:lpstr>7.  ASHB Whitepapers  Ken Wacks (Ken Wacks Associates)</vt:lpstr>
      <vt:lpstr>6. Smarter Homes &amp; Buildings Podcast Marta Klopotowska (ASHB)</vt:lpstr>
      <vt:lpstr>9.  New Business Ken Wacks (Ken Wacks Associates)</vt:lpstr>
      <vt:lpstr>10.  Announcements Charlie Derk (Legrand)</vt:lpstr>
      <vt:lpstr>11.  Adjournment Ken Wacks (Ken Wacks Associates)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Marta Klopotowska</dc:creator>
  <cp:lastModifiedBy>Marta Klopotowska</cp:lastModifiedBy>
  <cp:revision>70</cp:revision>
  <dcterms:created xsi:type="dcterms:W3CDTF">2018-08-09T13:04:51Z</dcterms:created>
  <dcterms:modified xsi:type="dcterms:W3CDTF">2024-05-21T16:59:46Z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