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gif" ContentType="image/gif"/>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3" r:id="rId1"/>
    <p:sldMasterId id="2147483873" r:id="rId2"/>
    <p:sldMasterId id="2147483918" r:id="rId3"/>
    <p:sldMasterId id="2147483964" r:id="rId4"/>
    <p:sldMasterId id="2147483976" r:id="rId5"/>
    <p:sldMasterId id="2147484006" r:id="rId6"/>
  </p:sldMasterIdLst>
  <p:notesMasterIdLst>
    <p:notesMasterId r:id="rId38"/>
  </p:notesMasterIdLst>
  <p:handoutMasterIdLst>
    <p:handoutMasterId r:id="rId39"/>
  </p:handoutMasterIdLst>
  <p:sldIdLst>
    <p:sldId id="256" r:id="rId7"/>
    <p:sldId id="257" r:id="rId8"/>
    <p:sldId id="258" r:id="rId9"/>
    <p:sldId id="259" r:id="rId10"/>
    <p:sldId id="461" r:id="rId11"/>
    <p:sldId id="299" r:id="rId12"/>
    <p:sldId id="301" r:id="rId13"/>
    <p:sldId id="300" r:id="rId14"/>
    <p:sldId id="302" r:id="rId15"/>
    <p:sldId id="303" r:id="rId16"/>
    <p:sldId id="466" r:id="rId17"/>
    <p:sldId id="305" r:id="rId18"/>
    <p:sldId id="306" r:id="rId19"/>
    <p:sldId id="307" r:id="rId20"/>
    <p:sldId id="308" r:id="rId21"/>
    <p:sldId id="309" r:id="rId22"/>
    <p:sldId id="310" r:id="rId23"/>
    <p:sldId id="304" r:id="rId24"/>
    <p:sldId id="265" r:id="rId25"/>
    <p:sldId id="467" r:id="rId26"/>
    <p:sldId id="468" r:id="rId27"/>
    <p:sldId id="464" r:id="rId28"/>
    <p:sldId id="469" r:id="rId29"/>
    <p:sldId id="443" r:id="rId30"/>
    <p:sldId id="262" r:id="rId31"/>
    <p:sldId id="472" r:id="rId32"/>
    <p:sldId id="473" r:id="rId33"/>
    <p:sldId id="471" r:id="rId34"/>
    <p:sldId id="263" r:id="rId35"/>
    <p:sldId id="444" r:id="rId36"/>
    <p:sldId id="264" r:id="rId37"/>
  </p:sldIdLst>
  <p:sldSz cx="9906000" cy="6858000" type="A4"/>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90626F6-2BAA-406F-AF36-13D60EBA2633}">
          <p14:sldIdLst>
            <p14:sldId id="256"/>
            <p14:sldId id="257"/>
            <p14:sldId id="258"/>
            <p14:sldId id="259"/>
            <p14:sldId id="461"/>
          </p14:sldIdLst>
        </p14:section>
        <p14:section name="IoT Fuse" id="{DD479983-C3B4-4812-AA20-C86E56CA56D2}">
          <p14:sldIdLst>
            <p14:sldId id="299"/>
            <p14:sldId id="301"/>
            <p14:sldId id="300"/>
            <p14:sldId id="302"/>
            <p14:sldId id="303"/>
            <p14:sldId id="466"/>
            <p14:sldId id="305"/>
            <p14:sldId id="306"/>
            <p14:sldId id="307"/>
            <p14:sldId id="308"/>
            <p14:sldId id="309"/>
            <p14:sldId id="310"/>
            <p14:sldId id="304"/>
            <p14:sldId id="265"/>
            <p14:sldId id="467"/>
            <p14:sldId id="468"/>
            <p14:sldId id="464"/>
            <p14:sldId id="469"/>
            <p14:sldId id="443"/>
            <p14:sldId id="262"/>
            <p14:sldId id="472"/>
            <p14:sldId id="473"/>
            <p14:sldId id="471"/>
            <p14:sldId id="263"/>
            <p14:sldId id="444"/>
            <p14:sldId id="264"/>
          </p14:sldIdLst>
        </p14:section>
      </p14:sectionLst>
    </p:ex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9" autoAdjust="0"/>
    <p:restoredTop sz="95006" autoAdjust="0"/>
  </p:normalViewPr>
  <p:slideViewPr>
    <p:cSldViewPr snapToGrid="0" snapToObjects="1">
      <p:cViewPr varScale="1">
        <p:scale>
          <a:sx n="109" d="100"/>
          <a:sy n="109" d="100"/>
        </p:scale>
        <p:origin x="1434" y="96"/>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93B50889-E577-47B4-ACED-C4BACC01170D}" type="datetimeFigureOut">
              <a:rPr lang="en-US" smtClean="0"/>
              <a:t>5/29/2018</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BB52C090-D25B-4DAA-BEB6-A02BB61A5397}" type="slidenum">
              <a:rPr lang="en-US" smtClean="0"/>
              <a:t>‹#›</a:t>
            </a:fld>
            <a:endParaRPr lang="en-US"/>
          </a:p>
        </p:txBody>
      </p:sp>
    </p:spTree>
    <p:extLst>
      <p:ext uri="{BB962C8B-B14F-4D97-AF65-F5344CB8AC3E}">
        <p14:creationId xmlns:p14="http://schemas.microsoft.com/office/powerpoint/2010/main" val="17359893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8BB321ED-B2C9-0D48-956F-A92D3C19091A}" type="datetimeFigureOut">
              <a:rPr lang="en-US" smtClean="0"/>
              <a:t>5/29/2018</a:t>
            </a:fld>
            <a:endParaRPr lang="en-US"/>
          </a:p>
        </p:txBody>
      </p:sp>
      <p:sp>
        <p:nvSpPr>
          <p:cNvPr id="4" name="Slide Image Placeholder 3"/>
          <p:cNvSpPr>
            <a:spLocks noGrp="1" noRot="1" noChangeAspect="1"/>
          </p:cNvSpPr>
          <p:nvPr>
            <p:ph type="sldImg" idx="2"/>
          </p:nvPr>
        </p:nvSpPr>
        <p:spPr>
          <a:xfrm>
            <a:off x="1223963" y="1154113"/>
            <a:ext cx="45021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FD05A919-F8AD-A64A-BEA2-B66A6D0F2D45}" type="slidenum">
              <a:rPr lang="en-US" smtClean="0"/>
              <a:t>‹#›</a:t>
            </a:fld>
            <a:endParaRPr lang="en-US"/>
          </a:p>
        </p:txBody>
      </p:sp>
    </p:spTree>
    <p:extLst>
      <p:ext uri="{BB962C8B-B14F-4D97-AF65-F5344CB8AC3E}">
        <p14:creationId xmlns:p14="http://schemas.microsoft.com/office/powerpoint/2010/main" val="1533714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88ABDF-AACE-4CA0-9392-6DC57DAF09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2814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88ABDF-AACE-4CA0-9392-6DC57DAF09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197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88ABDF-AACE-4CA0-9392-6DC57DAF09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014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88ABDF-AACE-4CA0-9392-6DC57DAF09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505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88ABDF-AACE-4CA0-9392-6DC57DAF09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9232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88ABDF-AACE-4CA0-9392-6DC57DAF09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130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88ABDF-AACE-4CA0-9392-6DC57DAF09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448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88ABDF-AACE-4CA0-9392-6DC57DAF09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9742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88ABDF-AACE-4CA0-9392-6DC57DAF09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745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88ABDF-AACE-4CA0-9392-6DC57DAF09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8800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88ABDF-AACE-4CA0-9392-6DC57DAF09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545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88ABDF-AACE-4CA0-9392-6DC57DAF09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8530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6.xml"/><Relationship Id="rId4" Type="http://schemas.openxmlformats.org/officeDocument/2006/relationships/image" Target="../media/image21.emf"/></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emf"/><Relationship Id="rId1" Type="http://schemas.openxmlformats.org/officeDocument/2006/relationships/slideMaster" Target="../slideMasters/slideMaster6.xml"/><Relationship Id="rId4" Type="http://schemas.openxmlformats.org/officeDocument/2006/relationships/image" Target="../media/image20.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emf"/><Relationship Id="rId1" Type="http://schemas.openxmlformats.org/officeDocument/2006/relationships/slideMaster" Target="../slideMasters/slideMaster6.xml"/><Relationship Id="rId4" Type="http://schemas.openxmlformats.org/officeDocument/2006/relationships/image" Target="../media/image20.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emf"/><Relationship Id="rId1" Type="http://schemas.openxmlformats.org/officeDocument/2006/relationships/slideMaster" Target="../slideMasters/slideMaster6.xml"/><Relationship Id="rId4" Type="http://schemas.openxmlformats.org/officeDocument/2006/relationships/image" Target="../media/image20.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emf"/><Relationship Id="rId1" Type="http://schemas.openxmlformats.org/officeDocument/2006/relationships/slideMaster" Target="../slideMasters/slideMaster6.xml"/><Relationship Id="rId4" Type="http://schemas.openxmlformats.org/officeDocument/2006/relationships/image" Target="../media/image20.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1966" y="5446651"/>
            <a:ext cx="3640320" cy="1007177"/>
          </a:xfrm>
          <a:prstGeom prst="rect">
            <a:avLst/>
          </a:prstGeom>
        </p:spPr>
      </p:pic>
      <p:sp>
        <p:nvSpPr>
          <p:cNvPr id="16" name="Title 1"/>
          <p:cNvSpPr>
            <a:spLocks noGrp="1"/>
          </p:cNvSpPr>
          <p:nvPr>
            <p:ph type="ctrTitle"/>
          </p:nvPr>
        </p:nvSpPr>
        <p:spPr>
          <a:xfrm>
            <a:off x="681038" y="1779670"/>
            <a:ext cx="7711158" cy="1430024"/>
          </a:xfrm>
        </p:spPr>
        <p:txBody>
          <a:bodyPr anchor="t" anchorCtr="0">
            <a:normAutofit/>
          </a:bodyPr>
          <a:lstStyle>
            <a:lvl1pPr algn="l">
              <a:defRPr sz="5000" baseline="0">
                <a:latin typeface="Montserrat Light" charset="0"/>
              </a:defRPr>
            </a:lvl1pPr>
          </a:lstStyle>
          <a:p>
            <a:r>
              <a:rPr lang="en-US" dirty="0"/>
              <a:t>Click to edit Master title style</a:t>
            </a:r>
          </a:p>
        </p:txBody>
      </p:sp>
      <p:sp>
        <p:nvSpPr>
          <p:cNvPr id="17" name="Subtitle 2"/>
          <p:cNvSpPr>
            <a:spLocks noGrp="1"/>
          </p:cNvSpPr>
          <p:nvPr>
            <p:ph type="subTitle" idx="1"/>
          </p:nvPr>
        </p:nvSpPr>
        <p:spPr>
          <a:xfrm>
            <a:off x="681037" y="3301770"/>
            <a:ext cx="6769391"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1966" y="235785"/>
            <a:ext cx="4058332" cy="1254034"/>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86972" y="3974291"/>
            <a:ext cx="4549851" cy="2956800"/>
          </a:xfrm>
          <a:prstGeom prst="rect">
            <a:avLst/>
          </a:prstGeom>
        </p:spPr>
      </p:pic>
    </p:spTree>
    <p:extLst>
      <p:ext uri="{BB962C8B-B14F-4D97-AF65-F5344CB8AC3E}">
        <p14:creationId xmlns:p14="http://schemas.microsoft.com/office/powerpoint/2010/main" val="85658379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34251" y="1130585"/>
            <a:ext cx="8581761"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2979463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Rectangle 2"/>
          <p:cNvSpPr/>
          <p:nvPr userDrawn="1"/>
        </p:nvSpPr>
        <p:spPr>
          <a:xfrm>
            <a:off x="0" y="5992093"/>
            <a:ext cx="9906000" cy="202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147"/>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6166890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Content Page - Vertical Photo">
    <p:spTree>
      <p:nvGrpSpPr>
        <p:cNvPr id="1" name=""/>
        <p:cNvGrpSpPr/>
        <p:nvPr/>
      </p:nvGrpSpPr>
      <p:grpSpPr>
        <a:xfrm>
          <a:off x="0" y="0"/>
          <a:ext cx="0" cy="0"/>
          <a:chOff x="0" y="0"/>
          <a:chExt cx="0" cy="0"/>
        </a:xfrm>
      </p:grpSpPr>
      <p:pic>
        <p:nvPicPr>
          <p:cNvPr id="9" name="Picture 37" descr="6.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23"/>
          <p:cNvSpPr/>
          <p:nvPr userDrawn="1"/>
        </p:nvSpPr>
        <p:spPr>
          <a:xfrm>
            <a:off x="9460878" y="6142543"/>
            <a:ext cx="692975" cy="63969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04421" tIns="52210" rIns="104421" bIns="52210" anchor="ctr"/>
          <a:lstStyle/>
          <a:p>
            <a:pPr algn="ctr" eaLnBrk="1" fontAlgn="auto" hangingPunct="1">
              <a:spcBef>
                <a:spcPts val="0"/>
              </a:spcBef>
              <a:spcAft>
                <a:spcPts val="0"/>
              </a:spcAft>
              <a:defRPr/>
            </a:pPr>
            <a:endParaRPr lang="en-US" sz="1147" dirty="0"/>
          </a:p>
        </p:txBody>
      </p:sp>
      <p:grpSp>
        <p:nvGrpSpPr>
          <p:cNvPr id="12" name="Group 23"/>
          <p:cNvGrpSpPr>
            <a:grpSpLocks/>
          </p:cNvGrpSpPr>
          <p:nvPr userDrawn="1"/>
        </p:nvGrpSpPr>
        <p:grpSpPr bwMode="auto">
          <a:xfrm>
            <a:off x="-247852" y="372343"/>
            <a:ext cx="1073353" cy="639691"/>
            <a:chOff x="-228600" y="371764"/>
            <a:chExt cx="990600" cy="640080"/>
          </a:xfrm>
        </p:grpSpPr>
        <p:cxnSp>
          <p:nvCxnSpPr>
            <p:cNvPr id="13" name="Straight Connector 20"/>
            <p:cNvCxnSpPr/>
            <p:nvPr/>
          </p:nvCxnSpPr>
          <p:spPr>
            <a:xfrm>
              <a:off x="457631" y="685847"/>
              <a:ext cx="304369" cy="0"/>
            </a:xfrm>
            <a:prstGeom prst="line">
              <a:avLst/>
            </a:prstGeom>
            <a:ln w="2857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Oval 21"/>
            <p:cNvSpPr/>
            <p:nvPr/>
          </p:nvSpPr>
          <p:spPr>
            <a:xfrm>
              <a:off x="-228600" y="371764"/>
              <a:ext cx="639549" cy="64008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147" dirty="0"/>
            </a:p>
          </p:txBody>
        </p:sp>
      </p:grpSp>
      <p:pic>
        <p:nvPicPr>
          <p:cNvPr id="15"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0603" y="5956375"/>
            <a:ext cx="1221052" cy="686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23"/>
          <p:cNvSpPr>
            <a:spLocks noGrp="1"/>
          </p:cNvSpPr>
          <p:nvPr>
            <p:ph type="pic" sz="quarter" idx="16"/>
          </p:nvPr>
        </p:nvSpPr>
        <p:spPr>
          <a:xfrm>
            <a:off x="806079" y="1779500"/>
            <a:ext cx="3394262" cy="4087905"/>
          </a:xfrm>
          <a:prstGeom prst="rect">
            <a:avLst/>
          </a:prstGeom>
        </p:spPr>
        <p:txBody>
          <a:bodyPr/>
          <a:lstStyle>
            <a:lvl1pPr algn="ctr">
              <a:buNone/>
              <a:defRPr/>
            </a:lvl1pPr>
          </a:lstStyle>
          <a:p>
            <a:pPr lvl="0"/>
            <a:r>
              <a:rPr lang="en-US" noProof="0" dirty="0"/>
              <a:t>Click icon to add picture</a:t>
            </a:r>
          </a:p>
        </p:txBody>
      </p:sp>
      <p:sp>
        <p:nvSpPr>
          <p:cNvPr id="25" name="Text Placeholder 21"/>
          <p:cNvSpPr>
            <a:spLocks noGrp="1"/>
          </p:cNvSpPr>
          <p:nvPr>
            <p:ph type="body" sz="quarter" idx="15"/>
          </p:nvPr>
        </p:nvSpPr>
        <p:spPr>
          <a:xfrm>
            <a:off x="9490818" y="6321015"/>
            <a:ext cx="577850" cy="304800"/>
          </a:xfrm>
          <a:prstGeom prst="rect">
            <a:avLst/>
          </a:prstGeom>
        </p:spPr>
        <p:txBody>
          <a:bodyPr/>
          <a:lstStyle>
            <a:lvl1pPr>
              <a:buNone/>
              <a:defRPr sz="1402" b="1">
                <a:solidFill>
                  <a:schemeClr val="bg1"/>
                </a:solidFill>
              </a:defRPr>
            </a:lvl1pPr>
          </a:lstStyle>
          <a:p>
            <a:pPr lvl="0"/>
            <a:r>
              <a:rPr lang="en-US" dirty="0"/>
              <a:t>Click to edit Master text styles</a:t>
            </a:r>
          </a:p>
        </p:txBody>
      </p:sp>
      <p:sp>
        <p:nvSpPr>
          <p:cNvPr id="26" name="Text Placeholder 21"/>
          <p:cNvSpPr>
            <a:spLocks noGrp="1"/>
          </p:cNvSpPr>
          <p:nvPr>
            <p:ph type="body" sz="quarter" idx="17"/>
          </p:nvPr>
        </p:nvSpPr>
        <p:spPr>
          <a:xfrm>
            <a:off x="5943604" y="6321020"/>
            <a:ext cx="3476812" cy="313765"/>
          </a:xfrm>
          <a:prstGeom prst="rect">
            <a:avLst/>
          </a:prstGeom>
        </p:spPr>
        <p:txBody>
          <a:bodyPr/>
          <a:lstStyle>
            <a:lvl1pPr algn="r">
              <a:buNone/>
              <a:defRPr sz="1402" b="1" i="0" baseline="0"/>
            </a:lvl1pPr>
          </a:lstStyle>
          <a:p>
            <a:pPr lvl="0"/>
            <a:r>
              <a:rPr lang="en-US" dirty="0"/>
              <a:t>Click to edit Master text styles</a:t>
            </a:r>
          </a:p>
        </p:txBody>
      </p:sp>
      <p:sp>
        <p:nvSpPr>
          <p:cNvPr id="23" name="Subtitle 2"/>
          <p:cNvSpPr>
            <a:spLocks noGrp="1"/>
          </p:cNvSpPr>
          <p:nvPr>
            <p:ph type="subTitle" idx="1"/>
          </p:nvPr>
        </p:nvSpPr>
        <p:spPr>
          <a:xfrm>
            <a:off x="787756" y="1021975"/>
            <a:ext cx="7879997" cy="381000"/>
          </a:xfrm>
          <a:prstGeom prst="rect">
            <a:avLst/>
          </a:prstGeom>
        </p:spPr>
        <p:txBody>
          <a:bodyPr/>
          <a:lstStyle>
            <a:lvl1pPr marL="0" indent="0" algn="l">
              <a:buNone/>
              <a:defRPr sz="2358" i="1" baseline="0">
                <a:solidFill>
                  <a:schemeClr val="bg1">
                    <a:lumMod val="50000"/>
                  </a:schemeClr>
                </a:solidFill>
              </a:defRPr>
            </a:lvl1pPr>
            <a:lvl2pPr marL="522141" indent="0" algn="ctr">
              <a:buNone/>
              <a:defRPr>
                <a:solidFill>
                  <a:schemeClr val="tx1">
                    <a:tint val="75000"/>
                  </a:schemeClr>
                </a:solidFill>
              </a:defRPr>
            </a:lvl2pPr>
            <a:lvl3pPr marL="1044283" indent="0" algn="ctr">
              <a:buNone/>
              <a:defRPr>
                <a:solidFill>
                  <a:schemeClr val="tx1">
                    <a:tint val="75000"/>
                  </a:schemeClr>
                </a:solidFill>
              </a:defRPr>
            </a:lvl3pPr>
            <a:lvl4pPr marL="1566424" indent="0" algn="ctr">
              <a:buNone/>
              <a:defRPr>
                <a:solidFill>
                  <a:schemeClr val="tx1">
                    <a:tint val="75000"/>
                  </a:schemeClr>
                </a:solidFill>
              </a:defRPr>
            </a:lvl4pPr>
            <a:lvl5pPr marL="2088566" indent="0" algn="ctr">
              <a:buNone/>
              <a:defRPr>
                <a:solidFill>
                  <a:schemeClr val="tx1">
                    <a:tint val="75000"/>
                  </a:schemeClr>
                </a:solidFill>
              </a:defRPr>
            </a:lvl5pPr>
            <a:lvl6pPr marL="2610707" indent="0" algn="ctr">
              <a:buNone/>
              <a:defRPr>
                <a:solidFill>
                  <a:schemeClr val="tx1">
                    <a:tint val="75000"/>
                  </a:schemeClr>
                </a:solidFill>
              </a:defRPr>
            </a:lvl6pPr>
            <a:lvl7pPr marL="3132848" indent="0" algn="ctr">
              <a:buNone/>
              <a:defRPr>
                <a:solidFill>
                  <a:schemeClr val="tx1">
                    <a:tint val="75000"/>
                  </a:schemeClr>
                </a:solidFill>
              </a:defRPr>
            </a:lvl7pPr>
            <a:lvl8pPr marL="3654990" indent="0" algn="ctr">
              <a:buNone/>
              <a:defRPr>
                <a:solidFill>
                  <a:schemeClr val="tx1">
                    <a:tint val="75000"/>
                  </a:schemeClr>
                </a:solidFill>
              </a:defRPr>
            </a:lvl8pPr>
            <a:lvl9pPr marL="4177131" indent="0" algn="ctr">
              <a:buNone/>
              <a:defRPr>
                <a:solidFill>
                  <a:schemeClr val="tx1">
                    <a:tint val="75000"/>
                  </a:schemeClr>
                </a:solidFill>
              </a:defRPr>
            </a:lvl9pPr>
          </a:lstStyle>
          <a:p>
            <a:r>
              <a:rPr lang="en-US" dirty="0"/>
              <a:t>Click to edit Master subtitle style</a:t>
            </a:r>
          </a:p>
        </p:txBody>
      </p:sp>
      <p:sp>
        <p:nvSpPr>
          <p:cNvPr id="27" name="Title 7"/>
          <p:cNvSpPr>
            <a:spLocks noGrp="1"/>
          </p:cNvSpPr>
          <p:nvPr>
            <p:ph type="title"/>
          </p:nvPr>
        </p:nvSpPr>
        <p:spPr>
          <a:xfrm>
            <a:off x="787754" y="163036"/>
            <a:ext cx="7384698" cy="853979"/>
          </a:xfrm>
          <a:prstGeom prst="rect">
            <a:avLst/>
          </a:prstGeom>
        </p:spPr>
        <p:txBody>
          <a:bodyPr anchor="b"/>
          <a:lstStyle>
            <a:lvl1pPr algn="l">
              <a:defRPr b="1" baseline="0"/>
            </a:lvl1pPr>
          </a:lstStyle>
          <a:p>
            <a:r>
              <a:rPr lang="en-US" dirty="0"/>
              <a:t>Click to edit Master title style</a:t>
            </a:r>
          </a:p>
        </p:txBody>
      </p:sp>
      <p:sp>
        <p:nvSpPr>
          <p:cNvPr id="34" name="Text Placeholder 21"/>
          <p:cNvSpPr>
            <a:spLocks noGrp="1"/>
          </p:cNvSpPr>
          <p:nvPr>
            <p:ph type="body" sz="quarter" idx="18"/>
          </p:nvPr>
        </p:nvSpPr>
        <p:spPr>
          <a:xfrm>
            <a:off x="4457700" y="1972238"/>
            <a:ext cx="4457700" cy="3895165"/>
          </a:xfrm>
          <a:prstGeom prst="rect">
            <a:avLst/>
          </a:prstGeom>
        </p:spPr>
        <p:txBody>
          <a:bodyPr/>
          <a:lstStyle>
            <a:lvl1pPr marL="464126" indent="-197617">
              <a:defRPr sz="2358" baseline="0"/>
            </a:lvl1pPr>
            <a:lvl2pPr marL="719758" indent="-197617">
              <a:defRPr sz="2039" baseline="0"/>
            </a:lvl2pPr>
          </a:lstStyle>
          <a:p>
            <a:pPr lvl="0"/>
            <a:r>
              <a:rPr lang="en-US" dirty="0"/>
              <a:t>Click to edit Master text styles</a:t>
            </a:r>
          </a:p>
          <a:p>
            <a:pPr lvl="1"/>
            <a:r>
              <a:rPr lang="en-US" dirty="0"/>
              <a:t>Second level</a:t>
            </a:r>
          </a:p>
        </p:txBody>
      </p:sp>
      <p:sp>
        <p:nvSpPr>
          <p:cNvPr id="35" name="Text Placeholder 23"/>
          <p:cNvSpPr>
            <a:spLocks noGrp="1"/>
          </p:cNvSpPr>
          <p:nvPr>
            <p:ph type="body" sz="quarter" idx="19"/>
          </p:nvPr>
        </p:nvSpPr>
        <p:spPr>
          <a:xfrm>
            <a:off x="4457703" y="1667435"/>
            <a:ext cx="4457699" cy="304800"/>
          </a:xfrm>
          <a:prstGeom prst="rect">
            <a:avLst/>
          </a:prstGeom>
        </p:spPr>
        <p:txBody>
          <a:bodyPr/>
          <a:lstStyle>
            <a:lvl1pPr>
              <a:buNone/>
              <a:defRPr sz="2358" b="1" baseline="0"/>
            </a:lvl1pPr>
          </a:lstStyle>
          <a:p>
            <a:pPr lvl="0"/>
            <a:r>
              <a:rPr lang="en-US" dirty="0"/>
              <a:t>Click to edit Master text styles</a:t>
            </a:r>
          </a:p>
        </p:txBody>
      </p:sp>
    </p:spTree>
    <p:extLst>
      <p:ext uri="{BB962C8B-B14F-4D97-AF65-F5344CB8AC3E}">
        <p14:creationId xmlns:p14="http://schemas.microsoft.com/office/powerpoint/2010/main" val="983034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Content Page - Vertical Photo">
    <p:spTree>
      <p:nvGrpSpPr>
        <p:cNvPr id="1" name=""/>
        <p:cNvGrpSpPr/>
        <p:nvPr/>
      </p:nvGrpSpPr>
      <p:grpSpPr>
        <a:xfrm>
          <a:off x="0" y="0"/>
          <a:ext cx="0" cy="0"/>
          <a:chOff x="0" y="0"/>
          <a:chExt cx="0" cy="0"/>
        </a:xfrm>
      </p:grpSpPr>
      <p:pic>
        <p:nvPicPr>
          <p:cNvPr id="9" name="Picture 37" descr="6.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23"/>
          <p:cNvSpPr/>
          <p:nvPr userDrawn="1"/>
        </p:nvSpPr>
        <p:spPr>
          <a:xfrm>
            <a:off x="9460878" y="6142543"/>
            <a:ext cx="692975" cy="63969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04421" tIns="52210" rIns="104421" bIns="52210" anchor="ctr"/>
          <a:lstStyle/>
          <a:p>
            <a:pPr algn="ctr" eaLnBrk="1" fontAlgn="auto" hangingPunct="1">
              <a:spcBef>
                <a:spcPts val="0"/>
              </a:spcBef>
              <a:spcAft>
                <a:spcPts val="0"/>
              </a:spcAft>
              <a:defRPr/>
            </a:pPr>
            <a:endParaRPr lang="en-US" sz="1147" dirty="0"/>
          </a:p>
        </p:txBody>
      </p:sp>
      <p:grpSp>
        <p:nvGrpSpPr>
          <p:cNvPr id="12" name="Group 23"/>
          <p:cNvGrpSpPr>
            <a:grpSpLocks/>
          </p:cNvGrpSpPr>
          <p:nvPr userDrawn="1"/>
        </p:nvGrpSpPr>
        <p:grpSpPr bwMode="auto">
          <a:xfrm>
            <a:off x="-247852" y="372343"/>
            <a:ext cx="1073353" cy="639691"/>
            <a:chOff x="-228600" y="371764"/>
            <a:chExt cx="990600" cy="640080"/>
          </a:xfrm>
        </p:grpSpPr>
        <p:cxnSp>
          <p:nvCxnSpPr>
            <p:cNvPr id="13" name="Straight Connector 20"/>
            <p:cNvCxnSpPr/>
            <p:nvPr/>
          </p:nvCxnSpPr>
          <p:spPr>
            <a:xfrm>
              <a:off x="457631" y="685847"/>
              <a:ext cx="304369" cy="0"/>
            </a:xfrm>
            <a:prstGeom prst="line">
              <a:avLst/>
            </a:prstGeom>
            <a:ln w="2857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Oval 21"/>
            <p:cNvSpPr/>
            <p:nvPr/>
          </p:nvSpPr>
          <p:spPr>
            <a:xfrm>
              <a:off x="-228600" y="371764"/>
              <a:ext cx="639549" cy="64008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147" dirty="0"/>
            </a:p>
          </p:txBody>
        </p:sp>
      </p:grpSp>
      <p:pic>
        <p:nvPicPr>
          <p:cNvPr id="15"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5480" y="6068941"/>
            <a:ext cx="1221052" cy="68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23"/>
          <p:cNvSpPr>
            <a:spLocks noGrp="1"/>
          </p:cNvSpPr>
          <p:nvPr>
            <p:ph type="pic" sz="quarter" idx="16"/>
          </p:nvPr>
        </p:nvSpPr>
        <p:spPr>
          <a:xfrm>
            <a:off x="806079" y="1779500"/>
            <a:ext cx="3394262" cy="4087905"/>
          </a:xfrm>
          <a:prstGeom prst="rect">
            <a:avLst/>
          </a:prstGeom>
        </p:spPr>
        <p:txBody>
          <a:bodyPr/>
          <a:lstStyle>
            <a:lvl1pPr algn="ctr">
              <a:buNone/>
              <a:defRPr/>
            </a:lvl1pPr>
          </a:lstStyle>
          <a:p>
            <a:pPr lvl="0"/>
            <a:r>
              <a:rPr lang="en-US" noProof="0" dirty="0"/>
              <a:t>Click icon to add picture</a:t>
            </a:r>
          </a:p>
        </p:txBody>
      </p:sp>
      <p:sp>
        <p:nvSpPr>
          <p:cNvPr id="25" name="Text Placeholder 21"/>
          <p:cNvSpPr>
            <a:spLocks noGrp="1"/>
          </p:cNvSpPr>
          <p:nvPr>
            <p:ph type="body" sz="quarter" idx="15"/>
          </p:nvPr>
        </p:nvSpPr>
        <p:spPr>
          <a:xfrm>
            <a:off x="9490818" y="6321015"/>
            <a:ext cx="577850" cy="304800"/>
          </a:xfrm>
          <a:prstGeom prst="rect">
            <a:avLst/>
          </a:prstGeom>
        </p:spPr>
        <p:txBody>
          <a:bodyPr/>
          <a:lstStyle>
            <a:lvl1pPr>
              <a:buNone/>
              <a:defRPr sz="1402" b="1">
                <a:solidFill>
                  <a:schemeClr val="bg1"/>
                </a:solidFill>
              </a:defRPr>
            </a:lvl1pPr>
          </a:lstStyle>
          <a:p>
            <a:pPr lvl="0"/>
            <a:r>
              <a:rPr lang="en-US" dirty="0"/>
              <a:t>Click to edit Master text styles</a:t>
            </a:r>
          </a:p>
        </p:txBody>
      </p:sp>
      <p:sp>
        <p:nvSpPr>
          <p:cNvPr id="26" name="Text Placeholder 21"/>
          <p:cNvSpPr>
            <a:spLocks noGrp="1"/>
          </p:cNvSpPr>
          <p:nvPr>
            <p:ph type="body" sz="quarter" idx="17"/>
          </p:nvPr>
        </p:nvSpPr>
        <p:spPr>
          <a:xfrm>
            <a:off x="5943604" y="6321020"/>
            <a:ext cx="3476812" cy="313765"/>
          </a:xfrm>
          <a:prstGeom prst="rect">
            <a:avLst/>
          </a:prstGeom>
        </p:spPr>
        <p:txBody>
          <a:bodyPr/>
          <a:lstStyle>
            <a:lvl1pPr algn="r">
              <a:buNone/>
              <a:defRPr sz="1402" b="1" i="0" baseline="0"/>
            </a:lvl1pPr>
          </a:lstStyle>
          <a:p>
            <a:pPr lvl="0"/>
            <a:r>
              <a:rPr lang="en-US" dirty="0"/>
              <a:t>Click to edit Master text styles</a:t>
            </a:r>
          </a:p>
        </p:txBody>
      </p:sp>
      <p:sp>
        <p:nvSpPr>
          <p:cNvPr id="23" name="Subtitle 2"/>
          <p:cNvSpPr>
            <a:spLocks noGrp="1"/>
          </p:cNvSpPr>
          <p:nvPr>
            <p:ph type="subTitle" idx="1"/>
          </p:nvPr>
        </p:nvSpPr>
        <p:spPr>
          <a:xfrm>
            <a:off x="787756" y="1021975"/>
            <a:ext cx="7879997" cy="381000"/>
          </a:xfrm>
          <a:prstGeom prst="rect">
            <a:avLst/>
          </a:prstGeom>
        </p:spPr>
        <p:txBody>
          <a:bodyPr/>
          <a:lstStyle>
            <a:lvl1pPr marL="0" indent="0" algn="l">
              <a:buNone/>
              <a:defRPr sz="2358" i="1" baseline="0">
                <a:solidFill>
                  <a:schemeClr val="bg1">
                    <a:lumMod val="50000"/>
                  </a:schemeClr>
                </a:solidFill>
              </a:defRPr>
            </a:lvl1pPr>
            <a:lvl2pPr marL="522141" indent="0" algn="ctr">
              <a:buNone/>
              <a:defRPr>
                <a:solidFill>
                  <a:schemeClr val="tx1">
                    <a:tint val="75000"/>
                  </a:schemeClr>
                </a:solidFill>
              </a:defRPr>
            </a:lvl2pPr>
            <a:lvl3pPr marL="1044283" indent="0" algn="ctr">
              <a:buNone/>
              <a:defRPr>
                <a:solidFill>
                  <a:schemeClr val="tx1">
                    <a:tint val="75000"/>
                  </a:schemeClr>
                </a:solidFill>
              </a:defRPr>
            </a:lvl3pPr>
            <a:lvl4pPr marL="1566424" indent="0" algn="ctr">
              <a:buNone/>
              <a:defRPr>
                <a:solidFill>
                  <a:schemeClr val="tx1">
                    <a:tint val="75000"/>
                  </a:schemeClr>
                </a:solidFill>
              </a:defRPr>
            </a:lvl4pPr>
            <a:lvl5pPr marL="2088566" indent="0" algn="ctr">
              <a:buNone/>
              <a:defRPr>
                <a:solidFill>
                  <a:schemeClr val="tx1">
                    <a:tint val="75000"/>
                  </a:schemeClr>
                </a:solidFill>
              </a:defRPr>
            </a:lvl5pPr>
            <a:lvl6pPr marL="2610707" indent="0" algn="ctr">
              <a:buNone/>
              <a:defRPr>
                <a:solidFill>
                  <a:schemeClr val="tx1">
                    <a:tint val="75000"/>
                  </a:schemeClr>
                </a:solidFill>
              </a:defRPr>
            </a:lvl6pPr>
            <a:lvl7pPr marL="3132848" indent="0" algn="ctr">
              <a:buNone/>
              <a:defRPr>
                <a:solidFill>
                  <a:schemeClr val="tx1">
                    <a:tint val="75000"/>
                  </a:schemeClr>
                </a:solidFill>
              </a:defRPr>
            </a:lvl7pPr>
            <a:lvl8pPr marL="3654990" indent="0" algn="ctr">
              <a:buNone/>
              <a:defRPr>
                <a:solidFill>
                  <a:schemeClr val="tx1">
                    <a:tint val="75000"/>
                  </a:schemeClr>
                </a:solidFill>
              </a:defRPr>
            </a:lvl8pPr>
            <a:lvl9pPr marL="4177131" indent="0" algn="ctr">
              <a:buNone/>
              <a:defRPr>
                <a:solidFill>
                  <a:schemeClr val="tx1">
                    <a:tint val="75000"/>
                  </a:schemeClr>
                </a:solidFill>
              </a:defRPr>
            </a:lvl9pPr>
          </a:lstStyle>
          <a:p>
            <a:r>
              <a:rPr lang="en-US" dirty="0"/>
              <a:t>Click to edit Master subtitle style</a:t>
            </a:r>
          </a:p>
        </p:txBody>
      </p:sp>
      <p:sp>
        <p:nvSpPr>
          <p:cNvPr id="27" name="Title 7"/>
          <p:cNvSpPr>
            <a:spLocks noGrp="1"/>
          </p:cNvSpPr>
          <p:nvPr>
            <p:ph type="title"/>
          </p:nvPr>
        </p:nvSpPr>
        <p:spPr>
          <a:xfrm>
            <a:off x="787754" y="163036"/>
            <a:ext cx="7384698" cy="853979"/>
          </a:xfrm>
          <a:prstGeom prst="rect">
            <a:avLst/>
          </a:prstGeom>
        </p:spPr>
        <p:txBody>
          <a:bodyPr anchor="b"/>
          <a:lstStyle>
            <a:lvl1pPr algn="l">
              <a:defRPr b="1" baseline="0"/>
            </a:lvl1pPr>
          </a:lstStyle>
          <a:p>
            <a:r>
              <a:rPr lang="en-US" dirty="0"/>
              <a:t>Click to edit Master title style</a:t>
            </a:r>
          </a:p>
        </p:txBody>
      </p:sp>
      <p:sp>
        <p:nvSpPr>
          <p:cNvPr id="34" name="Text Placeholder 21"/>
          <p:cNvSpPr>
            <a:spLocks noGrp="1"/>
          </p:cNvSpPr>
          <p:nvPr>
            <p:ph type="body" sz="quarter" idx="18"/>
          </p:nvPr>
        </p:nvSpPr>
        <p:spPr>
          <a:xfrm>
            <a:off x="4457700" y="1972238"/>
            <a:ext cx="4457700" cy="3895165"/>
          </a:xfrm>
          <a:prstGeom prst="rect">
            <a:avLst/>
          </a:prstGeom>
        </p:spPr>
        <p:txBody>
          <a:bodyPr/>
          <a:lstStyle>
            <a:lvl1pPr marL="464126" indent="-197617">
              <a:defRPr sz="2358" baseline="0"/>
            </a:lvl1pPr>
            <a:lvl2pPr marL="719758" indent="-197617">
              <a:defRPr sz="2039" baseline="0"/>
            </a:lvl2pPr>
          </a:lstStyle>
          <a:p>
            <a:pPr lvl="0"/>
            <a:r>
              <a:rPr lang="en-US" dirty="0"/>
              <a:t>Click to edit Master text styles</a:t>
            </a:r>
          </a:p>
          <a:p>
            <a:pPr lvl="1"/>
            <a:r>
              <a:rPr lang="en-US" dirty="0"/>
              <a:t>Second level</a:t>
            </a:r>
          </a:p>
        </p:txBody>
      </p:sp>
      <p:sp>
        <p:nvSpPr>
          <p:cNvPr id="35" name="Text Placeholder 23"/>
          <p:cNvSpPr>
            <a:spLocks noGrp="1"/>
          </p:cNvSpPr>
          <p:nvPr>
            <p:ph type="body" sz="quarter" idx="19"/>
          </p:nvPr>
        </p:nvSpPr>
        <p:spPr>
          <a:xfrm>
            <a:off x="4457703" y="1667435"/>
            <a:ext cx="4457699" cy="304800"/>
          </a:xfrm>
          <a:prstGeom prst="rect">
            <a:avLst/>
          </a:prstGeom>
        </p:spPr>
        <p:txBody>
          <a:bodyPr/>
          <a:lstStyle>
            <a:lvl1pPr>
              <a:buNone/>
              <a:defRPr sz="2358" b="1" baseline="0"/>
            </a:lvl1pPr>
          </a:lstStyle>
          <a:p>
            <a:pPr lvl="0"/>
            <a:r>
              <a:rPr lang="en-US" dirty="0"/>
              <a:t>Click to edit Master text styles</a:t>
            </a:r>
          </a:p>
        </p:txBody>
      </p:sp>
    </p:spTree>
    <p:extLst>
      <p:ext uri="{BB962C8B-B14F-4D97-AF65-F5344CB8AC3E}">
        <p14:creationId xmlns:p14="http://schemas.microsoft.com/office/powerpoint/2010/main" val="3218205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Content Page - Horizontal Photo">
    <p:spTree>
      <p:nvGrpSpPr>
        <p:cNvPr id="1" name=""/>
        <p:cNvGrpSpPr/>
        <p:nvPr/>
      </p:nvGrpSpPr>
      <p:grpSpPr>
        <a:xfrm>
          <a:off x="0" y="0"/>
          <a:ext cx="0" cy="0"/>
          <a:chOff x="0" y="0"/>
          <a:chExt cx="0" cy="0"/>
        </a:xfrm>
      </p:grpSpPr>
      <p:pic>
        <p:nvPicPr>
          <p:cNvPr id="8" name="Picture 6" descr="6.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userDrawn="1"/>
        </p:nvSpPr>
        <p:spPr>
          <a:xfrm>
            <a:off x="9448739" y="6142543"/>
            <a:ext cx="692975" cy="63969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3233" tIns="46616" rIns="93233" bIns="46616" anchor="ctr"/>
          <a:lstStyle/>
          <a:p>
            <a:pPr algn="ctr" eaLnBrk="1" fontAlgn="auto" hangingPunct="1">
              <a:spcBef>
                <a:spcPts val="0"/>
              </a:spcBef>
              <a:spcAft>
                <a:spcPts val="0"/>
              </a:spcAft>
              <a:defRPr/>
            </a:pPr>
            <a:endParaRPr lang="en-US" sz="1147" dirty="0"/>
          </a:p>
        </p:txBody>
      </p:sp>
      <p:grpSp>
        <p:nvGrpSpPr>
          <p:cNvPr id="11" name="Group 23"/>
          <p:cNvGrpSpPr>
            <a:grpSpLocks/>
          </p:cNvGrpSpPr>
          <p:nvPr userDrawn="1"/>
        </p:nvGrpSpPr>
        <p:grpSpPr bwMode="auto">
          <a:xfrm>
            <a:off x="-247852" y="371259"/>
            <a:ext cx="1073353" cy="639690"/>
            <a:chOff x="-228600" y="371764"/>
            <a:chExt cx="990600" cy="640080"/>
          </a:xfrm>
        </p:grpSpPr>
        <p:cxnSp>
          <p:nvCxnSpPr>
            <p:cNvPr id="12" name="Straight Connector 11"/>
            <p:cNvCxnSpPr/>
            <p:nvPr/>
          </p:nvCxnSpPr>
          <p:spPr>
            <a:xfrm>
              <a:off x="457631" y="685847"/>
              <a:ext cx="304369" cy="0"/>
            </a:xfrm>
            <a:prstGeom prst="line">
              <a:avLst/>
            </a:prstGeom>
            <a:ln w="2857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228600" y="371764"/>
              <a:ext cx="639549" cy="64008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147" dirty="0"/>
            </a:p>
          </p:txBody>
        </p:sp>
      </p:grpSp>
      <p:pic>
        <p:nvPicPr>
          <p:cNvPr id="14" name="Picture 12" descr="exp_Logo_rgb (2).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956" y="6073272"/>
            <a:ext cx="1187668" cy="70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2"/>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66587" y="6153367"/>
            <a:ext cx="722313"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3"/>
          <p:cNvSpPr txBox="1">
            <a:spLocks/>
          </p:cNvSpPr>
          <p:nvPr userDrawn="1"/>
        </p:nvSpPr>
        <p:spPr>
          <a:xfrm>
            <a:off x="3797705" y="6314644"/>
            <a:ext cx="2310591" cy="365847"/>
          </a:xfrm>
          <a:prstGeom prst="rect">
            <a:avLst/>
          </a:prstGeom>
        </p:spPr>
        <p:txBody>
          <a:bodyPr lIns="93233" tIns="46616" rIns="93233" bIns="46616" anchor="ctr"/>
          <a:lstStyle>
            <a:lvl1pPr eaLnBrk="0" hangingPunct="0">
              <a:defRPr sz="4200" b="1">
                <a:solidFill>
                  <a:schemeClr val="tx1"/>
                </a:solidFill>
                <a:latin typeface="Arial Narrow" panose="020B0606020202030204" pitchFamily="34" charset="0"/>
                <a:ea typeface="MS PGothic" panose="020B0600070205080204" pitchFamily="34" charset="-128"/>
              </a:defRPr>
            </a:lvl1pPr>
            <a:lvl2pPr marL="742950" indent="-285750" eaLnBrk="0" hangingPunct="0">
              <a:defRPr sz="4200" b="1">
                <a:solidFill>
                  <a:schemeClr val="tx1"/>
                </a:solidFill>
                <a:latin typeface="Arial Narrow" panose="020B0606020202030204" pitchFamily="34" charset="0"/>
                <a:ea typeface="MS PGothic" panose="020B0600070205080204" pitchFamily="34" charset="-128"/>
              </a:defRPr>
            </a:lvl2pPr>
            <a:lvl3pPr marL="1143000" indent="-228600" eaLnBrk="0" hangingPunct="0">
              <a:defRPr sz="4200" b="1">
                <a:solidFill>
                  <a:schemeClr val="tx1"/>
                </a:solidFill>
                <a:latin typeface="Arial Narrow" panose="020B0606020202030204" pitchFamily="34" charset="0"/>
                <a:ea typeface="MS PGothic" panose="020B0600070205080204" pitchFamily="34" charset="-128"/>
              </a:defRPr>
            </a:lvl3pPr>
            <a:lvl4pPr marL="1600200" indent="-228600" eaLnBrk="0" hangingPunct="0">
              <a:defRPr sz="4200" b="1">
                <a:solidFill>
                  <a:schemeClr val="tx1"/>
                </a:solidFill>
                <a:latin typeface="Arial Narrow" panose="020B0606020202030204" pitchFamily="34" charset="0"/>
                <a:ea typeface="MS PGothic" panose="020B0600070205080204" pitchFamily="34" charset="-128"/>
              </a:defRPr>
            </a:lvl4pPr>
            <a:lvl5pPr marL="2057400" indent="-228600" eaLnBrk="0" hangingPunct="0">
              <a:defRPr sz="4200" b="1">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4200" b="1">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4200" b="1">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4200" b="1">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4200" b="1">
                <a:solidFill>
                  <a:schemeClr val="tx1"/>
                </a:solidFill>
                <a:latin typeface="Arial Narrow" panose="020B0606020202030204" pitchFamily="34" charset="0"/>
                <a:ea typeface="MS PGothic" panose="020B0600070205080204" pitchFamily="34" charset="-128"/>
              </a:defRPr>
            </a:lvl9pPr>
          </a:lstStyle>
          <a:p>
            <a:pPr algn="ctr" eaLnBrk="1" hangingPunct="1">
              <a:defRPr/>
            </a:pPr>
            <a:fld id="{2A0BF485-D1FC-4633-B9DF-0CBD07965089}" type="slidenum">
              <a:rPr lang="en-US" altLang="en-US" sz="765" smtClean="0">
                <a:solidFill>
                  <a:srgbClr val="898989"/>
                </a:solidFill>
                <a:latin typeface="Arial" panose="020B0604020202020204" pitchFamily="34" charset="0"/>
              </a:rPr>
              <a:pPr algn="ctr" eaLnBrk="1" hangingPunct="1">
                <a:defRPr/>
              </a:pPr>
              <a:t>‹#›</a:t>
            </a:fld>
            <a:endParaRPr lang="en-US" altLang="en-US" sz="765">
              <a:solidFill>
                <a:srgbClr val="898989"/>
              </a:solidFill>
              <a:latin typeface="Arial" panose="020B0604020202020204" pitchFamily="34" charset="0"/>
            </a:endParaRPr>
          </a:p>
        </p:txBody>
      </p:sp>
      <p:sp>
        <p:nvSpPr>
          <p:cNvPr id="10" name="Picture Placeholder 23"/>
          <p:cNvSpPr>
            <a:spLocks noGrp="1"/>
          </p:cNvSpPr>
          <p:nvPr>
            <p:ph type="pic" sz="quarter" idx="16"/>
          </p:nvPr>
        </p:nvSpPr>
        <p:spPr>
          <a:xfrm>
            <a:off x="806078" y="1779498"/>
            <a:ext cx="3394262" cy="2106705"/>
          </a:xfrm>
          <a:prstGeom prst="rect">
            <a:avLst/>
          </a:prstGeom>
        </p:spPr>
        <p:txBody>
          <a:bodyPr/>
          <a:lstStyle>
            <a:lvl1pPr algn="ctr">
              <a:buNone/>
              <a:defRPr/>
            </a:lvl1pPr>
          </a:lstStyle>
          <a:p>
            <a:pPr lvl="0"/>
            <a:r>
              <a:rPr lang="en-US" noProof="0" dirty="0"/>
              <a:t>Click icon to add picture</a:t>
            </a:r>
          </a:p>
        </p:txBody>
      </p:sp>
      <p:sp>
        <p:nvSpPr>
          <p:cNvPr id="25" name="Text Placeholder 21"/>
          <p:cNvSpPr>
            <a:spLocks noGrp="1"/>
          </p:cNvSpPr>
          <p:nvPr>
            <p:ph type="body" sz="quarter" idx="15"/>
          </p:nvPr>
        </p:nvSpPr>
        <p:spPr>
          <a:xfrm>
            <a:off x="9490818" y="6321015"/>
            <a:ext cx="577850" cy="304800"/>
          </a:xfrm>
          <a:prstGeom prst="rect">
            <a:avLst/>
          </a:prstGeom>
        </p:spPr>
        <p:txBody>
          <a:bodyPr/>
          <a:lstStyle>
            <a:lvl1pPr>
              <a:buNone/>
              <a:defRPr sz="1211" b="1">
                <a:solidFill>
                  <a:schemeClr val="bg1"/>
                </a:solidFill>
              </a:defRPr>
            </a:lvl1pPr>
          </a:lstStyle>
          <a:p>
            <a:pPr lvl="0"/>
            <a:r>
              <a:rPr lang="en-US"/>
              <a:t>Click to edit Master text styles</a:t>
            </a:r>
          </a:p>
        </p:txBody>
      </p:sp>
      <p:sp>
        <p:nvSpPr>
          <p:cNvPr id="23" name="Subtitle 2"/>
          <p:cNvSpPr>
            <a:spLocks noGrp="1"/>
          </p:cNvSpPr>
          <p:nvPr>
            <p:ph type="subTitle" idx="1"/>
          </p:nvPr>
        </p:nvSpPr>
        <p:spPr>
          <a:xfrm>
            <a:off x="787755" y="1021975"/>
            <a:ext cx="7879997" cy="381000"/>
          </a:xfrm>
          <a:prstGeom prst="rect">
            <a:avLst/>
          </a:prstGeom>
        </p:spPr>
        <p:txBody>
          <a:bodyPr/>
          <a:lstStyle>
            <a:lvl1pPr marL="0" indent="0" algn="l">
              <a:buNone/>
              <a:defRPr sz="2039" i="1" baseline="0">
                <a:solidFill>
                  <a:schemeClr val="bg1">
                    <a:lumMod val="50000"/>
                  </a:schemeClr>
                </a:solidFill>
              </a:defRPr>
            </a:lvl1pPr>
            <a:lvl2pPr marL="466198" indent="0" algn="ctr">
              <a:buNone/>
              <a:defRPr>
                <a:solidFill>
                  <a:schemeClr val="tx1">
                    <a:tint val="75000"/>
                  </a:schemeClr>
                </a:solidFill>
              </a:defRPr>
            </a:lvl2pPr>
            <a:lvl3pPr marL="932395" indent="0" algn="ctr">
              <a:buNone/>
              <a:defRPr>
                <a:solidFill>
                  <a:schemeClr val="tx1">
                    <a:tint val="75000"/>
                  </a:schemeClr>
                </a:solidFill>
              </a:defRPr>
            </a:lvl3pPr>
            <a:lvl4pPr marL="1398593" indent="0" algn="ctr">
              <a:buNone/>
              <a:defRPr>
                <a:solidFill>
                  <a:schemeClr val="tx1">
                    <a:tint val="75000"/>
                  </a:schemeClr>
                </a:solidFill>
              </a:defRPr>
            </a:lvl4pPr>
            <a:lvl5pPr marL="1864791" indent="0" algn="ctr">
              <a:buNone/>
              <a:defRPr>
                <a:solidFill>
                  <a:schemeClr val="tx1">
                    <a:tint val="75000"/>
                  </a:schemeClr>
                </a:solidFill>
              </a:defRPr>
            </a:lvl5pPr>
            <a:lvl6pPr marL="2330988" indent="0" algn="ctr">
              <a:buNone/>
              <a:defRPr>
                <a:solidFill>
                  <a:schemeClr val="tx1">
                    <a:tint val="75000"/>
                  </a:schemeClr>
                </a:solidFill>
              </a:defRPr>
            </a:lvl6pPr>
            <a:lvl7pPr marL="2797186" indent="0" algn="ctr">
              <a:buNone/>
              <a:defRPr>
                <a:solidFill>
                  <a:schemeClr val="tx1">
                    <a:tint val="75000"/>
                  </a:schemeClr>
                </a:solidFill>
              </a:defRPr>
            </a:lvl7pPr>
            <a:lvl8pPr marL="3263384" indent="0" algn="ctr">
              <a:buNone/>
              <a:defRPr>
                <a:solidFill>
                  <a:schemeClr val="tx1">
                    <a:tint val="75000"/>
                  </a:schemeClr>
                </a:solidFill>
              </a:defRPr>
            </a:lvl8pPr>
            <a:lvl9pPr marL="3729582" indent="0" algn="ctr">
              <a:buNone/>
              <a:defRPr>
                <a:solidFill>
                  <a:schemeClr val="tx1">
                    <a:tint val="75000"/>
                  </a:schemeClr>
                </a:solidFill>
              </a:defRPr>
            </a:lvl9pPr>
          </a:lstStyle>
          <a:p>
            <a:r>
              <a:rPr lang="en-US"/>
              <a:t>Click to edit Master subtitle style</a:t>
            </a:r>
            <a:endParaRPr lang="en-US" dirty="0"/>
          </a:p>
        </p:txBody>
      </p:sp>
      <p:sp>
        <p:nvSpPr>
          <p:cNvPr id="27" name="Title 7"/>
          <p:cNvSpPr>
            <a:spLocks noGrp="1"/>
          </p:cNvSpPr>
          <p:nvPr>
            <p:ph type="title"/>
          </p:nvPr>
        </p:nvSpPr>
        <p:spPr>
          <a:xfrm>
            <a:off x="787754" y="163033"/>
            <a:ext cx="7384698" cy="853978"/>
          </a:xfrm>
          <a:prstGeom prst="rect">
            <a:avLst/>
          </a:prstGeom>
        </p:spPr>
        <p:txBody>
          <a:bodyPr anchor="b"/>
          <a:lstStyle>
            <a:lvl1pPr algn="l">
              <a:defRPr b="1" baseline="0"/>
            </a:lvl1pPr>
          </a:lstStyle>
          <a:p>
            <a:r>
              <a:rPr lang="en-US"/>
              <a:t>Click to edit Master title style</a:t>
            </a:r>
            <a:endParaRPr lang="en-US" dirty="0"/>
          </a:p>
        </p:txBody>
      </p:sp>
      <p:sp>
        <p:nvSpPr>
          <p:cNvPr id="34" name="Text Placeholder 21"/>
          <p:cNvSpPr>
            <a:spLocks noGrp="1"/>
          </p:cNvSpPr>
          <p:nvPr>
            <p:ph type="body" sz="quarter" idx="18"/>
          </p:nvPr>
        </p:nvSpPr>
        <p:spPr>
          <a:xfrm>
            <a:off x="4457700" y="1972238"/>
            <a:ext cx="4457700" cy="3895165"/>
          </a:xfrm>
          <a:prstGeom prst="rect">
            <a:avLst/>
          </a:prstGeom>
        </p:spPr>
        <p:txBody>
          <a:bodyPr/>
          <a:lstStyle>
            <a:lvl1pPr marL="414398" indent="-176444">
              <a:defRPr sz="2039" baseline="0"/>
            </a:lvl1pPr>
            <a:lvl2pPr marL="642641" indent="-176444">
              <a:defRPr sz="1848" baseline="0"/>
            </a:lvl2pPr>
          </a:lstStyle>
          <a:p>
            <a:pPr lvl="0"/>
            <a:r>
              <a:rPr lang="en-US"/>
              <a:t>Click to edit Master text styles</a:t>
            </a:r>
          </a:p>
          <a:p>
            <a:pPr lvl="1"/>
            <a:r>
              <a:rPr lang="en-US"/>
              <a:t>Second level</a:t>
            </a:r>
          </a:p>
        </p:txBody>
      </p:sp>
      <p:sp>
        <p:nvSpPr>
          <p:cNvPr id="35" name="Text Placeholder 23"/>
          <p:cNvSpPr>
            <a:spLocks noGrp="1"/>
          </p:cNvSpPr>
          <p:nvPr>
            <p:ph type="body" sz="quarter" idx="19"/>
          </p:nvPr>
        </p:nvSpPr>
        <p:spPr>
          <a:xfrm>
            <a:off x="4457703" y="1667435"/>
            <a:ext cx="4457699" cy="304800"/>
          </a:xfrm>
          <a:prstGeom prst="rect">
            <a:avLst/>
          </a:prstGeom>
        </p:spPr>
        <p:txBody>
          <a:bodyPr/>
          <a:lstStyle>
            <a:lvl1pPr>
              <a:buNone/>
              <a:defRPr sz="2039" b="1" baseline="0"/>
            </a:lvl1pPr>
          </a:lstStyle>
          <a:p>
            <a:pPr lvl="0"/>
            <a:r>
              <a:rPr lang="en-US"/>
              <a:t>Click to edit Master text styles</a:t>
            </a:r>
          </a:p>
        </p:txBody>
      </p:sp>
      <p:sp>
        <p:nvSpPr>
          <p:cNvPr id="17" name="Date Placeholder 1"/>
          <p:cNvSpPr>
            <a:spLocks noGrp="1"/>
          </p:cNvSpPr>
          <p:nvPr>
            <p:ph type="dt" sz="half" idx="20"/>
          </p:nvPr>
        </p:nvSpPr>
        <p:spPr>
          <a:xfrm>
            <a:off x="495705" y="6356856"/>
            <a:ext cx="2310591" cy="364764"/>
          </a:xfrm>
          <a:prstGeom prst="rect">
            <a:avLst/>
          </a:prstGeom>
        </p:spPr>
        <p:txBody>
          <a:bodyPr lIns="146304" tIns="73152" rIns="146304" bIns="73152"/>
          <a:lstStyle>
            <a:lvl1pPr eaLnBrk="1" hangingPunct="1">
              <a:defRPr>
                <a:cs typeface="+mn-cs"/>
              </a:defRPr>
            </a:lvl1pPr>
          </a:lstStyle>
          <a:p>
            <a:pPr>
              <a:defRPr/>
            </a:pPr>
            <a:endParaRPr lang="en-US"/>
          </a:p>
        </p:txBody>
      </p:sp>
      <p:sp>
        <p:nvSpPr>
          <p:cNvPr id="18" name="Footer Placeholder 2"/>
          <p:cNvSpPr>
            <a:spLocks noGrp="1"/>
          </p:cNvSpPr>
          <p:nvPr>
            <p:ph type="ftr" sz="quarter" idx="21"/>
          </p:nvPr>
        </p:nvSpPr>
        <p:spPr>
          <a:xfrm>
            <a:off x="3384955" y="6356856"/>
            <a:ext cx="3136091" cy="364764"/>
          </a:xfrm>
          <a:prstGeom prst="rect">
            <a:avLst/>
          </a:prstGeom>
        </p:spPr>
        <p:txBody>
          <a:bodyPr vert="horz" wrap="square" lIns="146304" tIns="73152" rIns="146304" bIns="73152" numCol="1" anchor="t" anchorCtr="0" compatLnSpc="1">
            <a:prstTxWarp prst="textNoShape">
              <a:avLst/>
            </a:prstTxWarp>
          </a:bodyPr>
          <a:lstStyle>
            <a:lvl1pPr eaLnBrk="1" hangingPunct="1">
              <a:defRPr/>
            </a:lvl1pPr>
          </a:lstStyle>
          <a:p>
            <a:pPr>
              <a:defRPr/>
            </a:pPr>
            <a:fld id="{DCCBEB07-B535-43F9-A061-691BA470FD02}" type="slidenum">
              <a:rPr lang="en-US" altLang="en-US"/>
              <a:pPr>
                <a:defRPr/>
              </a:pPr>
              <a:t>‹#›</a:t>
            </a:fld>
            <a:endParaRPr lang="en-US" altLang="en-US"/>
          </a:p>
        </p:txBody>
      </p:sp>
      <p:sp>
        <p:nvSpPr>
          <p:cNvPr id="19" name="Slide Number Placeholder 3"/>
          <p:cNvSpPr>
            <a:spLocks noGrp="1"/>
          </p:cNvSpPr>
          <p:nvPr>
            <p:ph type="sldNum" sz="quarter" idx="22"/>
          </p:nvPr>
        </p:nvSpPr>
        <p:spPr>
          <a:xfrm>
            <a:off x="7099705" y="6356856"/>
            <a:ext cx="2310591" cy="364764"/>
          </a:xfrm>
          <a:prstGeom prst="rect">
            <a:avLst/>
          </a:prstGeom>
        </p:spPr>
        <p:txBody>
          <a:bodyPr vert="horz" wrap="square" lIns="146304" tIns="73152" rIns="146304" bIns="73152" numCol="1" anchor="t" anchorCtr="0" compatLnSpc="1">
            <a:prstTxWarp prst="textNoShape">
              <a:avLst/>
            </a:prstTxWarp>
          </a:bodyPr>
          <a:lstStyle>
            <a:lvl1pPr eaLnBrk="1" hangingPunct="1">
              <a:defRPr/>
            </a:lvl1pPr>
          </a:lstStyle>
          <a:p>
            <a:pPr>
              <a:defRPr/>
            </a:pPr>
            <a:fld id="{777F29B4-6D02-4D6F-86C3-F7C3D4D03954}" type="slidenum">
              <a:rPr lang="en-US" altLang="en-US"/>
              <a:pPr>
                <a:defRPr/>
              </a:pPr>
              <a:t>‹#›</a:t>
            </a:fld>
            <a:endParaRPr lang="en-US" altLang="en-US"/>
          </a:p>
        </p:txBody>
      </p:sp>
    </p:spTree>
    <p:extLst>
      <p:ext uri="{BB962C8B-B14F-4D97-AF65-F5344CB8AC3E}">
        <p14:creationId xmlns:p14="http://schemas.microsoft.com/office/powerpoint/2010/main" val="3601702066"/>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59409" y="6275678"/>
            <a:ext cx="394540" cy="422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34259" y="1130585"/>
            <a:ext cx="8581761"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197717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Rectangle 2"/>
          <p:cNvSpPr/>
          <p:nvPr userDrawn="1"/>
        </p:nvSpPr>
        <p:spPr>
          <a:xfrm>
            <a:off x="0" y="5992093"/>
            <a:ext cx="9906000" cy="202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147">
              <a:solidFill>
                <a:srgbClr val="FFFFFF"/>
              </a:solidFill>
            </a:endParaRPr>
          </a:p>
        </p:txBody>
      </p:sp>
      <p:pic>
        <p:nvPicPr>
          <p:cNvPr id="4"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59409" y="6275678"/>
            <a:ext cx="394540" cy="422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4914096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le Slide [Image]">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ltGray">
          <a:xfrm>
            <a:off x="320691" y="392907"/>
            <a:ext cx="4652542" cy="5721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45591" y="374508"/>
            <a:ext cx="1555906" cy="1912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265000" y="2671127"/>
            <a:ext cx="4336800" cy="1630490"/>
          </a:xfrm>
        </p:spPr>
        <p:txBody>
          <a:bodyPr anchor="b">
            <a:noAutofit/>
          </a:bodyPr>
          <a:lstStyle>
            <a:lvl1pPr algn="l">
              <a:defRPr sz="3441" i="1"/>
            </a:lvl1pPr>
          </a:lstStyle>
          <a:p>
            <a:r>
              <a:rPr lang="en-US"/>
              <a:t>Click to edit Master title style</a:t>
            </a:r>
            <a:endParaRPr lang="en-US" dirty="0"/>
          </a:p>
        </p:txBody>
      </p:sp>
      <p:sp>
        <p:nvSpPr>
          <p:cNvPr id="3" name="Subtitle 2"/>
          <p:cNvSpPr>
            <a:spLocks noGrp="1"/>
          </p:cNvSpPr>
          <p:nvPr>
            <p:ph type="subTitle" idx="1"/>
          </p:nvPr>
        </p:nvSpPr>
        <p:spPr>
          <a:xfrm>
            <a:off x="5265000" y="4522212"/>
            <a:ext cx="4336800" cy="800858"/>
          </a:xfrm>
        </p:spPr>
        <p:txBody>
          <a:bodyPr>
            <a:noAutofit/>
          </a:bodyPr>
          <a:lstStyle>
            <a:lvl1pPr marL="0" indent="0" algn="l">
              <a:lnSpc>
                <a:spcPct val="100000"/>
              </a:lnSpc>
              <a:spcBef>
                <a:spcPts val="0"/>
              </a:spcBef>
              <a:buNone/>
              <a:defRPr sz="1912">
                <a:solidFill>
                  <a:srgbClr val="3C3C3B"/>
                </a:solidFill>
              </a:defRPr>
            </a:lvl1pPr>
            <a:lvl2pPr marL="371501" indent="0" algn="ctr">
              <a:buNone/>
              <a:defRPr sz="1657"/>
            </a:lvl2pPr>
            <a:lvl3pPr marL="743003" indent="0" algn="ctr">
              <a:buNone/>
              <a:defRPr sz="1402"/>
            </a:lvl3pPr>
            <a:lvl4pPr marL="1114504" indent="0" algn="ctr">
              <a:buNone/>
              <a:defRPr sz="1338"/>
            </a:lvl4pPr>
            <a:lvl5pPr marL="1486005" indent="0" algn="ctr">
              <a:buNone/>
              <a:defRPr sz="1338"/>
            </a:lvl5pPr>
            <a:lvl6pPr marL="1857506" indent="0" algn="ctr">
              <a:buNone/>
              <a:defRPr sz="1338"/>
            </a:lvl6pPr>
            <a:lvl7pPr marL="2229008" indent="0" algn="ctr">
              <a:buNone/>
              <a:defRPr sz="1338"/>
            </a:lvl7pPr>
            <a:lvl8pPr marL="2600509" indent="0" algn="ctr">
              <a:buNone/>
              <a:defRPr sz="1338"/>
            </a:lvl8pPr>
            <a:lvl9pPr marL="2972010" indent="0" algn="ctr">
              <a:buNone/>
              <a:defRPr sz="1338"/>
            </a:lvl9pPr>
          </a:lstStyle>
          <a:p>
            <a:r>
              <a:rPr lang="en-US"/>
              <a:t>Click to edit Master subtitle style</a:t>
            </a:r>
            <a:endParaRPr lang="en-US" dirty="0"/>
          </a:p>
        </p:txBody>
      </p:sp>
      <p:sp>
        <p:nvSpPr>
          <p:cNvPr id="10" name="Text Placeholder 9"/>
          <p:cNvSpPr>
            <a:spLocks noGrp="1"/>
          </p:cNvSpPr>
          <p:nvPr>
            <p:ph type="body" sz="quarter" idx="13"/>
          </p:nvPr>
        </p:nvSpPr>
        <p:spPr>
          <a:xfrm>
            <a:off x="5265000" y="5323071"/>
            <a:ext cx="4336800" cy="829632"/>
          </a:xfrm>
        </p:spPr>
        <p:txBody>
          <a:bodyPr anchor="b">
            <a:noAutofit/>
          </a:bodyPr>
          <a:lstStyle>
            <a:lvl1pPr marL="0" indent="0">
              <a:lnSpc>
                <a:spcPct val="100000"/>
              </a:lnSpc>
              <a:spcBef>
                <a:spcPts val="0"/>
              </a:spcBef>
              <a:buFontTx/>
              <a:buNone/>
              <a:defRPr sz="1338"/>
            </a:lvl1pPr>
            <a:lvl2pPr marL="218415" indent="0">
              <a:buFontTx/>
              <a:buNone/>
              <a:defRPr/>
            </a:lvl2pPr>
            <a:lvl3pPr marL="405629" indent="0">
              <a:buFontTx/>
              <a:buNone/>
              <a:defRPr/>
            </a:lvl3pPr>
            <a:lvl4pPr marL="573341" indent="0">
              <a:buFontTx/>
              <a:buNone/>
              <a:defRPr/>
            </a:lvl4pPr>
            <a:lvl5pPr marL="752753" indent="0">
              <a:buFontTx/>
              <a:buNone/>
              <a:defRPr/>
            </a:lvl5pPr>
          </a:lstStyle>
          <a:p>
            <a:pPr lvl="0"/>
            <a:r>
              <a:rPr lang="en-US" noProof="0"/>
              <a:t>Click to edit Master text styles</a:t>
            </a:r>
          </a:p>
          <a:p>
            <a:pPr lvl="1"/>
            <a:r>
              <a:rPr lang="en-US" noProof="0"/>
              <a:t>Second level</a:t>
            </a:r>
          </a:p>
          <a:p>
            <a:pPr lvl="2"/>
            <a:r>
              <a:rPr lang="en-US" noProof="0"/>
              <a:t>Third level</a:t>
            </a:r>
          </a:p>
        </p:txBody>
      </p:sp>
      <p:sp>
        <p:nvSpPr>
          <p:cNvPr id="7" name="Footer Placeholder 4"/>
          <p:cNvSpPr>
            <a:spLocks noGrp="1"/>
          </p:cNvSpPr>
          <p:nvPr>
            <p:ph type="ftr" sz="quarter" idx="14"/>
          </p:nvPr>
        </p:nvSpPr>
        <p:spPr>
          <a:xfrm>
            <a:off x="5230191" y="6402318"/>
            <a:ext cx="4055674" cy="239207"/>
          </a:xfrm>
          <a:prstGeom prst="rect">
            <a:avLst/>
          </a:prstGeom>
        </p:spPr>
        <p:txBody>
          <a:bodyPr lIns="91440" tIns="45720" rIns="91440" bIns="45720">
            <a:noAutofit/>
          </a:bodyPr>
          <a:lstStyle>
            <a:lvl1pPr eaLnBrk="1" hangingPunct="1">
              <a:defRPr>
                <a:solidFill>
                  <a:srgbClr val="9D9D9C"/>
                </a:solidFill>
                <a:ea typeface="ＭＳ Ｐゴシック" panose="020B0600070205080204" pitchFamily="34" charset="-128"/>
                <a:cs typeface="+mn-cs"/>
              </a:defRPr>
            </a:lvl1pPr>
          </a:lstStyle>
          <a:p>
            <a:pPr>
              <a:defRPr/>
            </a:pPr>
            <a:endParaRPr lang="en-GB"/>
          </a:p>
        </p:txBody>
      </p:sp>
      <p:sp>
        <p:nvSpPr>
          <p:cNvPr id="8" name="Slide Number Placeholder 5"/>
          <p:cNvSpPr>
            <a:spLocks noGrp="1"/>
          </p:cNvSpPr>
          <p:nvPr>
            <p:ph type="sldNum" sz="quarter" idx="15"/>
          </p:nvPr>
        </p:nvSpPr>
        <p:spPr>
          <a:xfrm>
            <a:off x="9285864" y="6402318"/>
            <a:ext cx="315632" cy="239207"/>
          </a:xfrm>
          <a:prstGeom prst="rect">
            <a:avLst/>
          </a:prstGeom>
        </p:spPr>
        <p:txBody>
          <a:bodyPr vert="horz" wrap="square" lIns="91440" tIns="45720" rIns="91440" bIns="45720" numCol="1" anchor="t" anchorCtr="0" compatLnSpc="1">
            <a:prstTxWarp prst="textNoShape">
              <a:avLst/>
            </a:prstTxWarp>
            <a:noAutofit/>
          </a:bodyPr>
          <a:lstStyle>
            <a:lvl1pPr eaLnBrk="1" hangingPunct="1">
              <a:defRPr smtClean="0">
                <a:solidFill>
                  <a:srgbClr val="9D9D9C"/>
                </a:solidFill>
                <a:cs typeface="Arial" panose="020B0604020202020204" pitchFamily="34" charset="0"/>
              </a:defRPr>
            </a:lvl1pPr>
          </a:lstStyle>
          <a:p>
            <a:pPr>
              <a:defRPr/>
            </a:pPr>
            <a:fld id="{580D1A20-00FF-47BC-B212-2D82F2566710}" type="slidenum">
              <a:rPr lang="en-GB" altLang="en-US"/>
              <a:pPr>
                <a:defRPr/>
              </a:pPr>
              <a:t>‹#›</a:t>
            </a:fld>
            <a:endParaRPr lang="en-GB" altLang="en-US"/>
          </a:p>
        </p:txBody>
      </p:sp>
    </p:spTree>
    <p:extLst>
      <p:ext uri="{BB962C8B-B14F-4D97-AF65-F5344CB8AC3E}">
        <p14:creationId xmlns:p14="http://schemas.microsoft.com/office/powerpoint/2010/main" val="33079469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Thank you [1]">
    <p:spTree>
      <p:nvGrpSpPr>
        <p:cNvPr id="1" name=""/>
        <p:cNvGrpSpPr/>
        <p:nvPr/>
      </p:nvGrpSpPr>
      <p:grpSpPr>
        <a:xfrm>
          <a:off x="0" y="0"/>
          <a:ext cx="0" cy="0"/>
          <a:chOff x="0" y="0"/>
          <a:chExt cx="0" cy="0"/>
        </a:xfrm>
      </p:grpSpPr>
      <p:sp>
        <p:nvSpPr>
          <p:cNvPr id="4" name="Text Box 3"/>
          <p:cNvSpPr txBox="1">
            <a:spLocks noChangeArrowheads="1"/>
          </p:cNvSpPr>
          <p:nvPr userDrawn="1"/>
        </p:nvSpPr>
        <p:spPr bwMode="auto">
          <a:xfrm>
            <a:off x="304505" y="6360103"/>
            <a:ext cx="2338917" cy="281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lstStyle/>
          <a:p>
            <a:pPr eaLnBrk="1" hangingPunct="1">
              <a:defRPr/>
            </a:pPr>
            <a:r>
              <a:rPr lang="en-GB" sz="892" b="0" dirty="0">
                <a:solidFill>
                  <a:srgbClr val="000000"/>
                </a:solidFill>
                <a:ea typeface="ＭＳ Ｐゴシック" panose="020B0600070205080204" pitchFamily="34" charset="-128"/>
                <a:cs typeface="Arial" panose="020B0604020202020204" pitchFamily="34" charset="0"/>
              </a:rPr>
              <a:t>COPYRIGHT © JONES LANG LASALLE IP, INC. 2015</a:t>
            </a:r>
          </a:p>
        </p:txBody>
      </p:sp>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45591" y="374508"/>
            <a:ext cx="1555906" cy="1912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04200" y="4385062"/>
            <a:ext cx="9297600" cy="683943"/>
          </a:xfrm>
        </p:spPr>
        <p:txBody>
          <a:bodyPr anchor="b">
            <a:noAutofit/>
          </a:bodyPr>
          <a:lstStyle>
            <a:lvl1pPr algn="l">
              <a:defRPr sz="3441" i="1">
                <a:solidFill>
                  <a:srgbClr val="BC141A"/>
                </a:solidFill>
              </a:defRPr>
            </a:lvl1pPr>
          </a:lstStyle>
          <a:p>
            <a:r>
              <a:rPr lang="en-US"/>
              <a:t>Click to edit Master title style</a:t>
            </a:r>
            <a:endParaRPr lang="en-US" dirty="0"/>
          </a:p>
        </p:txBody>
      </p:sp>
      <p:sp>
        <p:nvSpPr>
          <p:cNvPr id="9" name="Text Placeholder 3"/>
          <p:cNvSpPr>
            <a:spLocks noGrp="1"/>
          </p:cNvSpPr>
          <p:nvPr>
            <p:ph type="body" sz="quarter" idx="10"/>
          </p:nvPr>
        </p:nvSpPr>
        <p:spPr>
          <a:xfrm>
            <a:off x="304211" y="2288115"/>
            <a:ext cx="4548848" cy="1329560"/>
          </a:xfrm>
        </p:spPr>
        <p:txBody>
          <a:bodyPr>
            <a:noAutofit/>
          </a:bodyPr>
          <a:lstStyle>
            <a:lvl1pPr marL="0" indent="0">
              <a:buFontTx/>
              <a:buNone/>
              <a:defRPr sz="1338" b="1">
                <a:solidFill>
                  <a:srgbClr val="BC141A"/>
                </a:solidFill>
              </a:defRPr>
            </a:lvl1pPr>
            <a:lvl2pPr marL="0" indent="0">
              <a:lnSpc>
                <a:spcPct val="100000"/>
              </a:lnSpc>
              <a:spcBef>
                <a:spcPts val="0"/>
              </a:spcBef>
              <a:buFontTx/>
              <a:buNone/>
              <a:defRPr sz="1338"/>
            </a:lvl2pPr>
            <a:lvl3pPr marL="405629" indent="0">
              <a:buFontTx/>
              <a:buNone/>
              <a:defRPr/>
            </a:lvl3pPr>
            <a:lvl4pPr marL="573341" indent="0">
              <a:buFontTx/>
              <a:buNone/>
              <a:defRPr/>
            </a:lvl4pPr>
            <a:lvl5pPr marL="752753" indent="0">
              <a:buFontTx/>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5769563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Content Page - Vertical Photo">
    <p:spTree>
      <p:nvGrpSpPr>
        <p:cNvPr id="1" name=""/>
        <p:cNvGrpSpPr/>
        <p:nvPr/>
      </p:nvGrpSpPr>
      <p:grpSpPr>
        <a:xfrm>
          <a:off x="0" y="0"/>
          <a:ext cx="0" cy="0"/>
          <a:chOff x="0" y="0"/>
          <a:chExt cx="0" cy="0"/>
        </a:xfrm>
      </p:grpSpPr>
      <p:pic>
        <p:nvPicPr>
          <p:cNvPr id="9" name="Picture 37" descr="6.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23"/>
          <p:cNvSpPr/>
          <p:nvPr userDrawn="1"/>
        </p:nvSpPr>
        <p:spPr>
          <a:xfrm>
            <a:off x="9460878" y="6142543"/>
            <a:ext cx="692975" cy="63969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04421" tIns="52210" rIns="104421" bIns="52210" anchor="ctr"/>
          <a:lstStyle/>
          <a:p>
            <a:pPr algn="ctr" eaLnBrk="1" fontAlgn="auto" hangingPunct="1">
              <a:spcBef>
                <a:spcPts val="0"/>
              </a:spcBef>
              <a:spcAft>
                <a:spcPts val="0"/>
              </a:spcAft>
              <a:defRPr/>
            </a:pPr>
            <a:endParaRPr lang="en-US" sz="1147" dirty="0">
              <a:solidFill>
                <a:srgbClr val="FFFFFF"/>
              </a:solidFill>
            </a:endParaRPr>
          </a:p>
        </p:txBody>
      </p:sp>
      <p:grpSp>
        <p:nvGrpSpPr>
          <p:cNvPr id="12" name="Group 23"/>
          <p:cNvGrpSpPr>
            <a:grpSpLocks/>
          </p:cNvGrpSpPr>
          <p:nvPr userDrawn="1"/>
        </p:nvGrpSpPr>
        <p:grpSpPr bwMode="auto">
          <a:xfrm>
            <a:off x="-247852" y="372343"/>
            <a:ext cx="1073353" cy="639691"/>
            <a:chOff x="-228600" y="371764"/>
            <a:chExt cx="990600" cy="640080"/>
          </a:xfrm>
        </p:grpSpPr>
        <p:cxnSp>
          <p:nvCxnSpPr>
            <p:cNvPr id="13" name="Straight Connector 20"/>
            <p:cNvCxnSpPr/>
            <p:nvPr/>
          </p:nvCxnSpPr>
          <p:spPr>
            <a:xfrm>
              <a:off x="457631" y="685847"/>
              <a:ext cx="304369" cy="0"/>
            </a:xfrm>
            <a:prstGeom prst="line">
              <a:avLst/>
            </a:prstGeom>
            <a:ln w="2857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Oval 21"/>
            <p:cNvSpPr/>
            <p:nvPr/>
          </p:nvSpPr>
          <p:spPr>
            <a:xfrm>
              <a:off x="-228600" y="371764"/>
              <a:ext cx="639549" cy="64008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147" dirty="0">
                <a:solidFill>
                  <a:srgbClr val="FFFFFF"/>
                </a:solidFill>
              </a:endParaRPr>
            </a:p>
          </p:txBody>
        </p:sp>
      </p:grpSp>
      <p:pic>
        <p:nvPicPr>
          <p:cNvPr id="15"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0603" y="5956375"/>
            <a:ext cx="1221052" cy="686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23"/>
          <p:cNvSpPr>
            <a:spLocks noGrp="1"/>
          </p:cNvSpPr>
          <p:nvPr>
            <p:ph type="pic" sz="quarter" idx="16"/>
          </p:nvPr>
        </p:nvSpPr>
        <p:spPr>
          <a:xfrm>
            <a:off x="806088" y="1779500"/>
            <a:ext cx="3394262" cy="4087905"/>
          </a:xfrm>
          <a:prstGeom prst="rect">
            <a:avLst/>
          </a:prstGeom>
        </p:spPr>
        <p:txBody>
          <a:bodyPr/>
          <a:lstStyle>
            <a:lvl1pPr algn="ctr">
              <a:buNone/>
              <a:defRPr/>
            </a:lvl1pPr>
          </a:lstStyle>
          <a:p>
            <a:pPr lvl="0"/>
            <a:r>
              <a:rPr lang="en-US" noProof="0" dirty="0"/>
              <a:t>Click icon to add picture</a:t>
            </a:r>
          </a:p>
        </p:txBody>
      </p:sp>
      <p:sp>
        <p:nvSpPr>
          <p:cNvPr id="25" name="Text Placeholder 21"/>
          <p:cNvSpPr>
            <a:spLocks noGrp="1"/>
          </p:cNvSpPr>
          <p:nvPr>
            <p:ph type="body" sz="quarter" idx="15"/>
          </p:nvPr>
        </p:nvSpPr>
        <p:spPr>
          <a:xfrm>
            <a:off x="9490818" y="6321015"/>
            <a:ext cx="577850" cy="304800"/>
          </a:xfrm>
          <a:prstGeom prst="rect">
            <a:avLst/>
          </a:prstGeom>
        </p:spPr>
        <p:txBody>
          <a:bodyPr/>
          <a:lstStyle>
            <a:lvl1pPr>
              <a:buNone/>
              <a:defRPr sz="1402" b="1">
                <a:solidFill>
                  <a:schemeClr val="bg1"/>
                </a:solidFill>
              </a:defRPr>
            </a:lvl1pPr>
          </a:lstStyle>
          <a:p>
            <a:pPr lvl="0"/>
            <a:r>
              <a:rPr lang="en-US" dirty="0"/>
              <a:t>Click to edit Master text styles</a:t>
            </a:r>
          </a:p>
        </p:txBody>
      </p:sp>
      <p:sp>
        <p:nvSpPr>
          <p:cNvPr id="26" name="Text Placeholder 21"/>
          <p:cNvSpPr>
            <a:spLocks noGrp="1"/>
          </p:cNvSpPr>
          <p:nvPr>
            <p:ph type="body" sz="quarter" idx="17"/>
          </p:nvPr>
        </p:nvSpPr>
        <p:spPr>
          <a:xfrm>
            <a:off x="5943613" y="6321028"/>
            <a:ext cx="3476812" cy="313765"/>
          </a:xfrm>
          <a:prstGeom prst="rect">
            <a:avLst/>
          </a:prstGeom>
        </p:spPr>
        <p:txBody>
          <a:bodyPr/>
          <a:lstStyle>
            <a:lvl1pPr algn="r">
              <a:buNone/>
              <a:defRPr sz="1402" b="1" i="0" baseline="0"/>
            </a:lvl1pPr>
          </a:lstStyle>
          <a:p>
            <a:pPr lvl="0"/>
            <a:r>
              <a:rPr lang="en-US" dirty="0"/>
              <a:t>Click to edit Master text styles</a:t>
            </a:r>
          </a:p>
        </p:txBody>
      </p:sp>
      <p:sp>
        <p:nvSpPr>
          <p:cNvPr id="23" name="Subtitle 2"/>
          <p:cNvSpPr>
            <a:spLocks noGrp="1"/>
          </p:cNvSpPr>
          <p:nvPr>
            <p:ph type="subTitle" idx="1"/>
          </p:nvPr>
        </p:nvSpPr>
        <p:spPr>
          <a:xfrm>
            <a:off x="787765" y="1021975"/>
            <a:ext cx="7879997" cy="381000"/>
          </a:xfrm>
          <a:prstGeom prst="rect">
            <a:avLst/>
          </a:prstGeom>
        </p:spPr>
        <p:txBody>
          <a:bodyPr/>
          <a:lstStyle>
            <a:lvl1pPr marL="0" indent="0" algn="l">
              <a:buNone/>
              <a:defRPr sz="2358" i="1" baseline="0">
                <a:solidFill>
                  <a:schemeClr val="bg1">
                    <a:lumMod val="50000"/>
                  </a:schemeClr>
                </a:solidFill>
              </a:defRPr>
            </a:lvl1pPr>
            <a:lvl2pPr marL="522141" indent="0" algn="ctr">
              <a:buNone/>
              <a:defRPr>
                <a:solidFill>
                  <a:schemeClr val="tx1">
                    <a:tint val="75000"/>
                  </a:schemeClr>
                </a:solidFill>
              </a:defRPr>
            </a:lvl2pPr>
            <a:lvl3pPr marL="1044283" indent="0" algn="ctr">
              <a:buNone/>
              <a:defRPr>
                <a:solidFill>
                  <a:schemeClr val="tx1">
                    <a:tint val="75000"/>
                  </a:schemeClr>
                </a:solidFill>
              </a:defRPr>
            </a:lvl3pPr>
            <a:lvl4pPr marL="1566424" indent="0" algn="ctr">
              <a:buNone/>
              <a:defRPr>
                <a:solidFill>
                  <a:schemeClr val="tx1">
                    <a:tint val="75000"/>
                  </a:schemeClr>
                </a:solidFill>
              </a:defRPr>
            </a:lvl4pPr>
            <a:lvl5pPr marL="2088566" indent="0" algn="ctr">
              <a:buNone/>
              <a:defRPr>
                <a:solidFill>
                  <a:schemeClr val="tx1">
                    <a:tint val="75000"/>
                  </a:schemeClr>
                </a:solidFill>
              </a:defRPr>
            </a:lvl5pPr>
            <a:lvl6pPr marL="2610707" indent="0" algn="ctr">
              <a:buNone/>
              <a:defRPr>
                <a:solidFill>
                  <a:schemeClr val="tx1">
                    <a:tint val="75000"/>
                  </a:schemeClr>
                </a:solidFill>
              </a:defRPr>
            </a:lvl6pPr>
            <a:lvl7pPr marL="3132848" indent="0" algn="ctr">
              <a:buNone/>
              <a:defRPr>
                <a:solidFill>
                  <a:schemeClr val="tx1">
                    <a:tint val="75000"/>
                  </a:schemeClr>
                </a:solidFill>
              </a:defRPr>
            </a:lvl7pPr>
            <a:lvl8pPr marL="3654990" indent="0" algn="ctr">
              <a:buNone/>
              <a:defRPr>
                <a:solidFill>
                  <a:schemeClr val="tx1">
                    <a:tint val="75000"/>
                  </a:schemeClr>
                </a:solidFill>
              </a:defRPr>
            </a:lvl8pPr>
            <a:lvl9pPr marL="4177131" indent="0" algn="ctr">
              <a:buNone/>
              <a:defRPr>
                <a:solidFill>
                  <a:schemeClr val="tx1">
                    <a:tint val="75000"/>
                  </a:schemeClr>
                </a:solidFill>
              </a:defRPr>
            </a:lvl9pPr>
          </a:lstStyle>
          <a:p>
            <a:r>
              <a:rPr lang="en-US" dirty="0"/>
              <a:t>Click to edit Master subtitle style</a:t>
            </a:r>
          </a:p>
        </p:txBody>
      </p:sp>
      <p:sp>
        <p:nvSpPr>
          <p:cNvPr id="27" name="Title 7"/>
          <p:cNvSpPr>
            <a:spLocks noGrp="1"/>
          </p:cNvSpPr>
          <p:nvPr>
            <p:ph type="title"/>
          </p:nvPr>
        </p:nvSpPr>
        <p:spPr>
          <a:xfrm>
            <a:off x="787754" y="163044"/>
            <a:ext cx="7384698" cy="853979"/>
          </a:xfrm>
          <a:prstGeom prst="rect">
            <a:avLst/>
          </a:prstGeom>
        </p:spPr>
        <p:txBody>
          <a:bodyPr anchor="b"/>
          <a:lstStyle>
            <a:lvl1pPr algn="l">
              <a:defRPr b="1" baseline="0"/>
            </a:lvl1pPr>
          </a:lstStyle>
          <a:p>
            <a:r>
              <a:rPr lang="en-US" dirty="0"/>
              <a:t>Click to edit Master title style</a:t>
            </a:r>
          </a:p>
        </p:txBody>
      </p:sp>
      <p:sp>
        <p:nvSpPr>
          <p:cNvPr id="34" name="Text Placeholder 21"/>
          <p:cNvSpPr>
            <a:spLocks noGrp="1"/>
          </p:cNvSpPr>
          <p:nvPr>
            <p:ph type="body" sz="quarter" idx="18"/>
          </p:nvPr>
        </p:nvSpPr>
        <p:spPr>
          <a:xfrm>
            <a:off x="4457700" y="1972246"/>
            <a:ext cx="4457700" cy="3895165"/>
          </a:xfrm>
          <a:prstGeom prst="rect">
            <a:avLst/>
          </a:prstGeom>
        </p:spPr>
        <p:txBody>
          <a:bodyPr/>
          <a:lstStyle>
            <a:lvl1pPr marL="464126" indent="-197617">
              <a:defRPr sz="2358" baseline="0"/>
            </a:lvl1pPr>
            <a:lvl2pPr marL="719758" indent="-197617">
              <a:defRPr sz="2039" baseline="0"/>
            </a:lvl2pPr>
          </a:lstStyle>
          <a:p>
            <a:pPr lvl="0"/>
            <a:r>
              <a:rPr lang="en-US" dirty="0"/>
              <a:t>Click to edit Master text styles</a:t>
            </a:r>
          </a:p>
          <a:p>
            <a:pPr lvl="1"/>
            <a:r>
              <a:rPr lang="en-US" dirty="0"/>
              <a:t>Second level</a:t>
            </a:r>
          </a:p>
        </p:txBody>
      </p:sp>
      <p:sp>
        <p:nvSpPr>
          <p:cNvPr id="35" name="Text Placeholder 23"/>
          <p:cNvSpPr>
            <a:spLocks noGrp="1"/>
          </p:cNvSpPr>
          <p:nvPr>
            <p:ph type="body" sz="quarter" idx="19"/>
          </p:nvPr>
        </p:nvSpPr>
        <p:spPr>
          <a:xfrm>
            <a:off x="4457703" y="1667435"/>
            <a:ext cx="4457699" cy="304800"/>
          </a:xfrm>
          <a:prstGeom prst="rect">
            <a:avLst/>
          </a:prstGeom>
        </p:spPr>
        <p:txBody>
          <a:bodyPr/>
          <a:lstStyle>
            <a:lvl1pPr>
              <a:buNone/>
              <a:defRPr sz="2358" b="1" baseline="0"/>
            </a:lvl1pPr>
          </a:lstStyle>
          <a:p>
            <a:pPr lvl="0"/>
            <a:r>
              <a:rPr lang="en-US" dirty="0"/>
              <a:t>Click to edit Master text styles</a:t>
            </a:r>
          </a:p>
        </p:txBody>
      </p:sp>
    </p:spTree>
    <p:extLst>
      <p:ext uri="{BB962C8B-B14F-4D97-AF65-F5344CB8AC3E}">
        <p14:creationId xmlns:p14="http://schemas.microsoft.com/office/powerpoint/2010/main" val="1885110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1038" y="1779670"/>
            <a:ext cx="7711158" cy="1430024"/>
          </a:xfrm>
        </p:spPr>
        <p:txBody>
          <a:bodyPr anchor="t" anchorCtr="0">
            <a:normAutofit/>
          </a:bodyPr>
          <a:lstStyle>
            <a:lvl1pPr algn="l">
              <a:defRPr sz="5000" baseline="0">
                <a:latin typeface="Montserrat Light" charset="0"/>
              </a:defRPr>
            </a:lvl1pPr>
          </a:lstStyle>
          <a:p>
            <a:r>
              <a:rPr lang="en-US" dirty="0"/>
              <a:t>Click to edit Master title style</a:t>
            </a:r>
          </a:p>
        </p:txBody>
      </p:sp>
      <p:sp>
        <p:nvSpPr>
          <p:cNvPr id="3" name="Subtitle 2"/>
          <p:cNvSpPr>
            <a:spLocks noGrp="1"/>
          </p:cNvSpPr>
          <p:nvPr>
            <p:ph type="subTitle" idx="1"/>
          </p:nvPr>
        </p:nvSpPr>
        <p:spPr>
          <a:xfrm>
            <a:off x="681037" y="3301770"/>
            <a:ext cx="6769391" cy="1233982"/>
          </a:xfrm>
        </p:spPr>
        <p:txBody>
          <a:bodyPr/>
          <a:lstStyle>
            <a:lvl1pPr marL="0" indent="0" algn="l">
              <a:buNone/>
              <a:defRPr sz="2400" baseline="0">
                <a:solidFill>
                  <a:schemeClr val="tx1"/>
                </a:solidFill>
                <a:latin typeface="Montserra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6972" y="3974291"/>
            <a:ext cx="4549851" cy="2956800"/>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1966" y="235785"/>
            <a:ext cx="4058332" cy="1254034"/>
          </a:xfrm>
          <a:prstGeom prst="rect">
            <a:avLst/>
          </a:prstGeom>
        </p:spPr>
      </p:pic>
    </p:spTree>
    <p:extLst>
      <p:ext uri="{BB962C8B-B14F-4D97-AF65-F5344CB8AC3E}">
        <p14:creationId xmlns:p14="http://schemas.microsoft.com/office/powerpoint/2010/main" val="2021023952"/>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Content - Chart">
    <p:spTree>
      <p:nvGrpSpPr>
        <p:cNvPr id="1" name=""/>
        <p:cNvGrpSpPr/>
        <p:nvPr/>
      </p:nvGrpSpPr>
      <p:grpSpPr>
        <a:xfrm>
          <a:off x="0" y="0"/>
          <a:ext cx="0" cy="0"/>
          <a:chOff x="0" y="0"/>
          <a:chExt cx="0" cy="0"/>
        </a:xfrm>
      </p:grpSpPr>
      <p:pic>
        <p:nvPicPr>
          <p:cNvPr id="7" name="Picture 11" descr="19.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2"/>
          <p:cNvSpPr txBox="1">
            <a:spLocks/>
          </p:cNvSpPr>
          <p:nvPr userDrawn="1"/>
        </p:nvSpPr>
        <p:spPr>
          <a:xfrm>
            <a:off x="2972206" y="5943384"/>
            <a:ext cx="3219045" cy="671080"/>
          </a:xfrm>
          <a:prstGeom prst="rect">
            <a:avLst/>
          </a:prstGeom>
        </p:spPr>
        <p:txBody>
          <a:bodyPr lIns="104421" tIns="52210" rIns="104421" bIns="52210"/>
          <a:lstStyle>
            <a:lvl1pPr marL="0" indent="0" algn="l">
              <a:buNone/>
              <a:defRPr i="1" baseline="0">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eaLnBrk="1" fontAlgn="auto" hangingPunct="1">
              <a:spcBef>
                <a:spcPct val="20000"/>
              </a:spcBef>
              <a:spcAft>
                <a:spcPts val="0"/>
              </a:spcAft>
              <a:buClr>
                <a:srgbClr val="A6291C"/>
              </a:buClr>
              <a:buFont typeface="Arial" pitchFamily="34" charset="0"/>
              <a:buNone/>
              <a:defRPr/>
            </a:pPr>
            <a:r>
              <a:rPr lang="en-US" sz="1657" i="0" dirty="0">
                <a:solidFill>
                  <a:srgbClr val="FFFFFF"/>
                </a:solidFill>
                <a:latin typeface="Arial" pitchFamily="34" charset="0"/>
                <a:cs typeface="Arial" panose="020B0604020202020204" pitchFamily="34" charset="0"/>
              </a:rPr>
              <a:t>##</a:t>
            </a:r>
          </a:p>
        </p:txBody>
      </p:sp>
      <p:sp>
        <p:nvSpPr>
          <p:cNvPr id="9" name="Oval 8"/>
          <p:cNvSpPr/>
          <p:nvPr userDrawn="1"/>
        </p:nvSpPr>
        <p:spPr>
          <a:xfrm>
            <a:off x="9460878" y="6142543"/>
            <a:ext cx="692975" cy="63969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04421" tIns="52210" rIns="104421" bIns="52210" anchor="ctr"/>
          <a:lstStyle/>
          <a:p>
            <a:pPr algn="ctr" eaLnBrk="1" fontAlgn="auto" hangingPunct="1">
              <a:spcBef>
                <a:spcPts val="0"/>
              </a:spcBef>
              <a:spcAft>
                <a:spcPts val="0"/>
              </a:spcAft>
              <a:defRPr/>
            </a:pPr>
            <a:endParaRPr lang="en-US" sz="1147">
              <a:solidFill>
                <a:srgbClr val="FFFFFF"/>
              </a:solidFill>
            </a:endParaRPr>
          </a:p>
        </p:txBody>
      </p:sp>
      <p:grpSp>
        <p:nvGrpSpPr>
          <p:cNvPr id="10" name="Group 23"/>
          <p:cNvGrpSpPr>
            <a:grpSpLocks/>
          </p:cNvGrpSpPr>
          <p:nvPr userDrawn="1"/>
        </p:nvGrpSpPr>
        <p:grpSpPr bwMode="auto">
          <a:xfrm>
            <a:off x="-247852" y="372343"/>
            <a:ext cx="1073353" cy="639691"/>
            <a:chOff x="-228600" y="371764"/>
            <a:chExt cx="990600" cy="640080"/>
          </a:xfrm>
        </p:grpSpPr>
        <p:cxnSp>
          <p:nvCxnSpPr>
            <p:cNvPr id="11" name="Straight Connector 10"/>
            <p:cNvCxnSpPr/>
            <p:nvPr/>
          </p:nvCxnSpPr>
          <p:spPr>
            <a:xfrm>
              <a:off x="457631" y="685847"/>
              <a:ext cx="304369" cy="0"/>
            </a:xfrm>
            <a:prstGeom prst="line">
              <a:avLst/>
            </a:prstGeom>
            <a:ln w="2857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228600" y="371764"/>
              <a:ext cx="639549" cy="64008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147">
                <a:solidFill>
                  <a:srgbClr val="FFFFFF"/>
                </a:solidFill>
              </a:endParaRPr>
            </a:p>
          </p:txBody>
        </p:sp>
      </p:grpSp>
      <p:pic>
        <p:nvPicPr>
          <p:cNvPr id="13" name="Picture 13" descr="exp_Logo_rgb (2).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956" y="6074354"/>
            <a:ext cx="1187668" cy="70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Picture Placeholder 23"/>
          <p:cNvSpPr>
            <a:spLocks noGrp="1"/>
          </p:cNvSpPr>
          <p:nvPr>
            <p:ph type="pic" sz="quarter" idx="12"/>
          </p:nvPr>
        </p:nvSpPr>
        <p:spPr>
          <a:xfrm>
            <a:off x="825501" y="1524000"/>
            <a:ext cx="6438900" cy="4419600"/>
          </a:xfrm>
          <a:prstGeom prst="rect">
            <a:avLst/>
          </a:prstGeom>
        </p:spPr>
        <p:txBody>
          <a:bodyPr/>
          <a:lstStyle>
            <a:lvl1pPr algn="ctr">
              <a:buNone/>
              <a:defRPr/>
            </a:lvl1pPr>
          </a:lstStyle>
          <a:p>
            <a:pPr lvl="0"/>
            <a:r>
              <a:rPr lang="en-US" noProof="0"/>
              <a:t>Click icon to add picture</a:t>
            </a:r>
            <a:endParaRPr lang="en-US" noProof="0" dirty="0"/>
          </a:p>
        </p:txBody>
      </p:sp>
      <p:sp>
        <p:nvSpPr>
          <p:cNvPr id="27" name="Text Placeholder 21"/>
          <p:cNvSpPr>
            <a:spLocks noGrp="1"/>
          </p:cNvSpPr>
          <p:nvPr>
            <p:ph type="body" sz="quarter" idx="15"/>
          </p:nvPr>
        </p:nvSpPr>
        <p:spPr>
          <a:xfrm>
            <a:off x="9490818" y="6321015"/>
            <a:ext cx="577850" cy="304800"/>
          </a:xfrm>
          <a:prstGeom prst="rect">
            <a:avLst/>
          </a:prstGeom>
        </p:spPr>
        <p:txBody>
          <a:bodyPr/>
          <a:lstStyle>
            <a:lvl1pPr>
              <a:buNone/>
              <a:defRPr sz="1402" b="1">
                <a:solidFill>
                  <a:schemeClr val="bg1"/>
                </a:solidFill>
              </a:defRPr>
            </a:lvl1pPr>
          </a:lstStyle>
          <a:p>
            <a:pPr lvl="0"/>
            <a:r>
              <a:rPr lang="en-US"/>
              <a:t>Click to edit Master text styles</a:t>
            </a:r>
          </a:p>
        </p:txBody>
      </p:sp>
      <p:sp>
        <p:nvSpPr>
          <p:cNvPr id="28" name="Text Placeholder 21"/>
          <p:cNvSpPr>
            <a:spLocks noGrp="1"/>
          </p:cNvSpPr>
          <p:nvPr>
            <p:ph type="body" sz="quarter" idx="16"/>
          </p:nvPr>
        </p:nvSpPr>
        <p:spPr>
          <a:xfrm>
            <a:off x="5943613" y="6321028"/>
            <a:ext cx="3476812" cy="313765"/>
          </a:xfrm>
          <a:prstGeom prst="rect">
            <a:avLst/>
          </a:prstGeom>
        </p:spPr>
        <p:txBody>
          <a:bodyPr/>
          <a:lstStyle>
            <a:lvl1pPr algn="r">
              <a:buNone/>
              <a:defRPr sz="1402" b="1" i="0" baseline="0"/>
            </a:lvl1pPr>
          </a:lstStyle>
          <a:p>
            <a:pPr lvl="0"/>
            <a:r>
              <a:rPr lang="en-US"/>
              <a:t>Click to edit Master text styles</a:t>
            </a:r>
          </a:p>
        </p:txBody>
      </p:sp>
      <p:sp>
        <p:nvSpPr>
          <p:cNvPr id="26" name="Subtitle 2"/>
          <p:cNvSpPr>
            <a:spLocks noGrp="1"/>
          </p:cNvSpPr>
          <p:nvPr>
            <p:ph type="subTitle" idx="1"/>
          </p:nvPr>
        </p:nvSpPr>
        <p:spPr>
          <a:xfrm>
            <a:off x="787765" y="1021975"/>
            <a:ext cx="7879997" cy="381000"/>
          </a:xfrm>
          <a:prstGeom prst="rect">
            <a:avLst/>
          </a:prstGeom>
        </p:spPr>
        <p:txBody>
          <a:bodyPr/>
          <a:lstStyle>
            <a:lvl1pPr marL="0" indent="0" algn="l">
              <a:buNone/>
              <a:defRPr sz="2358" i="1" baseline="0">
                <a:solidFill>
                  <a:schemeClr val="bg1">
                    <a:lumMod val="50000"/>
                  </a:schemeClr>
                </a:solidFill>
              </a:defRPr>
            </a:lvl1pPr>
            <a:lvl2pPr marL="522141" indent="0" algn="ctr">
              <a:buNone/>
              <a:defRPr>
                <a:solidFill>
                  <a:schemeClr val="tx1">
                    <a:tint val="75000"/>
                  </a:schemeClr>
                </a:solidFill>
              </a:defRPr>
            </a:lvl2pPr>
            <a:lvl3pPr marL="1044283" indent="0" algn="ctr">
              <a:buNone/>
              <a:defRPr>
                <a:solidFill>
                  <a:schemeClr val="tx1">
                    <a:tint val="75000"/>
                  </a:schemeClr>
                </a:solidFill>
              </a:defRPr>
            </a:lvl3pPr>
            <a:lvl4pPr marL="1566424" indent="0" algn="ctr">
              <a:buNone/>
              <a:defRPr>
                <a:solidFill>
                  <a:schemeClr val="tx1">
                    <a:tint val="75000"/>
                  </a:schemeClr>
                </a:solidFill>
              </a:defRPr>
            </a:lvl4pPr>
            <a:lvl5pPr marL="2088566" indent="0" algn="ctr">
              <a:buNone/>
              <a:defRPr>
                <a:solidFill>
                  <a:schemeClr val="tx1">
                    <a:tint val="75000"/>
                  </a:schemeClr>
                </a:solidFill>
              </a:defRPr>
            </a:lvl5pPr>
            <a:lvl6pPr marL="2610707" indent="0" algn="ctr">
              <a:buNone/>
              <a:defRPr>
                <a:solidFill>
                  <a:schemeClr val="tx1">
                    <a:tint val="75000"/>
                  </a:schemeClr>
                </a:solidFill>
              </a:defRPr>
            </a:lvl6pPr>
            <a:lvl7pPr marL="3132848" indent="0" algn="ctr">
              <a:buNone/>
              <a:defRPr>
                <a:solidFill>
                  <a:schemeClr val="tx1">
                    <a:tint val="75000"/>
                  </a:schemeClr>
                </a:solidFill>
              </a:defRPr>
            </a:lvl7pPr>
            <a:lvl8pPr marL="3654990" indent="0" algn="ctr">
              <a:buNone/>
              <a:defRPr>
                <a:solidFill>
                  <a:schemeClr val="tx1">
                    <a:tint val="75000"/>
                  </a:schemeClr>
                </a:solidFill>
              </a:defRPr>
            </a:lvl8pPr>
            <a:lvl9pPr marL="4177131" indent="0" algn="ctr">
              <a:buNone/>
              <a:defRPr>
                <a:solidFill>
                  <a:schemeClr val="tx1">
                    <a:tint val="75000"/>
                  </a:schemeClr>
                </a:solidFill>
              </a:defRPr>
            </a:lvl9pPr>
          </a:lstStyle>
          <a:p>
            <a:r>
              <a:rPr lang="en-US"/>
              <a:t>Click to edit Master subtitle style</a:t>
            </a:r>
            <a:endParaRPr lang="en-US" dirty="0"/>
          </a:p>
        </p:txBody>
      </p:sp>
      <p:sp>
        <p:nvSpPr>
          <p:cNvPr id="29" name="Title 7"/>
          <p:cNvSpPr>
            <a:spLocks noGrp="1"/>
          </p:cNvSpPr>
          <p:nvPr>
            <p:ph type="title"/>
          </p:nvPr>
        </p:nvSpPr>
        <p:spPr>
          <a:xfrm>
            <a:off x="787754" y="163044"/>
            <a:ext cx="7384698" cy="853979"/>
          </a:xfrm>
          <a:prstGeom prst="rect">
            <a:avLst/>
          </a:prstGeom>
        </p:spPr>
        <p:txBody>
          <a:bodyPr anchor="b"/>
          <a:lstStyle>
            <a:lvl1pPr algn="l">
              <a:defRPr b="1" baseline="0"/>
            </a:lvl1pPr>
          </a:lstStyle>
          <a:p>
            <a:r>
              <a:rPr lang="en-US"/>
              <a:t>Click to edit Master title style</a:t>
            </a:r>
            <a:endParaRPr lang="en-US" dirty="0"/>
          </a:p>
        </p:txBody>
      </p:sp>
    </p:spTree>
    <p:extLst>
      <p:ext uri="{BB962C8B-B14F-4D97-AF65-F5344CB8AC3E}">
        <p14:creationId xmlns:p14="http://schemas.microsoft.com/office/powerpoint/2010/main" val="21747249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2_Content Page - Vertical Photo">
    <p:spTree>
      <p:nvGrpSpPr>
        <p:cNvPr id="1" name=""/>
        <p:cNvGrpSpPr/>
        <p:nvPr/>
      </p:nvGrpSpPr>
      <p:grpSpPr>
        <a:xfrm>
          <a:off x="0" y="0"/>
          <a:ext cx="0" cy="0"/>
          <a:chOff x="0" y="0"/>
          <a:chExt cx="0" cy="0"/>
        </a:xfrm>
      </p:grpSpPr>
      <p:pic>
        <p:nvPicPr>
          <p:cNvPr id="9" name="Picture 37" descr="6.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23"/>
          <p:cNvSpPr/>
          <p:nvPr userDrawn="1"/>
        </p:nvSpPr>
        <p:spPr>
          <a:xfrm>
            <a:off x="9460878" y="6142543"/>
            <a:ext cx="692975" cy="63969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04421" tIns="52210" rIns="104421" bIns="52210" anchor="ctr"/>
          <a:lstStyle/>
          <a:p>
            <a:pPr algn="ctr" eaLnBrk="1" fontAlgn="auto" hangingPunct="1">
              <a:spcBef>
                <a:spcPts val="0"/>
              </a:spcBef>
              <a:spcAft>
                <a:spcPts val="0"/>
              </a:spcAft>
              <a:defRPr/>
            </a:pPr>
            <a:endParaRPr lang="en-US" sz="1147" dirty="0">
              <a:solidFill>
                <a:srgbClr val="FFFFFF"/>
              </a:solidFill>
            </a:endParaRPr>
          </a:p>
        </p:txBody>
      </p:sp>
      <p:grpSp>
        <p:nvGrpSpPr>
          <p:cNvPr id="12" name="Group 23"/>
          <p:cNvGrpSpPr>
            <a:grpSpLocks/>
          </p:cNvGrpSpPr>
          <p:nvPr userDrawn="1"/>
        </p:nvGrpSpPr>
        <p:grpSpPr bwMode="auto">
          <a:xfrm>
            <a:off x="-247852" y="372343"/>
            <a:ext cx="1073353" cy="639691"/>
            <a:chOff x="-228600" y="371764"/>
            <a:chExt cx="990600" cy="640080"/>
          </a:xfrm>
        </p:grpSpPr>
        <p:cxnSp>
          <p:nvCxnSpPr>
            <p:cNvPr id="13" name="Straight Connector 20"/>
            <p:cNvCxnSpPr/>
            <p:nvPr/>
          </p:nvCxnSpPr>
          <p:spPr>
            <a:xfrm>
              <a:off x="457631" y="685847"/>
              <a:ext cx="304369" cy="0"/>
            </a:xfrm>
            <a:prstGeom prst="line">
              <a:avLst/>
            </a:prstGeom>
            <a:ln w="2857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Oval 21"/>
            <p:cNvSpPr/>
            <p:nvPr/>
          </p:nvSpPr>
          <p:spPr>
            <a:xfrm>
              <a:off x="-228600" y="371764"/>
              <a:ext cx="639549" cy="64008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147" dirty="0">
                <a:solidFill>
                  <a:srgbClr val="FFFFFF"/>
                </a:solidFill>
              </a:endParaRPr>
            </a:p>
          </p:txBody>
        </p:sp>
      </p:grpSp>
      <p:pic>
        <p:nvPicPr>
          <p:cNvPr id="15" name="Picture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5480" y="6068941"/>
            <a:ext cx="1221052" cy="68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23"/>
          <p:cNvSpPr>
            <a:spLocks noGrp="1"/>
          </p:cNvSpPr>
          <p:nvPr>
            <p:ph type="pic" sz="quarter" idx="16"/>
          </p:nvPr>
        </p:nvSpPr>
        <p:spPr>
          <a:xfrm>
            <a:off x="806088" y="1779500"/>
            <a:ext cx="3394262" cy="4087905"/>
          </a:xfrm>
          <a:prstGeom prst="rect">
            <a:avLst/>
          </a:prstGeom>
        </p:spPr>
        <p:txBody>
          <a:bodyPr/>
          <a:lstStyle>
            <a:lvl1pPr algn="ctr">
              <a:buNone/>
              <a:defRPr/>
            </a:lvl1pPr>
          </a:lstStyle>
          <a:p>
            <a:pPr lvl="0"/>
            <a:r>
              <a:rPr lang="en-US" noProof="0" dirty="0"/>
              <a:t>Click icon to add picture</a:t>
            </a:r>
          </a:p>
        </p:txBody>
      </p:sp>
      <p:sp>
        <p:nvSpPr>
          <p:cNvPr id="25" name="Text Placeholder 21"/>
          <p:cNvSpPr>
            <a:spLocks noGrp="1"/>
          </p:cNvSpPr>
          <p:nvPr>
            <p:ph type="body" sz="quarter" idx="15"/>
          </p:nvPr>
        </p:nvSpPr>
        <p:spPr>
          <a:xfrm>
            <a:off x="9490818" y="6321015"/>
            <a:ext cx="577850" cy="304800"/>
          </a:xfrm>
          <a:prstGeom prst="rect">
            <a:avLst/>
          </a:prstGeom>
        </p:spPr>
        <p:txBody>
          <a:bodyPr/>
          <a:lstStyle>
            <a:lvl1pPr>
              <a:buNone/>
              <a:defRPr sz="1402" b="1">
                <a:solidFill>
                  <a:schemeClr val="bg1"/>
                </a:solidFill>
              </a:defRPr>
            </a:lvl1pPr>
          </a:lstStyle>
          <a:p>
            <a:pPr lvl="0"/>
            <a:r>
              <a:rPr lang="en-US" dirty="0"/>
              <a:t>Click to edit Master text styles</a:t>
            </a:r>
          </a:p>
        </p:txBody>
      </p:sp>
      <p:sp>
        <p:nvSpPr>
          <p:cNvPr id="26" name="Text Placeholder 21"/>
          <p:cNvSpPr>
            <a:spLocks noGrp="1"/>
          </p:cNvSpPr>
          <p:nvPr>
            <p:ph type="body" sz="quarter" idx="17"/>
          </p:nvPr>
        </p:nvSpPr>
        <p:spPr>
          <a:xfrm>
            <a:off x="5943613" y="6321028"/>
            <a:ext cx="3476812" cy="313765"/>
          </a:xfrm>
          <a:prstGeom prst="rect">
            <a:avLst/>
          </a:prstGeom>
        </p:spPr>
        <p:txBody>
          <a:bodyPr/>
          <a:lstStyle>
            <a:lvl1pPr algn="r">
              <a:buNone/>
              <a:defRPr sz="1402" b="1" i="0" baseline="0"/>
            </a:lvl1pPr>
          </a:lstStyle>
          <a:p>
            <a:pPr lvl="0"/>
            <a:r>
              <a:rPr lang="en-US" dirty="0"/>
              <a:t>Click to edit Master text styles</a:t>
            </a:r>
          </a:p>
        </p:txBody>
      </p:sp>
      <p:sp>
        <p:nvSpPr>
          <p:cNvPr id="23" name="Subtitle 2"/>
          <p:cNvSpPr>
            <a:spLocks noGrp="1"/>
          </p:cNvSpPr>
          <p:nvPr>
            <p:ph type="subTitle" idx="1"/>
          </p:nvPr>
        </p:nvSpPr>
        <p:spPr>
          <a:xfrm>
            <a:off x="787765" y="1021975"/>
            <a:ext cx="7879997" cy="381000"/>
          </a:xfrm>
          <a:prstGeom prst="rect">
            <a:avLst/>
          </a:prstGeom>
        </p:spPr>
        <p:txBody>
          <a:bodyPr/>
          <a:lstStyle>
            <a:lvl1pPr marL="0" indent="0" algn="l">
              <a:buNone/>
              <a:defRPr sz="2358" i="1" baseline="0">
                <a:solidFill>
                  <a:schemeClr val="bg1">
                    <a:lumMod val="50000"/>
                  </a:schemeClr>
                </a:solidFill>
              </a:defRPr>
            </a:lvl1pPr>
            <a:lvl2pPr marL="522141" indent="0" algn="ctr">
              <a:buNone/>
              <a:defRPr>
                <a:solidFill>
                  <a:schemeClr val="tx1">
                    <a:tint val="75000"/>
                  </a:schemeClr>
                </a:solidFill>
              </a:defRPr>
            </a:lvl2pPr>
            <a:lvl3pPr marL="1044283" indent="0" algn="ctr">
              <a:buNone/>
              <a:defRPr>
                <a:solidFill>
                  <a:schemeClr val="tx1">
                    <a:tint val="75000"/>
                  </a:schemeClr>
                </a:solidFill>
              </a:defRPr>
            </a:lvl3pPr>
            <a:lvl4pPr marL="1566424" indent="0" algn="ctr">
              <a:buNone/>
              <a:defRPr>
                <a:solidFill>
                  <a:schemeClr val="tx1">
                    <a:tint val="75000"/>
                  </a:schemeClr>
                </a:solidFill>
              </a:defRPr>
            </a:lvl4pPr>
            <a:lvl5pPr marL="2088566" indent="0" algn="ctr">
              <a:buNone/>
              <a:defRPr>
                <a:solidFill>
                  <a:schemeClr val="tx1">
                    <a:tint val="75000"/>
                  </a:schemeClr>
                </a:solidFill>
              </a:defRPr>
            </a:lvl5pPr>
            <a:lvl6pPr marL="2610707" indent="0" algn="ctr">
              <a:buNone/>
              <a:defRPr>
                <a:solidFill>
                  <a:schemeClr val="tx1">
                    <a:tint val="75000"/>
                  </a:schemeClr>
                </a:solidFill>
              </a:defRPr>
            </a:lvl6pPr>
            <a:lvl7pPr marL="3132848" indent="0" algn="ctr">
              <a:buNone/>
              <a:defRPr>
                <a:solidFill>
                  <a:schemeClr val="tx1">
                    <a:tint val="75000"/>
                  </a:schemeClr>
                </a:solidFill>
              </a:defRPr>
            </a:lvl7pPr>
            <a:lvl8pPr marL="3654990" indent="0" algn="ctr">
              <a:buNone/>
              <a:defRPr>
                <a:solidFill>
                  <a:schemeClr val="tx1">
                    <a:tint val="75000"/>
                  </a:schemeClr>
                </a:solidFill>
              </a:defRPr>
            </a:lvl8pPr>
            <a:lvl9pPr marL="4177131" indent="0" algn="ctr">
              <a:buNone/>
              <a:defRPr>
                <a:solidFill>
                  <a:schemeClr val="tx1">
                    <a:tint val="75000"/>
                  </a:schemeClr>
                </a:solidFill>
              </a:defRPr>
            </a:lvl9pPr>
          </a:lstStyle>
          <a:p>
            <a:r>
              <a:rPr lang="en-US" dirty="0"/>
              <a:t>Click to edit Master subtitle style</a:t>
            </a:r>
          </a:p>
        </p:txBody>
      </p:sp>
      <p:sp>
        <p:nvSpPr>
          <p:cNvPr id="27" name="Title 7"/>
          <p:cNvSpPr>
            <a:spLocks noGrp="1"/>
          </p:cNvSpPr>
          <p:nvPr>
            <p:ph type="title"/>
          </p:nvPr>
        </p:nvSpPr>
        <p:spPr>
          <a:xfrm>
            <a:off x="787754" y="163044"/>
            <a:ext cx="7384698" cy="853979"/>
          </a:xfrm>
          <a:prstGeom prst="rect">
            <a:avLst/>
          </a:prstGeom>
        </p:spPr>
        <p:txBody>
          <a:bodyPr anchor="b"/>
          <a:lstStyle>
            <a:lvl1pPr algn="l">
              <a:defRPr b="1" baseline="0"/>
            </a:lvl1pPr>
          </a:lstStyle>
          <a:p>
            <a:r>
              <a:rPr lang="en-US" dirty="0"/>
              <a:t>Click to edit Master title style</a:t>
            </a:r>
          </a:p>
        </p:txBody>
      </p:sp>
      <p:sp>
        <p:nvSpPr>
          <p:cNvPr id="34" name="Text Placeholder 21"/>
          <p:cNvSpPr>
            <a:spLocks noGrp="1"/>
          </p:cNvSpPr>
          <p:nvPr>
            <p:ph type="body" sz="quarter" idx="18"/>
          </p:nvPr>
        </p:nvSpPr>
        <p:spPr>
          <a:xfrm>
            <a:off x="4457700" y="1972246"/>
            <a:ext cx="4457700" cy="3895165"/>
          </a:xfrm>
          <a:prstGeom prst="rect">
            <a:avLst/>
          </a:prstGeom>
        </p:spPr>
        <p:txBody>
          <a:bodyPr/>
          <a:lstStyle>
            <a:lvl1pPr marL="464126" indent="-197617">
              <a:defRPr sz="2358" baseline="0"/>
            </a:lvl1pPr>
            <a:lvl2pPr marL="719758" indent="-197617">
              <a:defRPr sz="2039" baseline="0"/>
            </a:lvl2pPr>
          </a:lstStyle>
          <a:p>
            <a:pPr lvl="0"/>
            <a:r>
              <a:rPr lang="en-US" dirty="0"/>
              <a:t>Click to edit Master text styles</a:t>
            </a:r>
          </a:p>
          <a:p>
            <a:pPr lvl="1"/>
            <a:r>
              <a:rPr lang="en-US" dirty="0"/>
              <a:t>Second level</a:t>
            </a:r>
          </a:p>
        </p:txBody>
      </p:sp>
      <p:sp>
        <p:nvSpPr>
          <p:cNvPr id="35" name="Text Placeholder 23"/>
          <p:cNvSpPr>
            <a:spLocks noGrp="1"/>
          </p:cNvSpPr>
          <p:nvPr>
            <p:ph type="body" sz="quarter" idx="19"/>
          </p:nvPr>
        </p:nvSpPr>
        <p:spPr>
          <a:xfrm>
            <a:off x="4457703" y="1667435"/>
            <a:ext cx="4457699" cy="304800"/>
          </a:xfrm>
          <a:prstGeom prst="rect">
            <a:avLst/>
          </a:prstGeom>
        </p:spPr>
        <p:txBody>
          <a:bodyPr/>
          <a:lstStyle>
            <a:lvl1pPr>
              <a:buNone/>
              <a:defRPr sz="2358" b="1" baseline="0"/>
            </a:lvl1pPr>
          </a:lstStyle>
          <a:p>
            <a:pPr lvl="0"/>
            <a:r>
              <a:rPr lang="en-US" dirty="0"/>
              <a:t>Click to edit Master text styles</a:t>
            </a:r>
          </a:p>
        </p:txBody>
      </p:sp>
    </p:spTree>
    <p:extLst>
      <p:ext uri="{BB962C8B-B14F-4D97-AF65-F5344CB8AC3E}">
        <p14:creationId xmlns:p14="http://schemas.microsoft.com/office/powerpoint/2010/main" val="3241924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Content Page - Vertical Photo">
    <p:spTree>
      <p:nvGrpSpPr>
        <p:cNvPr id="1" name=""/>
        <p:cNvGrpSpPr/>
        <p:nvPr/>
      </p:nvGrpSpPr>
      <p:grpSpPr>
        <a:xfrm>
          <a:off x="0" y="0"/>
          <a:ext cx="0" cy="0"/>
          <a:chOff x="0" y="0"/>
          <a:chExt cx="0" cy="0"/>
        </a:xfrm>
      </p:grpSpPr>
      <p:pic>
        <p:nvPicPr>
          <p:cNvPr id="9" name="Picture 37" descr="6.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23"/>
          <p:cNvSpPr/>
          <p:nvPr userDrawn="1"/>
        </p:nvSpPr>
        <p:spPr>
          <a:xfrm>
            <a:off x="9460878" y="6142543"/>
            <a:ext cx="692975" cy="63969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104421" tIns="52210" rIns="104421" bIns="52210" anchor="ctr"/>
          <a:lstStyle/>
          <a:p>
            <a:pPr algn="ctr" eaLnBrk="1" fontAlgn="auto" hangingPunct="1">
              <a:spcBef>
                <a:spcPts val="0"/>
              </a:spcBef>
              <a:spcAft>
                <a:spcPts val="0"/>
              </a:spcAft>
              <a:defRPr/>
            </a:pPr>
            <a:endParaRPr lang="en-US" sz="1147" dirty="0">
              <a:solidFill>
                <a:srgbClr val="FFFFFF"/>
              </a:solidFill>
            </a:endParaRPr>
          </a:p>
        </p:txBody>
      </p:sp>
      <p:grpSp>
        <p:nvGrpSpPr>
          <p:cNvPr id="12" name="Group 23"/>
          <p:cNvGrpSpPr>
            <a:grpSpLocks/>
          </p:cNvGrpSpPr>
          <p:nvPr userDrawn="1"/>
        </p:nvGrpSpPr>
        <p:grpSpPr bwMode="auto">
          <a:xfrm>
            <a:off x="-247852" y="372343"/>
            <a:ext cx="1073353" cy="639691"/>
            <a:chOff x="-228600" y="371764"/>
            <a:chExt cx="990600" cy="640080"/>
          </a:xfrm>
        </p:grpSpPr>
        <p:cxnSp>
          <p:nvCxnSpPr>
            <p:cNvPr id="13" name="Straight Connector 20"/>
            <p:cNvCxnSpPr/>
            <p:nvPr/>
          </p:nvCxnSpPr>
          <p:spPr>
            <a:xfrm>
              <a:off x="457631" y="685847"/>
              <a:ext cx="304369" cy="0"/>
            </a:xfrm>
            <a:prstGeom prst="line">
              <a:avLst/>
            </a:prstGeom>
            <a:ln w="2857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Oval 21"/>
            <p:cNvSpPr/>
            <p:nvPr/>
          </p:nvSpPr>
          <p:spPr>
            <a:xfrm>
              <a:off x="-228600" y="371764"/>
              <a:ext cx="639549" cy="64008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147" dirty="0">
                <a:solidFill>
                  <a:srgbClr val="FFFFFF"/>
                </a:solidFill>
              </a:endParaRPr>
            </a:p>
          </p:txBody>
        </p:sp>
      </p:grpSp>
      <p:sp>
        <p:nvSpPr>
          <p:cNvPr id="10" name="Picture Placeholder 23"/>
          <p:cNvSpPr>
            <a:spLocks noGrp="1"/>
          </p:cNvSpPr>
          <p:nvPr>
            <p:ph type="pic" sz="quarter" idx="16"/>
          </p:nvPr>
        </p:nvSpPr>
        <p:spPr>
          <a:xfrm>
            <a:off x="806088" y="1779500"/>
            <a:ext cx="3394262" cy="4087905"/>
          </a:xfrm>
          <a:prstGeom prst="rect">
            <a:avLst/>
          </a:prstGeom>
        </p:spPr>
        <p:txBody>
          <a:bodyPr/>
          <a:lstStyle>
            <a:lvl1pPr algn="ctr">
              <a:buNone/>
              <a:defRPr/>
            </a:lvl1pPr>
          </a:lstStyle>
          <a:p>
            <a:pPr lvl="0"/>
            <a:r>
              <a:rPr lang="en-US" noProof="0" dirty="0"/>
              <a:t>Click icon to add picture</a:t>
            </a:r>
          </a:p>
        </p:txBody>
      </p:sp>
      <p:sp>
        <p:nvSpPr>
          <p:cNvPr id="25" name="Text Placeholder 21"/>
          <p:cNvSpPr>
            <a:spLocks noGrp="1"/>
          </p:cNvSpPr>
          <p:nvPr>
            <p:ph type="body" sz="quarter" idx="15"/>
          </p:nvPr>
        </p:nvSpPr>
        <p:spPr>
          <a:xfrm>
            <a:off x="9490818" y="6321015"/>
            <a:ext cx="577850" cy="304800"/>
          </a:xfrm>
          <a:prstGeom prst="rect">
            <a:avLst/>
          </a:prstGeom>
        </p:spPr>
        <p:txBody>
          <a:bodyPr/>
          <a:lstStyle>
            <a:lvl1pPr>
              <a:buNone/>
              <a:defRPr sz="1402" b="1">
                <a:solidFill>
                  <a:schemeClr val="bg1"/>
                </a:solidFill>
              </a:defRPr>
            </a:lvl1pPr>
          </a:lstStyle>
          <a:p>
            <a:pPr lvl="0"/>
            <a:r>
              <a:rPr lang="en-US" dirty="0"/>
              <a:t>Click to edit Master text styles</a:t>
            </a:r>
          </a:p>
        </p:txBody>
      </p:sp>
      <p:sp>
        <p:nvSpPr>
          <p:cNvPr id="26" name="Text Placeholder 21"/>
          <p:cNvSpPr>
            <a:spLocks noGrp="1"/>
          </p:cNvSpPr>
          <p:nvPr>
            <p:ph type="body" sz="quarter" idx="17"/>
          </p:nvPr>
        </p:nvSpPr>
        <p:spPr>
          <a:xfrm>
            <a:off x="5943613" y="6321028"/>
            <a:ext cx="3476812" cy="313765"/>
          </a:xfrm>
          <a:prstGeom prst="rect">
            <a:avLst/>
          </a:prstGeom>
        </p:spPr>
        <p:txBody>
          <a:bodyPr/>
          <a:lstStyle>
            <a:lvl1pPr algn="r">
              <a:buNone/>
              <a:defRPr sz="1402" b="1" i="0" baseline="0"/>
            </a:lvl1pPr>
          </a:lstStyle>
          <a:p>
            <a:pPr lvl="0"/>
            <a:r>
              <a:rPr lang="en-US" dirty="0"/>
              <a:t>Click to edit Master text styles</a:t>
            </a:r>
          </a:p>
        </p:txBody>
      </p:sp>
      <p:sp>
        <p:nvSpPr>
          <p:cNvPr id="23" name="Subtitle 2"/>
          <p:cNvSpPr>
            <a:spLocks noGrp="1"/>
          </p:cNvSpPr>
          <p:nvPr>
            <p:ph type="subTitle" idx="1"/>
          </p:nvPr>
        </p:nvSpPr>
        <p:spPr>
          <a:xfrm>
            <a:off x="787765" y="1021975"/>
            <a:ext cx="7879997" cy="381000"/>
          </a:xfrm>
          <a:prstGeom prst="rect">
            <a:avLst/>
          </a:prstGeom>
        </p:spPr>
        <p:txBody>
          <a:bodyPr/>
          <a:lstStyle>
            <a:lvl1pPr marL="0" indent="0" algn="l">
              <a:buNone/>
              <a:defRPr sz="2358" i="1" baseline="0">
                <a:solidFill>
                  <a:schemeClr val="bg1">
                    <a:lumMod val="50000"/>
                  </a:schemeClr>
                </a:solidFill>
              </a:defRPr>
            </a:lvl1pPr>
            <a:lvl2pPr marL="522141" indent="0" algn="ctr">
              <a:buNone/>
              <a:defRPr>
                <a:solidFill>
                  <a:schemeClr val="tx1">
                    <a:tint val="75000"/>
                  </a:schemeClr>
                </a:solidFill>
              </a:defRPr>
            </a:lvl2pPr>
            <a:lvl3pPr marL="1044283" indent="0" algn="ctr">
              <a:buNone/>
              <a:defRPr>
                <a:solidFill>
                  <a:schemeClr val="tx1">
                    <a:tint val="75000"/>
                  </a:schemeClr>
                </a:solidFill>
              </a:defRPr>
            </a:lvl3pPr>
            <a:lvl4pPr marL="1566424" indent="0" algn="ctr">
              <a:buNone/>
              <a:defRPr>
                <a:solidFill>
                  <a:schemeClr val="tx1">
                    <a:tint val="75000"/>
                  </a:schemeClr>
                </a:solidFill>
              </a:defRPr>
            </a:lvl4pPr>
            <a:lvl5pPr marL="2088566" indent="0" algn="ctr">
              <a:buNone/>
              <a:defRPr>
                <a:solidFill>
                  <a:schemeClr val="tx1">
                    <a:tint val="75000"/>
                  </a:schemeClr>
                </a:solidFill>
              </a:defRPr>
            </a:lvl5pPr>
            <a:lvl6pPr marL="2610707" indent="0" algn="ctr">
              <a:buNone/>
              <a:defRPr>
                <a:solidFill>
                  <a:schemeClr val="tx1">
                    <a:tint val="75000"/>
                  </a:schemeClr>
                </a:solidFill>
              </a:defRPr>
            </a:lvl6pPr>
            <a:lvl7pPr marL="3132848" indent="0" algn="ctr">
              <a:buNone/>
              <a:defRPr>
                <a:solidFill>
                  <a:schemeClr val="tx1">
                    <a:tint val="75000"/>
                  </a:schemeClr>
                </a:solidFill>
              </a:defRPr>
            </a:lvl7pPr>
            <a:lvl8pPr marL="3654990" indent="0" algn="ctr">
              <a:buNone/>
              <a:defRPr>
                <a:solidFill>
                  <a:schemeClr val="tx1">
                    <a:tint val="75000"/>
                  </a:schemeClr>
                </a:solidFill>
              </a:defRPr>
            </a:lvl8pPr>
            <a:lvl9pPr marL="4177131" indent="0" algn="ctr">
              <a:buNone/>
              <a:defRPr>
                <a:solidFill>
                  <a:schemeClr val="tx1">
                    <a:tint val="75000"/>
                  </a:schemeClr>
                </a:solidFill>
              </a:defRPr>
            </a:lvl9pPr>
          </a:lstStyle>
          <a:p>
            <a:r>
              <a:rPr lang="en-US" dirty="0"/>
              <a:t>Click to edit Master subtitle style</a:t>
            </a:r>
          </a:p>
        </p:txBody>
      </p:sp>
      <p:sp>
        <p:nvSpPr>
          <p:cNvPr id="27" name="Title 7"/>
          <p:cNvSpPr>
            <a:spLocks noGrp="1"/>
          </p:cNvSpPr>
          <p:nvPr>
            <p:ph type="title"/>
          </p:nvPr>
        </p:nvSpPr>
        <p:spPr>
          <a:xfrm>
            <a:off x="787754" y="163044"/>
            <a:ext cx="7384698" cy="853979"/>
          </a:xfrm>
          <a:prstGeom prst="rect">
            <a:avLst/>
          </a:prstGeom>
        </p:spPr>
        <p:txBody>
          <a:bodyPr anchor="b"/>
          <a:lstStyle>
            <a:lvl1pPr algn="l">
              <a:defRPr b="1" baseline="0"/>
            </a:lvl1pPr>
          </a:lstStyle>
          <a:p>
            <a:r>
              <a:rPr lang="en-US" dirty="0"/>
              <a:t>Click to edit Master title style</a:t>
            </a:r>
          </a:p>
        </p:txBody>
      </p:sp>
      <p:sp>
        <p:nvSpPr>
          <p:cNvPr id="34" name="Text Placeholder 21"/>
          <p:cNvSpPr>
            <a:spLocks noGrp="1"/>
          </p:cNvSpPr>
          <p:nvPr>
            <p:ph type="body" sz="quarter" idx="18"/>
          </p:nvPr>
        </p:nvSpPr>
        <p:spPr>
          <a:xfrm>
            <a:off x="4457700" y="1972246"/>
            <a:ext cx="4457700" cy="3895165"/>
          </a:xfrm>
          <a:prstGeom prst="rect">
            <a:avLst/>
          </a:prstGeom>
        </p:spPr>
        <p:txBody>
          <a:bodyPr/>
          <a:lstStyle>
            <a:lvl1pPr marL="464126" indent="-197617">
              <a:defRPr sz="2358" baseline="0"/>
            </a:lvl1pPr>
            <a:lvl2pPr marL="719758" indent="-197617">
              <a:defRPr sz="2039" baseline="0"/>
            </a:lvl2pPr>
          </a:lstStyle>
          <a:p>
            <a:pPr lvl="0"/>
            <a:r>
              <a:rPr lang="en-US" dirty="0"/>
              <a:t>Click to edit Master text styles</a:t>
            </a:r>
          </a:p>
          <a:p>
            <a:pPr lvl="1"/>
            <a:r>
              <a:rPr lang="en-US" dirty="0"/>
              <a:t>Second level</a:t>
            </a:r>
          </a:p>
        </p:txBody>
      </p:sp>
      <p:sp>
        <p:nvSpPr>
          <p:cNvPr id="35" name="Text Placeholder 23"/>
          <p:cNvSpPr>
            <a:spLocks noGrp="1"/>
          </p:cNvSpPr>
          <p:nvPr>
            <p:ph type="body" sz="quarter" idx="19"/>
          </p:nvPr>
        </p:nvSpPr>
        <p:spPr>
          <a:xfrm>
            <a:off x="4457703" y="1667435"/>
            <a:ext cx="4457699" cy="304800"/>
          </a:xfrm>
          <a:prstGeom prst="rect">
            <a:avLst/>
          </a:prstGeom>
        </p:spPr>
        <p:txBody>
          <a:bodyPr/>
          <a:lstStyle>
            <a:lvl1pPr>
              <a:buNone/>
              <a:defRPr sz="2358" b="1" baseline="0"/>
            </a:lvl1pPr>
          </a:lstStyle>
          <a:p>
            <a:pPr lvl="0"/>
            <a:r>
              <a:rPr lang="en-US" dirty="0"/>
              <a:t>Click to edit Master text styles</a:t>
            </a:r>
          </a:p>
        </p:txBody>
      </p:sp>
    </p:spTree>
    <p:extLst>
      <p:ext uri="{BB962C8B-B14F-4D97-AF65-F5344CB8AC3E}">
        <p14:creationId xmlns:p14="http://schemas.microsoft.com/office/powerpoint/2010/main" val="522901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Content Page - Horizontal Photo">
    <p:spTree>
      <p:nvGrpSpPr>
        <p:cNvPr id="1" name=""/>
        <p:cNvGrpSpPr/>
        <p:nvPr/>
      </p:nvGrpSpPr>
      <p:grpSpPr>
        <a:xfrm>
          <a:off x="0" y="0"/>
          <a:ext cx="0" cy="0"/>
          <a:chOff x="0" y="0"/>
          <a:chExt cx="0" cy="0"/>
        </a:xfrm>
      </p:grpSpPr>
      <p:pic>
        <p:nvPicPr>
          <p:cNvPr id="8" name="Picture 6" descr="6.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userDrawn="1"/>
        </p:nvSpPr>
        <p:spPr>
          <a:xfrm>
            <a:off x="9448739" y="6142543"/>
            <a:ext cx="692975" cy="63969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3233" tIns="46616" rIns="93233" bIns="46616" anchor="ctr"/>
          <a:lstStyle/>
          <a:p>
            <a:pPr algn="ctr" eaLnBrk="1" fontAlgn="auto" hangingPunct="1">
              <a:spcBef>
                <a:spcPts val="0"/>
              </a:spcBef>
              <a:spcAft>
                <a:spcPts val="0"/>
              </a:spcAft>
              <a:defRPr/>
            </a:pPr>
            <a:endParaRPr lang="en-US" sz="1147" dirty="0">
              <a:solidFill>
                <a:srgbClr val="FFFFFF"/>
              </a:solidFill>
            </a:endParaRPr>
          </a:p>
        </p:txBody>
      </p:sp>
      <p:grpSp>
        <p:nvGrpSpPr>
          <p:cNvPr id="11" name="Group 23"/>
          <p:cNvGrpSpPr>
            <a:grpSpLocks/>
          </p:cNvGrpSpPr>
          <p:nvPr userDrawn="1"/>
        </p:nvGrpSpPr>
        <p:grpSpPr bwMode="auto">
          <a:xfrm>
            <a:off x="-247852" y="371259"/>
            <a:ext cx="1073353" cy="639690"/>
            <a:chOff x="-228600" y="371764"/>
            <a:chExt cx="990600" cy="640080"/>
          </a:xfrm>
        </p:grpSpPr>
        <p:cxnSp>
          <p:nvCxnSpPr>
            <p:cNvPr id="12" name="Straight Connector 11"/>
            <p:cNvCxnSpPr/>
            <p:nvPr/>
          </p:nvCxnSpPr>
          <p:spPr>
            <a:xfrm>
              <a:off x="457631" y="685847"/>
              <a:ext cx="304369" cy="0"/>
            </a:xfrm>
            <a:prstGeom prst="line">
              <a:avLst/>
            </a:prstGeom>
            <a:ln w="2857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228600" y="371764"/>
              <a:ext cx="639549" cy="64008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147" dirty="0">
                <a:solidFill>
                  <a:srgbClr val="FFFFFF"/>
                </a:solidFill>
              </a:endParaRPr>
            </a:p>
          </p:txBody>
        </p:sp>
      </p:grpSp>
      <p:pic>
        <p:nvPicPr>
          <p:cNvPr id="14" name="Picture 12" descr="exp_Logo_rgb (2).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956" y="6073272"/>
            <a:ext cx="1187668" cy="70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2"/>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66587" y="6153367"/>
            <a:ext cx="722313"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3"/>
          <p:cNvSpPr txBox="1">
            <a:spLocks/>
          </p:cNvSpPr>
          <p:nvPr userDrawn="1"/>
        </p:nvSpPr>
        <p:spPr>
          <a:xfrm>
            <a:off x="3797705" y="6314644"/>
            <a:ext cx="2310591" cy="365847"/>
          </a:xfrm>
          <a:prstGeom prst="rect">
            <a:avLst/>
          </a:prstGeom>
        </p:spPr>
        <p:txBody>
          <a:bodyPr lIns="93233" tIns="46616" rIns="93233" bIns="46616" anchor="ctr"/>
          <a:lstStyle>
            <a:lvl1pPr eaLnBrk="0" hangingPunct="0">
              <a:defRPr sz="4200" b="1">
                <a:solidFill>
                  <a:schemeClr val="tx1"/>
                </a:solidFill>
                <a:latin typeface="Arial Narrow" panose="020B0606020202030204" pitchFamily="34" charset="0"/>
                <a:ea typeface="MS PGothic" panose="020B0600070205080204" pitchFamily="34" charset="-128"/>
              </a:defRPr>
            </a:lvl1pPr>
            <a:lvl2pPr marL="742950" indent="-285750" eaLnBrk="0" hangingPunct="0">
              <a:defRPr sz="4200" b="1">
                <a:solidFill>
                  <a:schemeClr val="tx1"/>
                </a:solidFill>
                <a:latin typeface="Arial Narrow" panose="020B0606020202030204" pitchFamily="34" charset="0"/>
                <a:ea typeface="MS PGothic" panose="020B0600070205080204" pitchFamily="34" charset="-128"/>
              </a:defRPr>
            </a:lvl2pPr>
            <a:lvl3pPr marL="1143000" indent="-228600" eaLnBrk="0" hangingPunct="0">
              <a:defRPr sz="4200" b="1">
                <a:solidFill>
                  <a:schemeClr val="tx1"/>
                </a:solidFill>
                <a:latin typeface="Arial Narrow" panose="020B0606020202030204" pitchFamily="34" charset="0"/>
                <a:ea typeface="MS PGothic" panose="020B0600070205080204" pitchFamily="34" charset="-128"/>
              </a:defRPr>
            </a:lvl3pPr>
            <a:lvl4pPr marL="1600200" indent="-228600" eaLnBrk="0" hangingPunct="0">
              <a:defRPr sz="4200" b="1">
                <a:solidFill>
                  <a:schemeClr val="tx1"/>
                </a:solidFill>
                <a:latin typeface="Arial Narrow" panose="020B0606020202030204" pitchFamily="34" charset="0"/>
                <a:ea typeface="MS PGothic" panose="020B0600070205080204" pitchFamily="34" charset="-128"/>
              </a:defRPr>
            </a:lvl4pPr>
            <a:lvl5pPr marL="2057400" indent="-228600" eaLnBrk="0" hangingPunct="0">
              <a:defRPr sz="4200" b="1">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0"/>
              </a:spcBef>
              <a:spcAft>
                <a:spcPct val="0"/>
              </a:spcAft>
              <a:defRPr sz="4200" b="1">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0"/>
              </a:spcBef>
              <a:spcAft>
                <a:spcPct val="0"/>
              </a:spcAft>
              <a:defRPr sz="4200" b="1">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0"/>
              </a:spcBef>
              <a:spcAft>
                <a:spcPct val="0"/>
              </a:spcAft>
              <a:defRPr sz="4200" b="1">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0"/>
              </a:spcBef>
              <a:spcAft>
                <a:spcPct val="0"/>
              </a:spcAft>
              <a:defRPr sz="4200" b="1">
                <a:solidFill>
                  <a:schemeClr val="tx1"/>
                </a:solidFill>
                <a:latin typeface="Arial Narrow" panose="020B0606020202030204" pitchFamily="34" charset="0"/>
                <a:ea typeface="MS PGothic" panose="020B0600070205080204" pitchFamily="34" charset="-128"/>
              </a:defRPr>
            </a:lvl9pPr>
          </a:lstStyle>
          <a:p>
            <a:pPr algn="ctr" eaLnBrk="1" hangingPunct="1">
              <a:defRPr/>
            </a:pPr>
            <a:fld id="{91A4F737-4C6C-4910-A87B-914915D1486E}" type="slidenum">
              <a:rPr lang="en-US" altLang="en-US" sz="765" smtClean="0">
                <a:solidFill>
                  <a:srgbClr val="898989"/>
                </a:solidFill>
                <a:latin typeface="Arial" panose="020B0604020202020204" pitchFamily="34" charset="0"/>
                <a:cs typeface="Arial" panose="020B0604020202020204" pitchFamily="34" charset="0"/>
              </a:rPr>
              <a:pPr algn="ctr" eaLnBrk="1" hangingPunct="1">
                <a:defRPr/>
              </a:pPr>
              <a:t>‹#›</a:t>
            </a:fld>
            <a:endParaRPr lang="en-US" altLang="en-US" sz="765">
              <a:solidFill>
                <a:srgbClr val="898989"/>
              </a:solidFill>
              <a:latin typeface="Arial" panose="020B0604020202020204" pitchFamily="34" charset="0"/>
              <a:cs typeface="Arial" panose="020B0604020202020204" pitchFamily="34" charset="0"/>
            </a:endParaRPr>
          </a:p>
        </p:txBody>
      </p:sp>
      <p:sp>
        <p:nvSpPr>
          <p:cNvPr id="10" name="Picture Placeholder 23"/>
          <p:cNvSpPr>
            <a:spLocks noGrp="1"/>
          </p:cNvSpPr>
          <p:nvPr>
            <p:ph type="pic" sz="quarter" idx="16"/>
          </p:nvPr>
        </p:nvSpPr>
        <p:spPr>
          <a:xfrm>
            <a:off x="806087" y="1779498"/>
            <a:ext cx="3394262" cy="2106705"/>
          </a:xfrm>
          <a:prstGeom prst="rect">
            <a:avLst/>
          </a:prstGeom>
        </p:spPr>
        <p:txBody>
          <a:bodyPr/>
          <a:lstStyle>
            <a:lvl1pPr algn="ctr">
              <a:buNone/>
              <a:defRPr/>
            </a:lvl1pPr>
          </a:lstStyle>
          <a:p>
            <a:pPr lvl="0"/>
            <a:r>
              <a:rPr lang="en-US" noProof="0" dirty="0"/>
              <a:t>Click icon to add picture</a:t>
            </a:r>
          </a:p>
        </p:txBody>
      </p:sp>
      <p:sp>
        <p:nvSpPr>
          <p:cNvPr id="25" name="Text Placeholder 21"/>
          <p:cNvSpPr>
            <a:spLocks noGrp="1"/>
          </p:cNvSpPr>
          <p:nvPr>
            <p:ph type="body" sz="quarter" idx="15"/>
          </p:nvPr>
        </p:nvSpPr>
        <p:spPr>
          <a:xfrm>
            <a:off x="9490818" y="6321015"/>
            <a:ext cx="577850" cy="304800"/>
          </a:xfrm>
          <a:prstGeom prst="rect">
            <a:avLst/>
          </a:prstGeom>
        </p:spPr>
        <p:txBody>
          <a:bodyPr/>
          <a:lstStyle>
            <a:lvl1pPr>
              <a:buNone/>
              <a:defRPr sz="1211" b="1">
                <a:solidFill>
                  <a:schemeClr val="bg1"/>
                </a:solidFill>
              </a:defRPr>
            </a:lvl1pPr>
          </a:lstStyle>
          <a:p>
            <a:pPr lvl="0"/>
            <a:r>
              <a:rPr lang="en-US"/>
              <a:t>Click to edit Master text styles</a:t>
            </a:r>
          </a:p>
        </p:txBody>
      </p:sp>
      <p:sp>
        <p:nvSpPr>
          <p:cNvPr id="23" name="Subtitle 2"/>
          <p:cNvSpPr>
            <a:spLocks noGrp="1"/>
          </p:cNvSpPr>
          <p:nvPr>
            <p:ph type="subTitle" idx="1"/>
          </p:nvPr>
        </p:nvSpPr>
        <p:spPr>
          <a:xfrm>
            <a:off x="787764" y="1021975"/>
            <a:ext cx="7879997" cy="381000"/>
          </a:xfrm>
          <a:prstGeom prst="rect">
            <a:avLst/>
          </a:prstGeom>
        </p:spPr>
        <p:txBody>
          <a:bodyPr/>
          <a:lstStyle>
            <a:lvl1pPr marL="0" indent="0" algn="l">
              <a:buNone/>
              <a:defRPr sz="2039" i="1" baseline="0">
                <a:solidFill>
                  <a:schemeClr val="bg1">
                    <a:lumMod val="50000"/>
                  </a:schemeClr>
                </a:solidFill>
              </a:defRPr>
            </a:lvl1pPr>
            <a:lvl2pPr marL="466198" indent="0" algn="ctr">
              <a:buNone/>
              <a:defRPr>
                <a:solidFill>
                  <a:schemeClr val="tx1">
                    <a:tint val="75000"/>
                  </a:schemeClr>
                </a:solidFill>
              </a:defRPr>
            </a:lvl2pPr>
            <a:lvl3pPr marL="932395" indent="0" algn="ctr">
              <a:buNone/>
              <a:defRPr>
                <a:solidFill>
                  <a:schemeClr val="tx1">
                    <a:tint val="75000"/>
                  </a:schemeClr>
                </a:solidFill>
              </a:defRPr>
            </a:lvl3pPr>
            <a:lvl4pPr marL="1398593" indent="0" algn="ctr">
              <a:buNone/>
              <a:defRPr>
                <a:solidFill>
                  <a:schemeClr val="tx1">
                    <a:tint val="75000"/>
                  </a:schemeClr>
                </a:solidFill>
              </a:defRPr>
            </a:lvl4pPr>
            <a:lvl5pPr marL="1864791" indent="0" algn="ctr">
              <a:buNone/>
              <a:defRPr>
                <a:solidFill>
                  <a:schemeClr val="tx1">
                    <a:tint val="75000"/>
                  </a:schemeClr>
                </a:solidFill>
              </a:defRPr>
            </a:lvl5pPr>
            <a:lvl6pPr marL="2330988" indent="0" algn="ctr">
              <a:buNone/>
              <a:defRPr>
                <a:solidFill>
                  <a:schemeClr val="tx1">
                    <a:tint val="75000"/>
                  </a:schemeClr>
                </a:solidFill>
              </a:defRPr>
            </a:lvl6pPr>
            <a:lvl7pPr marL="2797186" indent="0" algn="ctr">
              <a:buNone/>
              <a:defRPr>
                <a:solidFill>
                  <a:schemeClr val="tx1">
                    <a:tint val="75000"/>
                  </a:schemeClr>
                </a:solidFill>
              </a:defRPr>
            </a:lvl7pPr>
            <a:lvl8pPr marL="3263384" indent="0" algn="ctr">
              <a:buNone/>
              <a:defRPr>
                <a:solidFill>
                  <a:schemeClr val="tx1">
                    <a:tint val="75000"/>
                  </a:schemeClr>
                </a:solidFill>
              </a:defRPr>
            </a:lvl8pPr>
            <a:lvl9pPr marL="3729582" indent="0" algn="ctr">
              <a:buNone/>
              <a:defRPr>
                <a:solidFill>
                  <a:schemeClr val="tx1">
                    <a:tint val="75000"/>
                  </a:schemeClr>
                </a:solidFill>
              </a:defRPr>
            </a:lvl9pPr>
          </a:lstStyle>
          <a:p>
            <a:r>
              <a:rPr lang="en-US"/>
              <a:t>Click to edit Master subtitle style</a:t>
            </a:r>
            <a:endParaRPr lang="en-US" dirty="0"/>
          </a:p>
        </p:txBody>
      </p:sp>
      <p:sp>
        <p:nvSpPr>
          <p:cNvPr id="27" name="Title 7"/>
          <p:cNvSpPr>
            <a:spLocks noGrp="1"/>
          </p:cNvSpPr>
          <p:nvPr>
            <p:ph type="title"/>
          </p:nvPr>
        </p:nvSpPr>
        <p:spPr>
          <a:xfrm>
            <a:off x="787754" y="163033"/>
            <a:ext cx="7384698" cy="853978"/>
          </a:xfrm>
          <a:prstGeom prst="rect">
            <a:avLst/>
          </a:prstGeom>
        </p:spPr>
        <p:txBody>
          <a:bodyPr anchor="b"/>
          <a:lstStyle>
            <a:lvl1pPr algn="l">
              <a:defRPr b="1" baseline="0"/>
            </a:lvl1pPr>
          </a:lstStyle>
          <a:p>
            <a:r>
              <a:rPr lang="en-US"/>
              <a:t>Click to edit Master title style</a:t>
            </a:r>
            <a:endParaRPr lang="en-US" dirty="0"/>
          </a:p>
        </p:txBody>
      </p:sp>
      <p:sp>
        <p:nvSpPr>
          <p:cNvPr id="34" name="Text Placeholder 21"/>
          <p:cNvSpPr>
            <a:spLocks noGrp="1"/>
          </p:cNvSpPr>
          <p:nvPr>
            <p:ph type="body" sz="quarter" idx="18"/>
          </p:nvPr>
        </p:nvSpPr>
        <p:spPr>
          <a:xfrm>
            <a:off x="4457700" y="1972246"/>
            <a:ext cx="4457700" cy="3895165"/>
          </a:xfrm>
          <a:prstGeom prst="rect">
            <a:avLst/>
          </a:prstGeom>
        </p:spPr>
        <p:txBody>
          <a:bodyPr/>
          <a:lstStyle>
            <a:lvl1pPr marL="414398" indent="-176444">
              <a:defRPr sz="2039" baseline="0"/>
            </a:lvl1pPr>
            <a:lvl2pPr marL="642641" indent="-176444">
              <a:defRPr sz="1848" baseline="0"/>
            </a:lvl2pPr>
          </a:lstStyle>
          <a:p>
            <a:pPr lvl="0"/>
            <a:r>
              <a:rPr lang="en-US"/>
              <a:t>Click to edit Master text styles</a:t>
            </a:r>
          </a:p>
          <a:p>
            <a:pPr lvl="1"/>
            <a:r>
              <a:rPr lang="en-US"/>
              <a:t>Second level</a:t>
            </a:r>
          </a:p>
        </p:txBody>
      </p:sp>
      <p:sp>
        <p:nvSpPr>
          <p:cNvPr id="35" name="Text Placeholder 23"/>
          <p:cNvSpPr>
            <a:spLocks noGrp="1"/>
          </p:cNvSpPr>
          <p:nvPr>
            <p:ph type="body" sz="quarter" idx="19"/>
          </p:nvPr>
        </p:nvSpPr>
        <p:spPr>
          <a:xfrm>
            <a:off x="4457703" y="1667435"/>
            <a:ext cx="4457699" cy="304800"/>
          </a:xfrm>
          <a:prstGeom prst="rect">
            <a:avLst/>
          </a:prstGeom>
        </p:spPr>
        <p:txBody>
          <a:bodyPr/>
          <a:lstStyle>
            <a:lvl1pPr>
              <a:buNone/>
              <a:defRPr sz="2039" b="1" baseline="0"/>
            </a:lvl1pPr>
          </a:lstStyle>
          <a:p>
            <a:pPr lvl="0"/>
            <a:r>
              <a:rPr lang="en-US"/>
              <a:t>Click to edit Master text styles</a:t>
            </a:r>
          </a:p>
        </p:txBody>
      </p:sp>
      <p:sp>
        <p:nvSpPr>
          <p:cNvPr id="17" name="Date Placeholder 1"/>
          <p:cNvSpPr>
            <a:spLocks noGrp="1"/>
          </p:cNvSpPr>
          <p:nvPr>
            <p:ph type="dt" sz="half" idx="20"/>
          </p:nvPr>
        </p:nvSpPr>
        <p:spPr>
          <a:xfrm>
            <a:off x="495705" y="6356856"/>
            <a:ext cx="2310591" cy="364764"/>
          </a:xfrm>
          <a:prstGeom prst="rect">
            <a:avLst/>
          </a:prstGeom>
        </p:spPr>
        <p:txBody>
          <a:bodyPr lIns="146304" tIns="73152" rIns="146304" bIns="73152"/>
          <a:lstStyle>
            <a:lvl1pPr eaLnBrk="1" hangingPunct="1">
              <a:defRPr>
                <a:solidFill>
                  <a:srgbClr val="000000"/>
                </a:solidFill>
                <a:cs typeface="+mn-cs"/>
              </a:defRPr>
            </a:lvl1pPr>
          </a:lstStyle>
          <a:p>
            <a:pPr>
              <a:defRPr/>
            </a:pPr>
            <a:endParaRPr lang="en-US"/>
          </a:p>
        </p:txBody>
      </p:sp>
      <p:sp>
        <p:nvSpPr>
          <p:cNvPr id="18" name="Footer Placeholder 2"/>
          <p:cNvSpPr>
            <a:spLocks noGrp="1"/>
          </p:cNvSpPr>
          <p:nvPr>
            <p:ph type="ftr" sz="quarter" idx="21"/>
          </p:nvPr>
        </p:nvSpPr>
        <p:spPr>
          <a:xfrm>
            <a:off x="3384955" y="6356856"/>
            <a:ext cx="3136091" cy="364764"/>
          </a:xfrm>
          <a:prstGeom prst="rect">
            <a:avLst/>
          </a:prstGeom>
        </p:spPr>
        <p:txBody>
          <a:bodyPr vert="horz" wrap="square" lIns="146304" tIns="73152" rIns="146304" bIns="73152" numCol="1" anchor="t" anchorCtr="0" compatLnSpc="1">
            <a:prstTxWarp prst="textNoShape">
              <a:avLst/>
            </a:prstTxWarp>
          </a:bodyPr>
          <a:lstStyle>
            <a:lvl1pPr eaLnBrk="1" hangingPunct="1">
              <a:defRPr smtClean="0">
                <a:solidFill>
                  <a:srgbClr val="000000"/>
                </a:solidFill>
                <a:cs typeface="Arial" panose="020B0604020202020204" pitchFamily="34" charset="0"/>
              </a:defRPr>
            </a:lvl1pPr>
          </a:lstStyle>
          <a:p>
            <a:pPr>
              <a:defRPr/>
            </a:pPr>
            <a:fld id="{AFF95FA7-5680-4F94-8F38-1A6360FDBB30}" type="slidenum">
              <a:rPr lang="en-US" altLang="en-US"/>
              <a:pPr>
                <a:defRPr/>
              </a:pPr>
              <a:t>‹#›</a:t>
            </a:fld>
            <a:endParaRPr lang="en-US" altLang="en-US"/>
          </a:p>
        </p:txBody>
      </p:sp>
      <p:sp>
        <p:nvSpPr>
          <p:cNvPr id="19" name="Slide Number Placeholder 3"/>
          <p:cNvSpPr>
            <a:spLocks noGrp="1"/>
          </p:cNvSpPr>
          <p:nvPr>
            <p:ph type="sldNum" sz="quarter" idx="22"/>
          </p:nvPr>
        </p:nvSpPr>
        <p:spPr>
          <a:xfrm>
            <a:off x="7099705" y="6356856"/>
            <a:ext cx="2310591" cy="364764"/>
          </a:xfrm>
          <a:prstGeom prst="rect">
            <a:avLst/>
          </a:prstGeom>
        </p:spPr>
        <p:txBody>
          <a:bodyPr vert="horz" wrap="square" lIns="146304" tIns="73152" rIns="146304" bIns="73152" numCol="1" anchor="t" anchorCtr="0" compatLnSpc="1">
            <a:prstTxWarp prst="textNoShape">
              <a:avLst/>
            </a:prstTxWarp>
          </a:bodyPr>
          <a:lstStyle>
            <a:lvl1pPr eaLnBrk="1" hangingPunct="1">
              <a:defRPr smtClean="0">
                <a:solidFill>
                  <a:srgbClr val="000000"/>
                </a:solidFill>
                <a:cs typeface="Arial" panose="020B0604020202020204" pitchFamily="34" charset="0"/>
              </a:defRPr>
            </a:lvl1pPr>
          </a:lstStyle>
          <a:p>
            <a:pPr>
              <a:defRPr/>
            </a:pPr>
            <a:fld id="{22AD0D4A-DF74-48A6-B45E-C969EED177AF}" type="slidenum">
              <a:rPr lang="en-US" altLang="en-US"/>
              <a:pPr>
                <a:defRPr/>
              </a:pPr>
              <a:t>‹#›</a:t>
            </a:fld>
            <a:endParaRPr lang="en-US" altLang="en-US"/>
          </a:p>
        </p:txBody>
      </p:sp>
    </p:spTree>
    <p:extLst>
      <p:ext uri="{BB962C8B-B14F-4D97-AF65-F5344CB8AC3E}">
        <p14:creationId xmlns:p14="http://schemas.microsoft.com/office/powerpoint/2010/main" val="2535737067"/>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38250" y="1122363"/>
            <a:ext cx="74295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39AAD9C-B424-4849-B704-533A10CBD67C}" type="datetimeFigureOut">
              <a:rPr lang="en-US" smtClean="0">
                <a:solidFill>
                  <a:prstClr val="black">
                    <a:tint val="75000"/>
                  </a:prstClr>
                </a:solidFill>
              </a:rPr>
              <a:pPr/>
              <a:t>5/29/2018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153CA06-DF62-DA44-AC07-3A04CF03F644}"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0"/>
            <a:ext cx="9906000" cy="198120"/>
          </a:xfrm>
          <a:prstGeom prst="rect">
            <a:avLst/>
          </a:prstGeom>
          <a:solidFill>
            <a:srgbClr val="25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2930489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9AAD9C-B424-4849-B704-533A10CBD67C}" type="datetimeFigureOut">
              <a:rPr lang="en-US" smtClean="0">
                <a:solidFill>
                  <a:prstClr val="black">
                    <a:tint val="75000"/>
                  </a:prstClr>
                </a:solidFill>
              </a:rPr>
              <a:pPr/>
              <a:t>5/29/2018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53CA06-DF62-DA44-AC07-3A04CF03F644}"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0"/>
            <a:ext cx="9906000" cy="198120"/>
          </a:xfrm>
          <a:prstGeom prst="rect">
            <a:avLst/>
          </a:prstGeom>
          <a:solidFill>
            <a:srgbClr val="25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3688622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8" y="1709739"/>
            <a:ext cx="8543925"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75878" y="4589464"/>
            <a:ext cx="85439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9AAD9C-B424-4849-B704-533A10CBD67C}" type="datetimeFigureOut">
              <a:rPr lang="en-US" smtClean="0">
                <a:solidFill>
                  <a:prstClr val="black">
                    <a:tint val="75000"/>
                  </a:prstClr>
                </a:solidFill>
              </a:rPr>
              <a:pPr/>
              <a:t>5/29/2018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53CA06-DF62-DA44-AC07-3A04CF03F644}"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0"/>
            <a:ext cx="9906000" cy="198120"/>
          </a:xfrm>
          <a:prstGeom prst="rect">
            <a:avLst/>
          </a:prstGeom>
          <a:solidFill>
            <a:srgbClr val="25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0862855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9AAD9C-B424-4849-B704-533A10CBD67C}" type="datetimeFigureOut">
              <a:rPr lang="en-US" smtClean="0">
                <a:solidFill>
                  <a:prstClr val="black">
                    <a:tint val="75000"/>
                  </a:prstClr>
                </a:solidFill>
              </a:rPr>
              <a:pPr/>
              <a:t>5/29/2018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53CA06-DF62-DA44-AC07-3A04CF03F644}"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userDrawn="1"/>
        </p:nvSpPr>
        <p:spPr>
          <a:xfrm>
            <a:off x="0" y="0"/>
            <a:ext cx="9906000" cy="198120"/>
          </a:xfrm>
          <a:prstGeom prst="rect">
            <a:avLst/>
          </a:prstGeom>
          <a:solidFill>
            <a:srgbClr val="25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7394434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6"/>
            <a:ext cx="8543925" cy="1325563"/>
          </a:xfrm>
        </p:spPr>
        <p:txBody>
          <a:bodyPr/>
          <a:lstStyle/>
          <a:p>
            <a:r>
              <a:rPr lang="en-US"/>
              <a:t>Click to edit Master title style</a:t>
            </a:r>
          </a:p>
        </p:txBody>
      </p:sp>
      <p:sp>
        <p:nvSpPr>
          <p:cNvPr id="3" name="Text Placeholder 2"/>
          <p:cNvSpPr>
            <a:spLocks noGrp="1"/>
          </p:cNvSpPr>
          <p:nvPr>
            <p:ph type="body" idx="1"/>
          </p:nvPr>
        </p:nvSpPr>
        <p:spPr>
          <a:xfrm>
            <a:off x="682328"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8"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9AAD9C-B424-4849-B704-533A10CBD67C}" type="datetimeFigureOut">
              <a:rPr lang="en-US" smtClean="0">
                <a:solidFill>
                  <a:prstClr val="black">
                    <a:tint val="75000"/>
                  </a:prstClr>
                </a:solidFill>
              </a:rPr>
              <a:pPr/>
              <a:t>5/29/2018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153CA06-DF62-DA44-AC07-3A04CF03F644}" type="slidenum">
              <a:rPr lang="en-US" smtClean="0">
                <a:solidFill>
                  <a:prstClr val="black">
                    <a:tint val="75000"/>
                  </a:prstClr>
                </a:solidFill>
              </a:rPr>
              <a:pPr/>
              <a:t>‹#›</a:t>
            </a:fld>
            <a:endParaRPr lang="en-US">
              <a:solidFill>
                <a:prstClr val="black">
                  <a:tint val="75000"/>
                </a:prstClr>
              </a:solidFill>
            </a:endParaRPr>
          </a:p>
        </p:txBody>
      </p:sp>
      <p:sp>
        <p:nvSpPr>
          <p:cNvPr id="10" name="Rectangle 9"/>
          <p:cNvSpPr/>
          <p:nvPr userDrawn="1"/>
        </p:nvSpPr>
        <p:spPr>
          <a:xfrm>
            <a:off x="0" y="0"/>
            <a:ext cx="9906000" cy="198120"/>
          </a:xfrm>
          <a:prstGeom prst="rect">
            <a:avLst/>
          </a:prstGeom>
          <a:solidFill>
            <a:srgbClr val="25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880229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9AAD9C-B424-4849-B704-533A10CBD67C}" type="datetimeFigureOut">
              <a:rPr lang="en-US" smtClean="0">
                <a:solidFill>
                  <a:prstClr val="black">
                    <a:tint val="75000"/>
                  </a:prstClr>
                </a:solidFill>
              </a:rPr>
              <a:pPr/>
              <a:t>5/29/2018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153CA06-DF62-DA44-AC07-3A04CF03F644}" type="slidenum">
              <a:rPr lang="en-US" smtClean="0">
                <a:solidFill>
                  <a:prstClr val="black">
                    <a:tint val="75000"/>
                  </a:prstClr>
                </a:solidFill>
              </a:rPr>
              <a:pPr/>
              <a:t>‹#›</a:t>
            </a:fld>
            <a:endParaRPr lang="en-US">
              <a:solidFill>
                <a:prstClr val="black">
                  <a:tint val="75000"/>
                </a:prstClr>
              </a:solidFill>
            </a:endParaRPr>
          </a:p>
        </p:txBody>
      </p:sp>
      <p:sp>
        <p:nvSpPr>
          <p:cNvPr id="6" name="Rectangle 5"/>
          <p:cNvSpPr/>
          <p:nvPr userDrawn="1"/>
        </p:nvSpPr>
        <p:spPr>
          <a:xfrm>
            <a:off x="0" y="0"/>
            <a:ext cx="9906000" cy="198120"/>
          </a:xfrm>
          <a:prstGeom prst="rect">
            <a:avLst/>
          </a:prstGeom>
          <a:solidFill>
            <a:srgbClr val="25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160458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62"/>
            <a:ext cx="9906000" cy="1238250"/>
          </a:xfrm>
          <a:prstGeom prst="rect">
            <a:avLst/>
          </a:prstGeom>
        </p:spPr>
      </p:pic>
      <p:sp>
        <p:nvSpPr>
          <p:cNvPr id="7" name="Title 1"/>
          <p:cNvSpPr>
            <a:spLocks noGrp="1"/>
          </p:cNvSpPr>
          <p:nvPr>
            <p:ph type="title"/>
          </p:nvPr>
        </p:nvSpPr>
        <p:spPr>
          <a:xfrm>
            <a:off x="681038" y="365128"/>
            <a:ext cx="6164380" cy="524107"/>
          </a:xfrm>
        </p:spPr>
        <p:txBody>
          <a:bodyPr>
            <a:noAutofit/>
          </a:bodyPr>
          <a:lstStyle>
            <a:lvl1pPr>
              <a:defRPr sz="3200">
                <a:solidFill>
                  <a:schemeClr val="bg1"/>
                </a:solidFill>
              </a:defRPr>
            </a:lvl1pPr>
          </a:lstStyle>
          <a:p>
            <a:r>
              <a:rPr lang="en-US" dirty="0"/>
              <a:t>Click to edit Master title style</a:t>
            </a:r>
          </a:p>
        </p:txBody>
      </p:sp>
      <p:sp>
        <p:nvSpPr>
          <p:cNvPr id="8" name="Text Placeholder 4"/>
          <p:cNvSpPr>
            <a:spLocks noGrp="1"/>
          </p:cNvSpPr>
          <p:nvPr>
            <p:ph type="body" sz="quarter" idx="12" hasCustomPrompt="1"/>
          </p:nvPr>
        </p:nvSpPr>
        <p:spPr>
          <a:xfrm>
            <a:off x="682329" y="1376101"/>
            <a:ext cx="5852021" cy="4932362"/>
          </a:xfrm>
        </p:spPr>
        <p:txBody>
          <a:bodyPr>
            <a:normAutofit/>
          </a:bodyPr>
          <a:lstStyle>
            <a:lvl1pPr>
              <a:defRPr sz="18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Table of Contents</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2890" y="5240660"/>
            <a:ext cx="1673110" cy="1617340"/>
          </a:xfrm>
          <a:prstGeom prst="rect">
            <a:avLst/>
          </a:prstGeom>
        </p:spPr>
      </p:pic>
      <p:sp>
        <p:nvSpPr>
          <p:cNvPr id="9" name="Footer Placeholder 2"/>
          <p:cNvSpPr>
            <a:spLocks noChangeArrowheads="1"/>
          </p:cNvSpPr>
          <p:nvPr userDrawn="1"/>
        </p:nvSpPr>
        <p:spPr bwMode="auto">
          <a:xfrm>
            <a:off x="677863" y="6413502"/>
            <a:ext cx="7315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zh-CN" sz="1000" dirty="0">
                <a:solidFill>
                  <a:schemeClr val="tx1"/>
                </a:solidFill>
                <a:latin typeface="Montserrat" pitchFamily="50" charset="0"/>
                <a:ea typeface="SimSun" pitchFamily="2" charset="-122"/>
              </a:rPr>
              <a:t>CABA Intelligent</a:t>
            </a:r>
            <a:r>
              <a:rPr lang="en-US" altLang="zh-CN" sz="1000" baseline="0" dirty="0">
                <a:solidFill>
                  <a:schemeClr val="tx1"/>
                </a:solidFill>
                <a:latin typeface="Montserrat" pitchFamily="50" charset="0"/>
                <a:ea typeface="SimSun" pitchFamily="2" charset="-122"/>
              </a:rPr>
              <a:t> Buildings Council</a:t>
            </a:r>
            <a:r>
              <a:rPr lang="en-US" altLang="zh-CN" sz="1000" dirty="0">
                <a:solidFill>
                  <a:schemeClr val="tx1"/>
                </a:solidFill>
                <a:latin typeface="Montserrat" pitchFamily="50" charset="0"/>
                <a:ea typeface="SimSun" pitchFamily="2" charset="-122"/>
              </a:rPr>
              <a:t> (IBC)</a:t>
            </a:r>
          </a:p>
        </p:txBody>
      </p:sp>
    </p:spTree>
    <p:extLst>
      <p:ext uri="{BB962C8B-B14F-4D97-AF65-F5344CB8AC3E}">
        <p14:creationId xmlns:p14="http://schemas.microsoft.com/office/powerpoint/2010/main" val="6007166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9AAD9C-B424-4849-B704-533A10CBD67C}" type="datetimeFigureOut">
              <a:rPr lang="en-US" smtClean="0">
                <a:solidFill>
                  <a:prstClr val="black">
                    <a:tint val="75000"/>
                  </a:prstClr>
                </a:solidFill>
              </a:rPr>
              <a:pPr/>
              <a:t>5/29/2018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153CA06-DF62-DA44-AC07-3A04CF03F644}" type="slidenum">
              <a:rPr lang="en-US" smtClean="0">
                <a:solidFill>
                  <a:prstClr val="black">
                    <a:tint val="75000"/>
                  </a:prstClr>
                </a:solidFill>
              </a:rPr>
              <a:pPr/>
              <a:t>‹#›</a:t>
            </a:fld>
            <a:endParaRPr lang="en-US">
              <a:solidFill>
                <a:prstClr val="black">
                  <a:tint val="75000"/>
                </a:prstClr>
              </a:solidFill>
            </a:endParaRPr>
          </a:p>
        </p:txBody>
      </p:sp>
      <p:sp>
        <p:nvSpPr>
          <p:cNvPr id="5" name="Rectangle 4"/>
          <p:cNvSpPr/>
          <p:nvPr userDrawn="1"/>
        </p:nvSpPr>
        <p:spPr>
          <a:xfrm>
            <a:off x="0" y="0"/>
            <a:ext cx="9906000" cy="198120"/>
          </a:xfrm>
          <a:prstGeom prst="rect">
            <a:avLst/>
          </a:prstGeom>
          <a:solidFill>
            <a:srgbClr val="25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32955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211340" y="987426"/>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39AAD9C-B424-4849-B704-533A10CBD67C}" type="datetimeFigureOut">
              <a:rPr lang="en-US" smtClean="0">
                <a:solidFill>
                  <a:prstClr val="black">
                    <a:tint val="75000"/>
                  </a:prstClr>
                </a:solidFill>
              </a:rPr>
              <a:pPr/>
              <a:t>5/29/2018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53CA06-DF62-DA44-AC07-3A04CF03F644}"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userDrawn="1"/>
        </p:nvSpPr>
        <p:spPr>
          <a:xfrm>
            <a:off x="0" y="0"/>
            <a:ext cx="9906000" cy="198120"/>
          </a:xfrm>
          <a:prstGeom prst="rect">
            <a:avLst/>
          </a:prstGeom>
          <a:solidFill>
            <a:srgbClr val="25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2543636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4211340" y="987426"/>
            <a:ext cx="50149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39AAD9C-B424-4849-B704-533A10CBD67C}" type="datetimeFigureOut">
              <a:rPr lang="en-US" smtClean="0">
                <a:solidFill>
                  <a:prstClr val="black">
                    <a:tint val="75000"/>
                  </a:prstClr>
                </a:solidFill>
              </a:rPr>
              <a:pPr/>
              <a:t>5/29/2018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153CA06-DF62-DA44-AC07-3A04CF03F644}"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userDrawn="1"/>
        </p:nvSpPr>
        <p:spPr>
          <a:xfrm>
            <a:off x="0" y="0"/>
            <a:ext cx="9906000" cy="198120"/>
          </a:xfrm>
          <a:prstGeom prst="rect">
            <a:avLst/>
          </a:prstGeom>
          <a:solidFill>
            <a:srgbClr val="25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149244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9AAD9C-B424-4849-B704-533A10CBD67C}" type="datetimeFigureOut">
              <a:rPr lang="en-US" smtClean="0">
                <a:solidFill>
                  <a:prstClr val="black">
                    <a:tint val="75000"/>
                  </a:prstClr>
                </a:solidFill>
              </a:rPr>
              <a:pPr/>
              <a:t>5/29/2018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53CA06-DF62-DA44-AC07-3A04CF03F644}"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0"/>
            <a:ext cx="9906000" cy="198120"/>
          </a:xfrm>
          <a:prstGeom prst="rect">
            <a:avLst/>
          </a:prstGeom>
          <a:solidFill>
            <a:srgbClr val="25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1444233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1" y="365125"/>
            <a:ext cx="2135981"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1037"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9AAD9C-B424-4849-B704-533A10CBD67C}" type="datetimeFigureOut">
              <a:rPr lang="en-US" smtClean="0">
                <a:solidFill>
                  <a:prstClr val="black">
                    <a:tint val="75000"/>
                  </a:prstClr>
                </a:solidFill>
              </a:rPr>
              <a:pPr/>
              <a:t>5/29/2018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153CA06-DF62-DA44-AC07-3A04CF03F644}"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0"/>
            <a:ext cx="9906000" cy="198120"/>
          </a:xfrm>
          <a:prstGeom prst="rect">
            <a:avLst/>
          </a:prstGeom>
          <a:solidFill>
            <a:srgbClr val="25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4026956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9918409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12960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53810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887551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96357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62"/>
            <a:ext cx="9906000" cy="1238250"/>
          </a:xfrm>
          <a:prstGeom prst="rect">
            <a:avLst/>
          </a:prstGeom>
        </p:spPr>
      </p:pic>
      <p:sp>
        <p:nvSpPr>
          <p:cNvPr id="6" name="Title 1"/>
          <p:cNvSpPr>
            <a:spLocks noGrp="1"/>
          </p:cNvSpPr>
          <p:nvPr>
            <p:ph type="title"/>
          </p:nvPr>
        </p:nvSpPr>
        <p:spPr>
          <a:xfrm>
            <a:off x="681038" y="365128"/>
            <a:ext cx="6164380" cy="524107"/>
          </a:xfrm>
        </p:spPr>
        <p:txBody>
          <a:bodyPr>
            <a:noAutofit/>
          </a:bodyPr>
          <a:lstStyle>
            <a:lvl1pPr>
              <a:defRPr sz="3200">
                <a:solidFill>
                  <a:schemeClr val="bg1"/>
                </a:solidFill>
              </a:defRPr>
            </a:lvl1pPr>
          </a:lstStyle>
          <a:p>
            <a:r>
              <a:rPr lang="en-US" dirty="0"/>
              <a:t>Click to edit Master title style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2890" y="5240660"/>
            <a:ext cx="1673110" cy="1617340"/>
          </a:xfrm>
          <a:prstGeom prst="rect">
            <a:avLst/>
          </a:prstGeom>
        </p:spPr>
      </p:pic>
      <p:sp>
        <p:nvSpPr>
          <p:cNvPr id="7" name="Footer Placeholder 2"/>
          <p:cNvSpPr>
            <a:spLocks noChangeArrowheads="1"/>
          </p:cNvSpPr>
          <p:nvPr userDrawn="1"/>
        </p:nvSpPr>
        <p:spPr bwMode="auto">
          <a:xfrm>
            <a:off x="677863" y="6413502"/>
            <a:ext cx="7315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zh-CN" sz="1000" dirty="0">
                <a:solidFill>
                  <a:schemeClr val="tx1"/>
                </a:solidFill>
                <a:latin typeface="Montserrat" pitchFamily="50" charset="0"/>
                <a:ea typeface="SimSun" pitchFamily="2" charset="-122"/>
              </a:rPr>
              <a:t>CABA Intelligent</a:t>
            </a:r>
            <a:r>
              <a:rPr lang="en-US" altLang="zh-CN" sz="1000" baseline="0" dirty="0">
                <a:solidFill>
                  <a:schemeClr val="tx1"/>
                </a:solidFill>
                <a:latin typeface="Montserrat" pitchFamily="50" charset="0"/>
                <a:ea typeface="SimSun" pitchFamily="2" charset="-122"/>
              </a:rPr>
              <a:t> Buildings Council (IBC</a:t>
            </a:r>
            <a:r>
              <a:rPr lang="en-US" altLang="zh-CN" sz="1000" dirty="0">
                <a:solidFill>
                  <a:schemeClr val="tx1"/>
                </a:solidFill>
                <a:latin typeface="Montserrat" pitchFamily="50" charset="0"/>
                <a:ea typeface="SimSun" pitchFamily="2" charset="-122"/>
              </a:rPr>
              <a:t>)</a:t>
            </a:r>
          </a:p>
        </p:txBody>
      </p:sp>
    </p:spTree>
    <p:extLst>
      <p:ext uri="{BB962C8B-B14F-4D97-AF65-F5344CB8AC3E}">
        <p14:creationId xmlns:p14="http://schemas.microsoft.com/office/powerpoint/2010/main" val="9243641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95300" y="1600200"/>
            <a:ext cx="9273117" cy="50927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5001221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00555074"/>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en-US"/>
              <a:t>Click to edit Master title style</a:t>
            </a:r>
          </a:p>
        </p:txBody>
      </p:sp>
      <p:sp>
        <p:nvSpPr>
          <p:cNvPr id="3" name="Subtitle 2"/>
          <p:cNvSpPr>
            <a:spLocks noGrp="1"/>
          </p:cNvSpPr>
          <p:nvPr>
            <p:ph type="subTitle" idx="1"/>
          </p:nvPr>
        </p:nvSpPr>
        <p:spPr>
          <a:xfrm>
            <a:off x="1485900" y="3886200"/>
            <a:ext cx="69342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4725427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95967" y="6261100"/>
            <a:ext cx="8172450" cy="4318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95300" y="1600201"/>
            <a:ext cx="89154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044724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54262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2" name="Rectangle 17"/>
          <p:cNvSpPr>
            <a:spLocks noGrp="1" noChangeArrowheads="1"/>
          </p:cNvSpPr>
          <p:nvPr>
            <p:ph type="title"/>
          </p:nvPr>
        </p:nvSpPr>
        <p:spPr bwMode="auto">
          <a:xfrm>
            <a:off x="1595967" y="6261100"/>
            <a:ext cx="8172450" cy="431800"/>
          </a:xfrm>
          <a:prstGeom prst="rect">
            <a:avLst/>
          </a:prstGeom>
          <a:noFill/>
          <a:ln w="9525">
            <a:noFill/>
            <a:miter lim="800000"/>
            <a:headEnd/>
            <a:tailEnd/>
          </a:ln>
        </p:spPr>
        <p:txBody>
          <a:bodyPr vert="horz" wrap="square" lIns="83768" tIns="41884" rIns="83768" bIns="41884" numCol="1" anchor="ctr" anchorCtr="0" compatLnSpc="1">
            <a:prstTxWarp prst="textNoShape">
              <a:avLst/>
            </a:prstTxWarp>
          </a:bodyPr>
          <a:lstStyle/>
          <a:p>
            <a:pPr lvl="0"/>
            <a:r>
              <a:rPr lang="en-GB" dirty="0"/>
              <a:t>Click to edit Master title style</a:t>
            </a:r>
          </a:p>
        </p:txBody>
      </p:sp>
    </p:spTree>
    <p:extLst>
      <p:ext uri="{BB962C8B-B14F-4D97-AF65-F5344CB8AC3E}">
        <p14:creationId xmlns:p14="http://schemas.microsoft.com/office/powerpoint/2010/main" val="402487617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2" name="Rectangle 17"/>
          <p:cNvSpPr>
            <a:spLocks noGrp="1" noChangeArrowheads="1"/>
          </p:cNvSpPr>
          <p:nvPr>
            <p:ph type="title"/>
          </p:nvPr>
        </p:nvSpPr>
        <p:spPr bwMode="auto">
          <a:xfrm>
            <a:off x="1595967" y="6261100"/>
            <a:ext cx="8172450" cy="431800"/>
          </a:xfrm>
          <a:prstGeom prst="rect">
            <a:avLst/>
          </a:prstGeom>
          <a:noFill/>
          <a:ln w="9525">
            <a:noFill/>
            <a:miter lim="800000"/>
            <a:headEnd/>
            <a:tailEnd/>
          </a:ln>
        </p:spPr>
        <p:txBody>
          <a:bodyPr vert="horz" wrap="square" lIns="83768" tIns="41884" rIns="83768" bIns="41884" numCol="1" anchor="ctr" anchorCtr="0" compatLnSpc="1">
            <a:prstTxWarp prst="textNoShape">
              <a:avLst/>
            </a:prstTxWarp>
          </a:bodyPr>
          <a:lstStyle/>
          <a:p>
            <a:pPr lvl="0"/>
            <a:r>
              <a:rPr lang="en-GB" dirty="0"/>
              <a:t>Click to edit Master title style</a:t>
            </a:r>
          </a:p>
        </p:txBody>
      </p:sp>
    </p:spTree>
    <p:extLst>
      <p:ext uri="{BB962C8B-B14F-4D97-AF65-F5344CB8AC3E}">
        <p14:creationId xmlns:p14="http://schemas.microsoft.com/office/powerpoint/2010/main" val="2322529518"/>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2" name="Rectangle 17"/>
          <p:cNvSpPr>
            <a:spLocks noGrp="1" noChangeArrowheads="1"/>
          </p:cNvSpPr>
          <p:nvPr>
            <p:ph type="title"/>
          </p:nvPr>
        </p:nvSpPr>
        <p:spPr bwMode="auto">
          <a:xfrm>
            <a:off x="1595967" y="6261100"/>
            <a:ext cx="8172450" cy="431800"/>
          </a:xfrm>
          <a:prstGeom prst="rect">
            <a:avLst/>
          </a:prstGeom>
          <a:noFill/>
          <a:ln w="9525">
            <a:noFill/>
            <a:miter lim="800000"/>
            <a:headEnd/>
            <a:tailEnd/>
          </a:ln>
        </p:spPr>
        <p:txBody>
          <a:bodyPr vert="horz" wrap="square" lIns="83768" tIns="41884" rIns="83768" bIns="41884" numCol="1" anchor="ctr" anchorCtr="0" compatLnSpc="1">
            <a:prstTxWarp prst="textNoShape">
              <a:avLst/>
            </a:prstTxWarp>
          </a:bodyPr>
          <a:lstStyle/>
          <a:p>
            <a:pPr lvl="0"/>
            <a:r>
              <a:rPr lang="en-GB" dirty="0"/>
              <a:t>Click to edit Master title style</a:t>
            </a:r>
          </a:p>
        </p:txBody>
      </p:sp>
    </p:spTree>
    <p:extLst>
      <p:ext uri="{BB962C8B-B14F-4D97-AF65-F5344CB8AC3E}">
        <p14:creationId xmlns:p14="http://schemas.microsoft.com/office/powerpoint/2010/main" val="249672841"/>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2" name="Rectangle 17"/>
          <p:cNvSpPr>
            <a:spLocks noGrp="1" noChangeArrowheads="1"/>
          </p:cNvSpPr>
          <p:nvPr>
            <p:ph type="title"/>
          </p:nvPr>
        </p:nvSpPr>
        <p:spPr bwMode="auto">
          <a:xfrm>
            <a:off x="1595967" y="6261100"/>
            <a:ext cx="8172450" cy="431800"/>
          </a:xfrm>
          <a:prstGeom prst="rect">
            <a:avLst/>
          </a:prstGeom>
          <a:noFill/>
          <a:ln w="9525">
            <a:noFill/>
            <a:miter lim="800000"/>
            <a:headEnd/>
            <a:tailEnd/>
          </a:ln>
        </p:spPr>
        <p:txBody>
          <a:bodyPr vert="horz" wrap="square" lIns="83768" tIns="41884" rIns="83768" bIns="41884" numCol="1" anchor="ctr" anchorCtr="0" compatLnSpc="1">
            <a:prstTxWarp prst="textNoShape">
              <a:avLst/>
            </a:prstTxWarp>
          </a:bodyPr>
          <a:lstStyle/>
          <a:p>
            <a:pPr lvl="0"/>
            <a:r>
              <a:rPr lang="en-GB" dirty="0"/>
              <a:t>Click to edit Master title style</a:t>
            </a:r>
          </a:p>
        </p:txBody>
      </p:sp>
    </p:spTree>
    <p:extLst>
      <p:ext uri="{BB962C8B-B14F-4D97-AF65-F5344CB8AC3E}">
        <p14:creationId xmlns:p14="http://schemas.microsoft.com/office/powerpoint/2010/main" val="1043207878"/>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Rectangle 17"/>
          <p:cNvSpPr>
            <a:spLocks noGrp="1" noChangeArrowheads="1"/>
          </p:cNvSpPr>
          <p:nvPr>
            <p:ph type="title"/>
          </p:nvPr>
        </p:nvSpPr>
        <p:spPr bwMode="auto">
          <a:xfrm>
            <a:off x="1595967" y="6261100"/>
            <a:ext cx="8172450" cy="431800"/>
          </a:xfrm>
          <a:prstGeom prst="rect">
            <a:avLst/>
          </a:prstGeom>
          <a:noFill/>
          <a:ln w="9525">
            <a:noFill/>
            <a:miter lim="800000"/>
            <a:headEnd/>
            <a:tailEnd/>
          </a:ln>
        </p:spPr>
        <p:txBody>
          <a:bodyPr vert="horz" wrap="square" lIns="83768" tIns="41884" rIns="83768" bIns="41884" numCol="1" anchor="ctr" anchorCtr="0" compatLnSpc="1">
            <a:prstTxWarp prst="textNoShape">
              <a:avLst/>
            </a:prstTxWarp>
          </a:bodyPr>
          <a:lstStyle/>
          <a:p>
            <a:pPr lvl="0"/>
            <a:r>
              <a:rPr lang="en-GB" dirty="0"/>
              <a:t>Click to edit Master title style</a:t>
            </a:r>
          </a:p>
        </p:txBody>
      </p:sp>
    </p:spTree>
    <p:extLst>
      <p:ext uri="{BB962C8B-B14F-4D97-AF65-F5344CB8AC3E}">
        <p14:creationId xmlns:p14="http://schemas.microsoft.com/office/powerpoint/2010/main" val="87099109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e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62"/>
            <a:ext cx="9906000" cy="1238250"/>
          </a:xfrm>
          <a:prstGeom prst="rect">
            <a:avLst/>
          </a:prstGeom>
        </p:spPr>
      </p:pic>
      <p:sp>
        <p:nvSpPr>
          <p:cNvPr id="8" name="Content Placeholder 2"/>
          <p:cNvSpPr>
            <a:spLocks noGrp="1"/>
          </p:cNvSpPr>
          <p:nvPr>
            <p:ph sz="half" idx="1"/>
          </p:nvPr>
        </p:nvSpPr>
        <p:spPr>
          <a:xfrm>
            <a:off x="681037" y="2110502"/>
            <a:ext cx="8542636" cy="4192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1"/>
          <p:cNvSpPr>
            <a:spLocks noGrp="1"/>
          </p:cNvSpPr>
          <p:nvPr>
            <p:ph type="body" sz="quarter" idx="12" hasCustomPrompt="1"/>
          </p:nvPr>
        </p:nvSpPr>
        <p:spPr>
          <a:xfrm>
            <a:off x="682329" y="1359323"/>
            <a:ext cx="854134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12" name="Title 1"/>
          <p:cNvSpPr>
            <a:spLocks noGrp="1"/>
          </p:cNvSpPr>
          <p:nvPr>
            <p:ph type="title"/>
          </p:nvPr>
        </p:nvSpPr>
        <p:spPr>
          <a:xfrm>
            <a:off x="681038" y="365128"/>
            <a:ext cx="6164380" cy="524107"/>
          </a:xfrm>
        </p:spPr>
        <p:txBody>
          <a:bodyPr>
            <a:noAutofit/>
          </a:bodyPr>
          <a:lstStyle>
            <a:lvl1pPr>
              <a:defRPr sz="3200">
                <a:solidFill>
                  <a:schemeClr val="bg1"/>
                </a:solidFill>
              </a:defRPr>
            </a:lvl1pPr>
          </a:lstStyle>
          <a:p>
            <a:r>
              <a:rPr lang="en-US" dirty="0"/>
              <a:t>Click to edit Master title style</a:t>
            </a:r>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2890" y="5240660"/>
            <a:ext cx="1673110" cy="1617340"/>
          </a:xfrm>
          <a:prstGeom prst="rect">
            <a:avLst/>
          </a:prstGeom>
        </p:spPr>
      </p:pic>
      <p:sp>
        <p:nvSpPr>
          <p:cNvPr id="10" name="Footer Placeholder 2"/>
          <p:cNvSpPr>
            <a:spLocks noChangeArrowheads="1"/>
          </p:cNvSpPr>
          <p:nvPr userDrawn="1"/>
        </p:nvSpPr>
        <p:spPr bwMode="auto">
          <a:xfrm>
            <a:off x="677863" y="6413502"/>
            <a:ext cx="7315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zh-CN" sz="1000" dirty="0">
                <a:solidFill>
                  <a:schemeClr val="tx1"/>
                </a:solidFill>
                <a:latin typeface="Montserrat" pitchFamily="50" charset="0"/>
                <a:ea typeface="SimSun" pitchFamily="2" charset="-122"/>
              </a:rPr>
              <a:t>CABA Intelligent</a:t>
            </a:r>
            <a:r>
              <a:rPr lang="en-US" altLang="zh-CN" sz="1000" baseline="0" dirty="0">
                <a:solidFill>
                  <a:schemeClr val="tx1"/>
                </a:solidFill>
                <a:latin typeface="Montserrat" pitchFamily="50" charset="0"/>
                <a:ea typeface="SimSun" pitchFamily="2" charset="-122"/>
              </a:rPr>
              <a:t> Buildings Council (IBC)</a:t>
            </a:r>
            <a:endParaRPr lang="en-US" altLang="zh-CN" sz="1000" dirty="0">
              <a:solidFill>
                <a:schemeClr val="tx1"/>
              </a:solidFill>
              <a:latin typeface="Montserrat" pitchFamily="50" charset="0"/>
              <a:ea typeface="SimSun" pitchFamily="2" charset="-122"/>
            </a:endParaRPr>
          </a:p>
        </p:txBody>
      </p:sp>
    </p:spTree>
    <p:extLst>
      <p:ext uri="{BB962C8B-B14F-4D97-AF65-F5344CB8AC3E}">
        <p14:creationId xmlns:p14="http://schemas.microsoft.com/office/powerpoint/2010/main" val="890860758"/>
      </p:ext>
    </p:extLst>
  </p:cSld>
  <p:clrMapOvr>
    <a:masterClrMapping/>
  </p:clrMapOvr>
  <p:hf hdr="0" dt="0"/>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7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657757"/>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Rectangle 17"/>
          <p:cNvSpPr>
            <a:spLocks noGrp="1" noChangeArrowheads="1"/>
          </p:cNvSpPr>
          <p:nvPr>
            <p:ph type="title"/>
          </p:nvPr>
        </p:nvSpPr>
        <p:spPr bwMode="auto">
          <a:xfrm>
            <a:off x="1595967" y="6261100"/>
            <a:ext cx="8172450" cy="431800"/>
          </a:xfrm>
          <a:prstGeom prst="rect">
            <a:avLst/>
          </a:prstGeom>
          <a:noFill/>
          <a:ln w="9525">
            <a:noFill/>
            <a:miter lim="800000"/>
            <a:headEnd/>
            <a:tailEnd/>
          </a:ln>
        </p:spPr>
        <p:txBody>
          <a:bodyPr vert="horz" wrap="square" lIns="83768" tIns="41884" rIns="83768" bIns="41884" numCol="1" anchor="ctr" anchorCtr="0" compatLnSpc="1">
            <a:prstTxWarp prst="textNoShape">
              <a:avLst/>
            </a:prstTxWarp>
          </a:bodyPr>
          <a:lstStyle/>
          <a:p>
            <a:pPr lvl="0"/>
            <a:r>
              <a:rPr lang="en-GB" dirty="0"/>
              <a:t>Click to edit Master title style</a:t>
            </a:r>
          </a:p>
        </p:txBody>
      </p:sp>
    </p:spTree>
    <p:extLst>
      <p:ext uri="{BB962C8B-B14F-4D97-AF65-F5344CB8AC3E}">
        <p14:creationId xmlns:p14="http://schemas.microsoft.com/office/powerpoint/2010/main" val="309790175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 Re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A308848-82DC-40C8-B389-ED9127629F3D}"/>
              </a:ext>
            </a:extLst>
          </p:cNvPr>
          <p:cNvSpPr/>
          <p:nvPr userDrawn="1"/>
        </p:nvSpPr>
        <p:spPr bwMode="gray">
          <a:xfrm>
            <a:off x="0" y="3429000"/>
            <a:ext cx="9906000" cy="3429001"/>
          </a:xfrm>
          <a:prstGeom prst="rect">
            <a:avLst/>
          </a:prstGeom>
          <a:solidFill>
            <a:srgbClr val="E63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p>
        </p:txBody>
      </p:sp>
      <p:pic>
        <p:nvPicPr>
          <p:cNvPr id="16" name="Graphic 15">
            <a:extLst>
              <a:ext uri="{FF2B5EF4-FFF2-40B4-BE49-F238E27FC236}">
                <a16:creationId xmlns:a16="http://schemas.microsoft.com/office/drawing/2014/main" id="{B13E96B6-249F-45CA-802F-3E2724936350}"/>
              </a:ext>
            </a:extLst>
          </p:cNvPr>
          <p:cNvPicPr>
            <a:picLocks noChangeAspect="1"/>
          </p:cNvPicPr>
          <p:nvPr userDrawn="1"/>
        </p:nvPicPr>
        <p:blipFill>
          <a:blip r:embed="rId2">
            <a:extLst>
              <a:ext uri="{96DAC541-7B7A-43D3-8B79-37D633B846F1}">
                <asvg:svgBlip xmlns:asvg="http://schemas.microsoft.com/office/drawing/2016/SVG/main" r:embed="rId3"/>
              </a:ext>
            </a:extLst>
          </a:blip>
          <a:srcRect l="3979" b="42720"/>
          <a:stretch>
            <a:fillRect/>
          </a:stretch>
        </p:blipFill>
        <p:spPr>
          <a:xfrm>
            <a:off x="0" y="5249425"/>
            <a:ext cx="6392136" cy="1608577"/>
          </a:xfrm>
          <a:custGeom>
            <a:avLst/>
            <a:gdLst>
              <a:gd name="connsiteX0" fmla="*/ 0 w 7867244"/>
              <a:gd name="connsiteY0" fmla="*/ 0 h 1608577"/>
              <a:gd name="connsiteX1" fmla="*/ 7867244 w 7867244"/>
              <a:gd name="connsiteY1" fmla="*/ 0 h 1608577"/>
              <a:gd name="connsiteX2" fmla="*/ 7867244 w 7867244"/>
              <a:gd name="connsiteY2" fmla="*/ 1608577 h 1608577"/>
              <a:gd name="connsiteX3" fmla="*/ 0 w 7867244"/>
              <a:gd name="connsiteY3" fmla="*/ 1608577 h 1608577"/>
            </a:gdLst>
            <a:ahLst/>
            <a:cxnLst>
              <a:cxn ang="0">
                <a:pos x="connsiteX0" y="connsiteY0"/>
              </a:cxn>
              <a:cxn ang="0">
                <a:pos x="connsiteX1" y="connsiteY1"/>
              </a:cxn>
              <a:cxn ang="0">
                <a:pos x="connsiteX2" y="connsiteY2"/>
              </a:cxn>
              <a:cxn ang="0">
                <a:pos x="connsiteX3" y="connsiteY3"/>
              </a:cxn>
            </a:cxnLst>
            <a:rect l="l" t="t" r="r" b="b"/>
            <a:pathLst>
              <a:path w="7867244" h="1608577">
                <a:moveTo>
                  <a:pt x="0" y="0"/>
                </a:moveTo>
                <a:lnTo>
                  <a:pt x="7867244" y="0"/>
                </a:lnTo>
                <a:lnTo>
                  <a:pt x="7867244" y="1608577"/>
                </a:lnTo>
                <a:lnTo>
                  <a:pt x="0" y="1608577"/>
                </a:lnTo>
                <a:close/>
              </a:path>
            </a:pathLst>
          </a:custGeom>
        </p:spPr>
      </p:pic>
      <p:sp>
        <p:nvSpPr>
          <p:cNvPr id="2" name="Title 1">
            <a:extLst>
              <a:ext uri="{FF2B5EF4-FFF2-40B4-BE49-F238E27FC236}">
                <a16:creationId xmlns:a16="http://schemas.microsoft.com/office/drawing/2014/main" id="{E1FE9AFF-FCAB-4403-9121-B55E76483D86}"/>
              </a:ext>
            </a:extLst>
          </p:cNvPr>
          <p:cNvSpPr>
            <a:spLocks noGrp="1"/>
          </p:cNvSpPr>
          <p:nvPr>
            <p:ph type="ctrTitle" hasCustomPrompt="1"/>
          </p:nvPr>
        </p:nvSpPr>
        <p:spPr bwMode="gray">
          <a:xfrm>
            <a:off x="3260725" y="476250"/>
            <a:ext cx="6211888" cy="1638426"/>
          </a:xfrm>
        </p:spPr>
        <p:txBody>
          <a:bodyPr anchor="b"/>
          <a:lstStyle>
            <a:lvl1pPr algn="l">
              <a:defRPr sz="3575" cap="all" baseline="0">
                <a:solidFill>
                  <a:srgbClr val="59595E"/>
                </a:solidFill>
                <a:latin typeface="+mn-lt"/>
              </a:defRPr>
            </a:lvl1pPr>
          </a:lstStyle>
          <a:p>
            <a:r>
              <a:rPr lang="en-US" dirty="0"/>
              <a:t>Type Insightful headline max 2 lines</a:t>
            </a:r>
          </a:p>
        </p:txBody>
      </p:sp>
      <p:sp>
        <p:nvSpPr>
          <p:cNvPr id="3" name="Subtitle 2">
            <a:extLst>
              <a:ext uri="{FF2B5EF4-FFF2-40B4-BE49-F238E27FC236}">
                <a16:creationId xmlns:a16="http://schemas.microsoft.com/office/drawing/2014/main" id="{ACF43AB3-60FF-431C-BDF1-4F60E1A515B3}"/>
              </a:ext>
            </a:extLst>
          </p:cNvPr>
          <p:cNvSpPr>
            <a:spLocks noGrp="1"/>
          </p:cNvSpPr>
          <p:nvPr>
            <p:ph type="subTitle" idx="1" hasCustomPrompt="1"/>
          </p:nvPr>
        </p:nvSpPr>
        <p:spPr bwMode="gray">
          <a:xfrm>
            <a:off x="3260725" y="2247902"/>
            <a:ext cx="5221288" cy="920749"/>
          </a:xfrm>
        </p:spPr>
        <p:txBody>
          <a:bodyPr/>
          <a:lstStyle>
            <a:lvl1pPr marL="0" indent="0" algn="l">
              <a:buNone/>
              <a:defRPr sz="1625">
                <a:solidFill>
                  <a:srgbClr val="59595E"/>
                </a:solidFill>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dirty="0"/>
              <a:t>Type subhead in sentence case</a:t>
            </a:r>
          </a:p>
        </p:txBody>
      </p:sp>
      <p:sp>
        <p:nvSpPr>
          <p:cNvPr id="4" name="Date Placeholder 3">
            <a:extLst>
              <a:ext uri="{FF2B5EF4-FFF2-40B4-BE49-F238E27FC236}">
                <a16:creationId xmlns:a16="http://schemas.microsoft.com/office/drawing/2014/main" id="{2F1ADED2-4474-40E7-B9CA-B41C847D3F07}"/>
              </a:ext>
            </a:extLst>
          </p:cNvPr>
          <p:cNvSpPr>
            <a:spLocks noGrp="1"/>
          </p:cNvSpPr>
          <p:nvPr>
            <p:ph type="dt" sz="half" idx="10"/>
          </p:nvPr>
        </p:nvSpPr>
        <p:spPr bwMode="hidden"/>
        <p:txBody>
          <a:bodyPr/>
          <a:lstStyle/>
          <a:p>
            <a:fld id="{FBE0320C-EA27-40C2-94EB-4A3922006301}" type="datetime1">
              <a:rPr lang="en-US" smtClean="0"/>
              <a:t>5/29/2018</a:t>
            </a:fld>
            <a:endParaRPr lang="en-US"/>
          </a:p>
        </p:txBody>
      </p:sp>
      <p:sp>
        <p:nvSpPr>
          <p:cNvPr id="5" name="Footer Placeholder 4">
            <a:extLst>
              <a:ext uri="{FF2B5EF4-FFF2-40B4-BE49-F238E27FC236}">
                <a16:creationId xmlns:a16="http://schemas.microsoft.com/office/drawing/2014/main" id="{188F4ACF-6460-471A-AE4B-01C2FE8E4D1D}"/>
              </a:ext>
            </a:extLst>
          </p:cNvPr>
          <p:cNvSpPr>
            <a:spLocks noGrp="1"/>
          </p:cNvSpPr>
          <p:nvPr>
            <p:ph type="ftr" sz="quarter" idx="11"/>
          </p:nvPr>
        </p:nvSpPr>
        <p:spPr bwMode="hidden">
          <a:xfrm>
            <a:off x="2961480" y="7278544"/>
            <a:ext cx="5943601" cy="255588"/>
          </a:xfrm>
        </p:spPr>
        <p:txBody>
          <a:bodyPr/>
          <a:lstStyle/>
          <a:p>
            <a:r>
              <a:rPr lang="en-US"/>
              <a:t>© 2018 HGA</a:t>
            </a:r>
          </a:p>
        </p:txBody>
      </p:sp>
      <p:sp>
        <p:nvSpPr>
          <p:cNvPr id="6" name="Slide Number Placeholder 5">
            <a:extLst>
              <a:ext uri="{FF2B5EF4-FFF2-40B4-BE49-F238E27FC236}">
                <a16:creationId xmlns:a16="http://schemas.microsoft.com/office/drawing/2014/main" id="{788A4E61-E3D7-45D2-9724-8E60C60973ED}"/>
              </a:ext>
            </a:extLst>
          </p:cNvPr>
          <p:cNvSpPr>
            <a:spLocks noGrp="1"/>
          </p:cNvSpPr>
          <p:nvPr>
            <p:ph type="sldNum" sz="quarter" idx="12"/>
          </p:nvPr>
        </p:nvSpPr>
        <p:spPr bwMode="hidden">
          <a:xfrm>
            <a:off x="2961480" y="7644575"/>
            <a:ext cx="2476500" cy="255588"/>
          </a:xfrm>
        </p:spPr>
        <p:txBody>
          <a:bodyPr/>
          <a:lstStyle/>
          <a:p>
            <a:fld id="{F46EF868-7C93-4939-A1D5-876EDC915578}" type="slidenum">
              <a:rPr lang="en-US" smtClean="0"/>
              <a:t>‹#›</a:t>
            </a:fld>
            <a:endParaRPr lang="en-US"/>
          </a:p>
        </p:txBody>
      </p:sp>
      <p:cxnSp>
        <p:nvCxnSpPr>
          <p:cNvPr id="11" name="Straight Connector 10">
            <a:extLst>
              <a:ext uri="{FF2B5EF4-FFF2-40B4-BE49-F238E27FC236}">
                <a16:creationId xmlns:a16="http://schemas.microsoft.com/office/drawing/2014/main" id="{E45EC857-40E5-478E-91B8-FBAE5AC20348}"/>
              </a:ext>
            </a:extLst>
          </p:cNvPr>
          <p:cNvCxnSpPr>
            <a:cxnSpLocks/>
          </p:cNvCxnSpPr>
          <p:nvPr userDrawn="1"/>
        </p:nvCxnSpPr>
        <p:spPr bwMode="gray">
          <a:xfrm>
            <a:off x="2784589" y="342900"/>
            <a:ext cx="0" cy="2635250"/>
          </a:xfrm>
          <a:prstGeom prst="line">
            <a:avLst/>
          </a:prstGeom>
          <a:ln w="28575" cap="rnd">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36B8D543-CCC0-4B39-B16C-75E5B177F2EC}"/>
              </a:ext>
            </a:extLst>
          </p:cNvPr>
          <p:cNvSpPr/>
          <p:nvPr userDrawn="1"/>
        </p:nvSpPr>
        <p:spPr bwMode="gray">
          <a:xfrm>
            <a:off x="0" y="-472640"/>
            <a:ext cx="2452915" cy="3984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l"/>
            <a:r>
              <a:rPr lang="en-US" sz="1463" dirty="0"/>
              <a:t>Title Slide - Red</a:t>
            </a:r>
          </a:p>
        </p:txBody>
      </p:sp>
      <p:pic>
        <p:nvPicPr>
          <p:cNvPr id="26" name="Picture 25">
            <a:extLst>
              <a:ext uri="{FF2B5EF4-FFF2-40B4-BE49-F238E27FC236}">
                <a16:creationId xmlns:a16="http://schemas.microsoft.com/office/drawing/2014/main" id="{0F07C858-7226-4D7A-B120-20DDC4D7891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691357" y="1320863"/>
            <a:ext cx="1317653" cy="563750"/>
          </a:xfrm>
          <a:prstGeom prst="rect">
            <a:avLst/>
          </a:prstGeom>
        </p:spPr>
      </p:pic>
    </p:spTree>
    <p:extLst>
      <p:ext uri="{BB962C8B-B14F-4D97-AF65-F5344CB8AC3E}">
        <p14:creationId xmlns:p14="http://schemas.microsoft.com/office/powerpoint/2010/main" val="3192157724"/>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 Gra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A308848-82DC-40C8-B389-ED9127629F3D}"/>
              </a:ext>
            </a:extLst>
          </p:cNvPr>
          <p:cNvSpPr/>
          <p:nvPr userDrawn="1"/>
        </p:nvSpPr>
        <p:spPr bwMode="gray">
          <a:xfrm>
            <a:off x="0" y="3429000"/>
            <a:ext cx="9906000" cy="3429001"/>
          </a:xfrm>
          <a:prstGeom prst="rect">
            <a:avLst/>
          </a:prstGeom>
          <a:solidFill>
            <a:srgbClr val="6D6E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p>
        </p:txBody>
      </p:sp>
      <p:sp>
        <p:nvSpPr>
          <p:cNvPr id="2" name="Title 1">
            <a:extLst>
              <a:ext uri="{FF2B5EF4-FFF2-40B4-BE49-F238E27FC236}">
                <a16:creationId xmlns:a16="http://schemas.microsoft.com/office/drawing/2014/main" id="{E1FE9AFF-FCAB-4403-9121-B55E76483D86}"/>
              </a:ext>
            </a:extLst>
          </p:cNvPr>
          <p:cNvSpPr>
            <a:spLocks noGrp="1"/>
          </p:cNvSpPr>
          <p:nvPr>
            <p:ph type="ctrTitle" hasCustomPrompt="1"/>
          </p:nvPr>
        </p:nvSpPr>
        <p:spPr bwMode="gray">
          <a:xfrm>
            <a:off x="3260725" y="476250"/>
            <a:ext cx="6211888" cy="1638426"/>
          </a:xfrm>
        </p:spPr>
        <p:txBody>
          <a:bodyPr anchor="b"/>
          <a:lstStyle>
            <a:lvl1pPr algn="l">
              <a:defRPr sz="3575" cap="all" baseline="0">
                <a:solidFill>
                  <a:srgbClr val="59595E"/>
                </a:solidFill>
                <a:latin typeface="+mn-lt"/>
              </a:defRPr>
            </a:lvl1pPr>
          </a:lstStyle>
          <a:p>
            <a:r>
              <a:rPr lang="en-US" dirty="0"/>
              <a:t>Type Insightful headline max 2 lines</a:t>
            </a:r>
          </a:p>
        </p:txBody>
      </p:sp>
      <p:sp>
        <p:nvSpPr>
          <p:cNvPr id="3" name="Subtitle 2">
            <a:extLst>
              <a:ext uri="{FF2B5EF4-FFF2-40B4-BE49-F238E27FC236}">
                <a16:creationId xmlns:a16="http://schemas.microsoft.com/office/drawing/2014/main" id="{ACF43AB3-60FF-431C-BDF1-4F60E1A515B3}"/>
              </a:ext>
            </a:extLst>
          </p:cNvPr>
          <p:cNvSpPr>
            <a:spLocks noGrp="1"/>
          </p:cNvSpPr>
          <p:nvPr>
            <p:ph type="subTitle" idx="1" hasCustomPrompt="1"/>
          </p:nvPr>
        </p:nvSpPr>
        <p:spPr bwMode="gray">
          <a:xfrm>
            <a:off x="3260725" y="2247902"/>
            <a:ext cx="5221288" cy="920749"/>
          </a:xfrm>
        </p:spPr>
        <p:txBody>
          <a:bodyPr/>
          <a:lstStyle>
            <a:lvl1pPr marL="0" indent="0" algn="l">
              <a:buNone/>
              <a:defRPr sz="1625">
                <a:solidFill>
                  <a:srgbClr val="59595E"/>
                </a:solidFill>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dirty="0"/>
              <a:t>Type subhead in sentence case</a:t>
            </a:r>
          </a:p>
        </p:txBody>
      </p:sp>
      <p:sp>
        <p:nvSpPr>
          <p:cNvPr id="4" name="Date Placeholder 3">
            <a:extLst>
              <a:ext uri="{FF2B5EF4-FFF2-40B4-BE49-F238E27FC236}">
                <a16:creationId xmlns:a16="http://schemas.microsoft.com/office/drawing/2014/main" id="{2F1ADED2-4474-40E7-B9CA-B41C847D3F07}"/>
              </a:ext>
            </a:extLst>
          </p:cNvPr>
          <p:cNvSpPr>
            <a:spLocks noGrp="1"/>
          </p:cNvSpPr>
          <p:nvPr>
            <p:ph type="dt" sz="half" idx="10"/>
          </p:nvPr>
        </p:nvSpPr>
        <p:spPr bwMode="hidden"/>
        <p:txBody>
          <a:bodyPr/>
          <a:lstStyle/>
          <a:p>
            <a:fld id="{6ACD38AC-BCC6-4578-AE3A-F56523549F64}" type="datetime1">
              <a:rPr lang="en-US" smtClean="0"/>
              <a:t>5/29/2018</a:t>
            </a:fld>
            <a:endParaRPr lang="en-US"/>
          </a:p>
        </p:txBody>
      </p:sp>
      <p:sp>
        <p:nvSpPr>
          <p:cNvPr id="5" name="Footer Placeholder 4">
            <a:extLst>
              <a:ext uri="{FF2B5EF4-FFF2-40B4-BE49-F238E27FC236}">
                <a16:creationId xmlns:a16="http://schemas.microsoft.com/office/drawing/2014/main" id="{188F4ACF-6460-471A-AE4B-01C2FE8E4D1D}"/>
              </a:ext>
            </a:extLst>
          </p:cNvPr>
          <p:cNvSpPr>
            <a:spLocks noGrp="1"/>
          </p:cNvSpPr>
          <p:nvPr>
            <p:ph type="ftr" sz="quarter" idx="11"/>
          </p:nvPr>
        </p:nvSpPr>
        <p:spPr bwMode="hidden">
          <a:xfrm>
            <a:off x="2961480" y="7278544"/>
            <a:ext cx="5943601" cy="255588"/>
          </a:xfrm>
        </p:spPr>
        <p:txBody>
          <a:bodyPr/>
          <a:lstStyle/>
          <a:p>
            <a:r>
              <a:rPr lang="en-US"/>
              <a:t>© 2018 HGA</a:t>
            </a:r>
          </a:p>
        </p:txBody>
      </p:sp>
      <p:sp>
        <p:nvSpPr>
          <p:cNvPr id="6" name="Slide Number Placeholder 5">
            <a:extLst>
              <a:ext uri="{FF2B5EF4-FFF2-40B4-BE49-F238E27FC236}">
                <a16:creationId xmlns:a16="http://schemas.microsoft.com/office/drawing/2014/main" id="{788A4E61-E3D7-45D2-9724-8E60C60973ED}"/>
              </a:ext>
            </a:extLst>
          </p:cNvPr>
          <p:cNvSpPr>
            <a:spLocks noGrp="1"/>
          </p:cNvSpPr>
          <p:nvPr>
            <p:ph type="sldNum" sz="quarter" idx="12"/>
          </p:nvPr>
        </p:nvSpPr>
        <p:spPr bwMode="hidden">
          <a:xfrm>
            <a:off x="2961480" y="7644575"/>
            <a:ext cx="2476500" cy="255588"/>
          </a:xfrm>
        </p:spPr>
        <p:txBody>
          <a:bodyPr/>
          <a:lstStyle/>
          <a:p>
            <a:fld id="{F46EF868-7C93-4939-A1D5-876EDC915578}" type="slidenum">
              <a:rPr lang="en-US" smtClean="0"/>
              <a:t>‹#›</a:t>
            </a:fld>
            <a:endParaRPr lang="en-US"/>
          </a:p>
        </p:txBody>
      </p:sp>
      <p:cxnSp>
        <p:nvCxnSpPr>
          <p:cNvPr id="11" name="Straight Connector 10">
            <a:extLst>
              <a:ext uri="{FF2B5EF4-FFF2-40B4-BE49-F238E27FC236}">
                <a16:creationId xmlns:a16="http://schemas.microsoft.com/office/drawing/2014/main" id="{E45EC857-40E5-478E-91B8-FBAE5AC20348}"/>
              </a:ext>
            </a:extLst>
          </p:cNvPr>
          <p:cNvCxnSpPr>
            <a:cxnSpLocks/>
          </p:cNvCxnSpPr>
          <p:nvPr userDrawn="1"/>
        </p:nvCxnSpPr>
        <p:spPr bwMode="gray">
          <a:xfrm>
            <a:off x="2784589" y="342900"/>
            <a:ext cx="0" cy="2635250"/>
          </a:xfrm>
          <a:prstGeom prst="line">
            <a:avLst/>
          </a:prstGeom>
          <a:ln w="28575" cap="rnd">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B0E2837-5140-4596-B432-F802E65BC06D}"/>
              </a:ext>
            </a:extLst>
          </p:cNvPr>
          <p:cNvSpPr/>
          <p:nvPr userDrawn="1"/>
        </p:nvSpPr>
        <p:spPr bwMode="gray">
          <a:xfrm>
            <a:off x="0" y="-472640"/>
            <a:ext cx="2452915" cy="3984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l"/>
            <a:r>
              <a:rPr lang="en-US" sz="1463" dirty="0"/>
              <a:t>Title Slide - Gray</a:t>
            </a:r>
          </a:p>
        </p:txBody>
      </p:sp>
      <p:pic>
        <p:nvPicPr>
          <p:cNvPr id="16" name="Picture 15">
            <a:extLst>
              <a:ext uri="{FF2B5EF4-FFF2-40B4-BE49-F238E27FC236}">
                <a16:creationId xmlns:a16="http://schemas.microsoft.com/office/drawing/2014/main" id="{C9DA9F27-E02B-4DCB-B4A2-2DE38F13A4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691357" y="1320863"/>
            <a:ext cx="1317653" cy="563750"/>
          </a:xfrm>
          <a:prstGeom prst="rect">
            <a:avLst/>
          </a:prstGeom>
        </p:spPr>
      </p:pic>
      <p:pic>
        <p:nvPicPr>
          <p:cNvPr id="12" name="Graphic 11">
            <a:extLst>
              <a:ext uri="{FF2B5EF4-FFF2-40B4-BE49-F238E27FC236}">
                <a16:creationId xmlns:a16="http://schemas.microsoft.com/office/drawing/2014/main" id="{81FC05ED-60B5-44E0-9E39-ABAC0CFA2568}"/>
              </a:ext>
            </a:extLst>
          </p:cNvPr>
          <p:cNvPicPr>
            <a:picLocks noChangeAspect="1"/>
          </p:cNvPicPr>
          <p:nvPr userDrawn="1"/>
        </p:nvPicPr>
        <p:blipFill>
          <a:blip r:embed="rId3">
            <a:extLst>
              <a:ext uri="{96DAC541-7B7A-43D3-8B79-37D633B846F1}">
                <asvg:svgBlip xmlns:asvg="http://schemas.microsoft.com/office/drawing/2016/SVG/main" r:embed="rId4"/>
              </a:ext>
            </a:extLst>
          </a:blip>
          <a:srcRect l="3979" b="42720"/>
          <a:stretch>
            <a:fillRect/>
          </a:stretch>
        </p:blipFill>
        <p:spPr>
          <a:xfrm>
            <a:off x="0" y="5249425"/>
            <a:ext cx="6392136" cy="1608577"/>
          </a:xfrm>
          <a:custGeom>
            <a:avLst/>
            <a:gdLst>
              <a:gd name="connsiteX0" fmla="*/ 0 w 7867244"/>
              <a:gd name="connsiteY0" fmla="*/ 0 h 1608577"/>
              <a:gd name="connsiteX1" fmla="*/ 7867244 w 7867244"/>
              <a:gd name="connsiteY1" fmla="*/ 0 h 1608577"/>
              <a:gd name="connsiteX2" fmla="*/ 7867244 w 7867244"/>
              <a:gd name="connsiteY2" fmla="*/ 1608577 h 1608577"/>
              <a:gd name="connsiteX3" fmla="*/ 0 w 7867244"/>
              <a:gd name="connsiteY3" fmla="*/ 1608577 h 1608577"/>
            </a:gdLst>
            <a:ahLst/>
            <a:cxnLst>
              <a:cxn ang="0">
                <a:pos x="connsiteX0" y="connsiteY0"/>
              </a:cxn>
              <a:cxn ang="0">
                <a:pos x="connsiteX1" y="connsiteY1"/>
              </a:cxn>
              <a:cxn ang="0">
                <a:pos x="connsiteX2" y="connsiteY2"/>
              </a:cxn>
              <a:cxn ang="0">
                <a:pos x="connsiteX3" y="connsiteY3"/>
              </a:cxn>
            </a:cxnLst>
            <a:rect l="l" t="t" r="r" b="b"/>
            <a:pathLst>
              <a:path w="7867244" h="1608577">
                <a:moveTo>
                  <a:pt x="0" y="0"/>
                </a:moveTo>
                <a:lnTo>
                  <a:pt x="7867244" y="0"/>
                </a:lnTo>
                <a:lnTo>
                  <a:pt x="7867244" y="1608577"/>
                </a:lnTo>
                <a:lnTo>
                  <a:pt x="0" y="1608577"/>
                </a:lnTo>
                <a:close/>
              </a:path>
            </a:pathLst>
          </a:custGeom>
        </p:spPr>
      </p:pic>
    </p:spTree>
    <p:extLst>
      <p:ext uri="{BB962C8B-B14F-4D97-AF65-F5344CB8AC3E}">
        <p14:creationId xmlns:p14="http://schemas.microsoft.com/office/powerpoint/2010/main" val="3058479779"/>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secHead" preserve="1">
  <p:cSld name="Agenda Slide - Re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4388221-A22A-4213-ABDE-190D0AF7C372}"/>
              </a:ext>
            </a:extLst>
          </p:cNvPr>
          <p:cNvSpPr/>
          <p:nvPr userDrawn="1"/>
        </p:nvSpPr>
        <p:spPr bwMode="gray">
          <a:xfrm>
            <a:off x="0" y="4576764"/>
            <a:ext cx="9906000" cy="2281237"/>
          </a:xfrm>
          <a:prstGeom prst="rect">
            <a:avLst/>
          </a:prstGeom>
          <a:solidFill>
            <a:srgbClr val="E63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p>
        </p:txBody>
      </p:sp>
      <p:sp>
        <p:nvSpPr>
          <p:cNvPr id="2" name="Title 1">
            <a:extLst>
              <a:ext uri="{FF2B5EF4-FFF2-40B4-BE49-F238E27FC236}">
                <a16:creationId xmlns:a16="http://schemas.microsoft.com/office/drawing/2014/main" id="{91D4FA55-00E7-436F-A72C-92AE1B1D1199}"/>
              </a:ext>
            </a:extLst>
          </p:cNvPr>
          <p:cNvSpPr>
            <a:spLocks noGrp="1"/>
          </p:cNvSpPr>
          <p:nvPr>
            <p:ph type="title" hasCustomPrompt="1"/>
          </p:nvPr>
        </p:nvSpPr>
        <p:spPr bwMode="gray">
          <a:xfrm>
            <a:off x="681038" y="651331"/>
            <a:ext cx="8791575" cy="767332"/>
          </a:xfrm>
        </p:spPr>
        <p:txBody>
          <a:bodyPr anchor="b"/>
          <a:lstStyle>
            <a:lvl1pPr>
              <a:defRPr sz="3575" cap="all" baseline="0">
                <a:solidFill>
                  <a:srgbClr val="59595E"/>
                </a:solidFill>
                <a:latin typeface="+mn-lt"/>
              </a:defRPr>
            </a:lvl1pPr>
          </a:lstStyle>
          <a:p>
            <a:r>
              <a:rPr lang="en-US" dirty="0"/>
              <a:t>Type agenda title</a:t>
            </a:r>
          </a:p>
        </p:txBody>
      </p:sp>
      <p:sp>
        <p:nvSpPr>
          <p:cNvPr id="3" name="Text Placeholder 2">
            <a:extLst>
              <a:ext uri="{FF2B5EF4-FFF2-40B4-BE49-F238E27FC236}">
                <a16:creationId xmlns:a16="http://schemas.microsoft.com/office/drawing/2014/main" id="{ED633EE8-4859-4BF6-B469-0D4E9171F34A}"/>
              </a:ext>
            </a:extLst>
          </p:cNvPr>
          <p:cNvSpPr>
            <a:spLocks noGrp="1"/>
          </p:cNvSpPr>
          <p:nvPr>
            <p:ph type="body" idx="1" hasCustomPrompt="1"/>
          </p:nvPr>
        </p:nvSpPr>
        <p:spPr bwMode="gray">
          <a:xfrm>
            <a:off x="681038" y="1589317"/>
            <a:ext cx="8791575" cy="2706491"/>
          </a:xfrm>
        </p:spPr>
        <p:txBody>
          <a:bodyPr/>
          <a:lstStyle>
            <a:lvl1pPr marL="371475" indent="-371475">
              <a:buFont typeface="+mj-lt"/>
              <a:buAutoNum type="arabicPeriod"/>
              <a:defRPr lang="en-US" sz="1788" kern="1200" dirty="0" smtClean="0">
                <a:solidFill>
                  <a:srgbClr val="59595E"/>
                </a:solidFill>
                <a:latin typeface="+mn-lt"/>
                <a:ea typeface="+mn-ea"/>
                <a:cs typeface="+mn-cs"/>
              </a:defRPr>
            </a:lvl1pPr>
            <a:lvl2pPr marL="371475" indent="0">
              <a:spcBef>
                <a:spcPts val="0"/>
              </a:spcBef>
              <a:buNone/>
              <a:defRPr sz="1625">
                <a:solidFill>
                  <a:srgbClr val="59595E"/>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en-US" dirty="0"/>
              <a:t>Item one</a:t>
            </a:r>
          </a:p>
          <a:p>
            <a:pPr lvl="1"/>
            <a:r>
              <a:rPr lang="en-US" dirty="0"/>
              <a:t>Line two if needed</a:t>
            </a:r>
          </a:p>
          <a:p>
            <a:pPr lvl="0"/>
            <a:r>
              <a:rPr lang="en-US" dirty="0"/>
              <a:t>Item two</a:t>
            </a:r>
          </a:p>
        </p:txBody>
      </p:sp>
      <p:sp>
        <p:nvSpPr>
          <p:cNvPr id="4" name="Date Placeholder 3">
            <a:extLst>
              <a:ext uri="{FF2B5EF4-FFF2-40B4-BE49-F238E27FC236}">
                <a16:creationId xmlns:a16="http://schemas.microsoft.com/office/drawing/2014/main" id="{301927BC-89CC-45F3-9B0C-D9A3D6B90D57}"/>
              </a:ext>
            </a:extLst>
          </p:cNvPr>
          <p:cNvSpPr>
            <a:spLocks noGrp="1"/>
          </p:cNvSpPr>
          <p:nvPr>
            <p:ph type="dt" sz="half" idx="10"/>
          </p:nvPr>
        </p:nvSpPr>
        <p:spPr bwMode="gray"/>
        <p:txBody>
          <a:bodyPr/>
          <a:lstStyle/>
          <a:p>
            <a:fld id="{77077BE0-BD0B-4E56-AAF7-32C7E31F947B}" type="datetime1">
              <a:rPr lang="en-US" smtClean="0"/>
              <a:t>5/29/2018</a:t>
            </a:fld>
            <a:endParaRPr lang="en-US"/>
          </a:p>
        </p:txBody>
      </p:sp>
      <p:sp>
        <p:nvSpPr>
          <p:cNvPr id="5" name="Footer Placeholder 4">
            <a:extLst>
              <a:ext uri="{FF2B5EF4-FFF2-40B4-BE49-F238E27FC236}">
                <a16:creationId xmlns:a16="http://schemas.microsoft.com/office/drawing/2014/main" id="{65F4F664-4612-4CC0-A1E1-D76C54318F9D}"/>
              </a:ext>
            </a:extLst>
          </p:cNvPr>
          <p:cNvSpPr>
            <a:spLocks noGrp="1"/>
          </p:cNvSpPr>
          <p:nvPr>
            <p:ph type="ftr" sz="quarter" idx="11"/>
          </p:nvPr>
        </p:nvSpPr>
        <p:spPr bwMode="gray">
          <a:xfrm>
            <a:off x="492352" y="7938231"/>
            <a:ext cx="6191249" cy="255588"/>
          </a:xfrm>
        </p:spPr>
        <p:txBody>
          <a:bodyPr/>
          <a:lstStyle>
            <a:lvl1pPr>
              <a:defRPr>
                <a:solidFill>
                  <a:schemeClr val="tx1">
                    <a:tint val="75000"/>
                    <a:alpha val="0"/>
                  </a:schemeClr>
                </a:solidFill>
              </a:defRPr>
            </a:lvl1pPr>
          </a:lstStyle>
          <a:p>
            <a:r>
              <a:rPr lang="en-US"/>
              <a:t>© 2018 HGA</a:t>
            </a:r>
          </a:p>
        </p:txBody>
      </p:sp>
      <p:sp>
        <p:nvSpPr>
          <p:cNvPr id="6" name="Slide Number Placeholder 5">
            <a:extLst>
              <a:ext uri="{FF2B5EF4-FFF2-40B4-BE49-F238E27FC236}">
                <a16:creationId xmlns:a16="http://schemas.microsoft.com/office/drawing/2014/main" id="{DEC7C5C2-5114-4CF4-A4BF-8043AD1A1BCB}"/>
              </a:ext>
            </a:extLst>
          </p:cNvPr>
          <p:cNvSpPr>
            <a:spLocks noGrp="1"/>
          </p:cNvSpPr>
          <p:nvPr>
            <p:ph type="sldNum" sz="quarter" idx="12"/>
          </p:nvPr>
        </p:nvSpPr>
        <p:spPr bwMode="gray">
          <a:xfrm>
            <a:off x="7055076" y="7938231"/>
            <a:ext cx="2476500" cy="255588"/>
          </a:xfrm>
        </p:spPr>
        <p:txBody>
          <a:bodyPr/>
          <a:lstStyle>
            <a:lvl1pPr>
              <a:defRPr>
                <a:solidFill>
                  <a:schemeClr val="tx1">
                    <a:tint val="75000"/>
                    <a:alpha val="0"/>
                  </a:schemeClr>
                </a:solidFill>
              </a:defRPr>
            </a:lvl1pPr>
          </a:lstStyle>
          <a:p>
            <a:fld id="{F46EF868-7C93-4939-A1D5-876EDC915578}" type="slidenum">
              <a:rPr lang="en-US" smtClean="0"/>
              <a:pPr/>
              <a:t>‹#›</a:t>
            </a:fld>
            <a:endParaRPr lang="en-US"/>
          </a:p>
        </p:txBody>
      </p:sp>
      <p:cxnSp>
        <p:nvCxnSpPr>
          <p:cNvPr id="10" name="Straight Connector 9">
            <a:extLst>
              <a:ext uri="{FF2B5EF4-FFF2-40B4-BE49-F238E27FC236}">
                <a16:creationId xmlns:a16="http://schemas.microsoft.com/office/drawing/2014/main" id="{11B65F28-FCC9-4BB7-BCEB-26B615B92F47}"/>
              </a:ext>
            </a:extLst>
          </p:cNvPr>
          <p:cNvCxnSpPr>
            <a:cxnSpLocks/>
          </p:cNvCxnSpPr>
          <p:nvPr userDrawn="1"/>
        </p:nvCxnSpPr>
        <p:spPr bwMode="gray">
          <a:xfrm>
            <a:off x="438547" y="1"/>
            <a:ext cx="0" cy="4348163"/>
          </a:xfrm>
          <a:prstGeom prst="line">
            <a:avLst/>
          </a:prstGeom>
          <a:ln w="28575" cap="rnd">
            <a:solidFill>
              <a:srgbClr val="E63933"/>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EC65F9F-4A7F-4051-ADDF-CDF70572B33F}"/>
              </a:ext>
            </a:extLst>
          </p:cNvPr>
          <p:cNvSpPr/>
          <p:nvPr userDrawn="1"/>
        </p:nvSpPr>
        <p:spPr bwMode="gray">
          <a:xfrm>
            <a:off x="0" y="-472640"/>
            <a:ext cx="2452915" cy="3984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l"/>
            <a:r>
              <a:rPr lang="en-US" sz="1463" dirty="0"/>
              <a:t>Agenda Slide - Red</a:t>
            </a:r>
          </a:p>
        </p:txBody>
      </p:sp>
      <p:pic>
        <p:nvPicPr>
          <p:cNvPr id="14" name="Graphic 13">
            <a:extLst>
              <a:ext uri="{FF2B5EF4-FFF2-40B4-BE49-F238E27FC236}">
                <a16:creationId xmlns:a16="http://schemas.microsoft.com/office/drawing/2014/main" id="{A2C74DA6-6BB5-4F1E-B542-3BD228A3EB0E}"/>
              </a:ext>
            </a:extLst>
          </p:cNvPr>
          <p:cNvPicPr>
            <a:picLocks noChangeAspect="1"/>
          </p:cNvPicPr>
          <p:nvPr userDrawn="1"/>
        </p:nvPicPr>
        <p:blipFill>
          <a:blip r:embed="rId2">
            <a:extLst>
              <a:ext uri="{96DAC541-7B7A-43D3-8B79-37D633B846F1}">
                <asvg:svgBlip xmlns:asvg="http://schemas.microsoft.com/office/drawing/2016/SVG/main" r:embed="rId3"/>
              </a:ext>
            </a:extLst>
          </a:blip>
          <a:srcRect l="3979" b="42720"/>
          <a:stretch>
            <a:fillRect/>
          </a:stretch>
        </p:blipFill>
        <p:spPr>
          <a:xfrm>
            <a:off x="0" y="5249425"/>
            <a:ext cx="6392136" cy="1608577"/>
          </a:xfrm>
          <a:custGeom>
            <a:avLst/>
            <a:gdLst>
              <a:gd name="connsiteX0" fmla="*/ 0 w 7867244"/>
              <a:gd name="connsiteY0" fmla="*/ 0 h 1608577"/>
              <a:gd name="connsiteX1" fmla="*/ 7867244 w 7867244"/>
              <a:gd name="connsiteY1" fmla="*/ 0 h 1608577"/>
              <a:gd name="connsiteX2" fmla="*/ 7867244 w 7867244"/>
              <a:gd name="connsiteY2" fmla="*/ 1608577 h 1608577"/>
              <a:gd name="connsiteX3" fmla="*/ 0 w 7867244"/>
              <a:gd name="connsiteY3" fmla="*/ 1608577 h 1608577"/>
            </a:gdLst>
            <a:ahLst/>
            <a:cxnLst>
              <a:cxn ang="0">
                <a:pos x="connsiteX0" y="connsiteY0"/>
              </a:cxn>
              <a:cxn ang="0">
                <a:pos x="connsiteX1" y="connsiteY1"/>
              </a:cxn>
              <a:cxn ang="0">
                <a:pos x="connsiteX2" y="connsiteY2"/>
              </a:cxn>
              <a:cxn ang="0">
                <a:pos x="connsiteX3" y="connsiteY3"/>
              </a:cxn>
            </a:cxnLst>
            <a:rect l="l" t="t" r="r" b="b"/>
            <a:pathLst>
              <a:path w="7867244" h="1608577">
                <a:moveTo>
                  <a:pt x="0" y="0"/>
                </a:moveTo>
                <a:lnTo>
                  <a:pt x="7867244" y="0"/>
                </a:lnTo>
                <a:lnTo>
                  <a:pt x="7867244" y="1608577"/>
                </a:lnTo>
                <a:lnTo>
                  <a:pt x="0" y="1608577"/>
                </a:lnTo>
                <a:close/>
              </a:path>
            </a:pathLst>
          </a:custGeom>
        </p:spPr>
      </p:pic>
    </p:spTree>
    <p:extLst>
      <p:ext uri="{BB962C8B-B14F-4D97-AF65-F5344CB8AC3E}">
        <p14:creationId xmlns:p14="http://schemas.microsoft.com/office/powerpoint/2010/main" val="2746076719"/>
      </p:ext>
    </p:extLst>
  </p:cSld>
  <p:clrMapOvr>
    <a:masterClrMapping/>
  </p:clrMapOvr>
  <p:transition>
    <p:fade/>
  </p:transition>
  <p:extLst mod="1">
    <p:ext uri="{DCECCB84-F9BA-43D5-87BE-67443E8EF086}">
      <p15:sldGuideLst xmlns:p15="http://schemas.microsoft.com/office/powerpoint/2012/main">
        <p15:guide id="1" orient="horz" pos="290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secHead" preserve="1">
  <p:cSld name="Agenda Slide - Gray">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A857551-746D-4402-88E9-95736C896133}"/>
              </a:ext>
            </a:extLst>
          </p:cNvPr>
          <p:cNvSpPr/>
          <p:nvPr userDrawn="1"/>
        </p:nvSpPr>
        <p:spPr bwMode="gray">
          <a:xfrm>
            <a:off x="0" y="4576764"/>
            <a:ext cx="9906000" cy="2281237"/>
          </a:xfrm>
          <a:prstGeom prst="rect">
            <a:avLst/>
          </a:prstGeom>
          <a:solidFill>
            <a:srgbClr val="6D6E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p>
        </p:txBody>
      </p:sp>
      <p:sp>
        <p:nvSpPr>
          <p:cNvPr id="2" name="Title 1">
            <a:extLst>
              <a:ext uri="{FF2B5EF4-FFF2-40B4-BE49-F238E27FC236}">
                <a16:creationId xmlns:a16="http://schemas.microsoft.com/office/drawing/2014/main" id="{91D4FA55-00E7-436F-A72C-92AE1B1D1199}"/>
              </a:ext>
            </a:extLst>
          </p:cNvPr>
          <p:cNvSpPr>
            <a:spLocks noGrp="1"/>
          </p:cNvSpPr>
          <p:nvPr>
            <p:ph type="title" hasCustomPrompt="1"/>
          </p:nvPr>
        </p:nvSpPr>
        <p:spPr bwMode="gray">
          <a:xfrm>
            <a:off x="681038" y="651331"/>
            <a:ext cx="8791575" cy="767332"/>
          </a:xfrm>
        </p:spPr>
        <p:txBody>
          <a:bodyPr anchor="b"/>
          <a:lstStyle>
            <a:lvl1pPr>
              <a:defRPr sz="3575" cap="all" baseline="0">
                <a:solidFill>
                  <a:srgbClr val="59595E"/>
                </a:solidFill>
                <a:latin typeface="+mn-lt"/>
              </a:defRPr>
            </a:lvl1pPr>
          </a:lstStyle>
          <a:p>
            <a:r>
              <a:rPr lang="en-US" dirty="0"/>
              <a:t>Type agenda title</a:t>
            </a:r>
          </a:p>
        </p:txBody>
      </p:sp>
      <p:sp>
        <p:nvSpPr>
          <p:cNvPr id="3" name="Text Placeholder 2">
            <a:extLst>
              <a:ext uri="{FF2B5EF4-FFF2-40B4-BE49-F238E27FC236}">
                <a16:creationId xmlns:a16="http://schemas.microsoft.com/office/drawing/2014/main" id="{ED633EE8-4859-4BF6-B469-0D4E9171F34A}"/>
              </a:ext>
            </a:extLst>
          </p:cNvPr>
          <p:cNvSpPr>
            <a:spLocks noGrp="1"/>
          </p:cNvSpPr>
          <p:nvPr>
            <p:ph type="body" idx="1" hasCustomPrompt="1"/>
          </p:nvPr>
        </p:nvSpPr>
        <p:spPr bwMode="gray">
          <a:xfrm>
            <a:off x="681038" y="1589317"/>
            <a:ext cx="8791575" cy="2706491"/>
          </a:xfrm>
        </p:spPr>
        <p:txBody>
          <a:bodyPr/>
          <a:lstStyle>
            <a:lvl1pPr marL="371475" indent="-371475">
              <a:buFont typeface="+mj-lt"/>
              <a:buAutoNum type="arabicPeriod"/>
              <a:defRPr lang="en-US" sz="1788" kern="1200" dirty="0" smtClean="0">
                <a:solidFill>
                  <a:srgbClr val="59595E"/>
                </a:solidFill>
                <a:latin typeface="+mn-lt"/>
                <a:ea typeface="+mn-ea"/>
                <a:cs typeface="+mn-cs"/>
              </a:defRPr>
            </a:lvl1pPr>
            <a:lvl2pPr marL="371475" indent="0">
              <a:spcBef>
                <a:spcPts val="0"/>
              </a:spcBef>
              <a:buNone/>
              <a:defRPr sz="1625">
                <a:solidFill>
                  <a:srgbClr val="59595E"/>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en-US" dirty="0"/>
              <a:t>Item one</a:t>
            </a:r>
          </a:p>
          <a:p>
            <a:pPr lvl="1"/>
            <a:r>
              <a:rPr lang="en-US" dirty="0"/>
              <a:t>Line two if needed</a:t>
            </a:r>
          </a:p>
          <a:p>
            <a:pPr lvl="0"/>
            <a:r>
              <a:rPr lang="en-US" dirty="0"/>
              <a:t>Item two</a:t>
            </a:r>
          </a:p>
        </p:txBody>
      </p:sp>
      <p:sp>
        <p:nvSpPr>
          <p:cNvPr id="4" name="Date Placeholder 3">
            <a:extLst>
              <a:ext uri="{FF2B5EF4-FFF2-40B4-BE49-F238E27FC236}">
                <a16:creationId xmlns:a16="http://schemas.microsoft.com/office/drawing/2014/main" id="{301927BC-89CC-45F3-9B0C-D9A3D6B90D57}"/>
              </a:ext>
            </a:extLst>
          </p:cNvPr>
          <p:cNvSpPr>
            <a:spLocks noGrp="1"/>
          </p:cNvSpPr>
          <p:nvPr>
            <p:ph type="dt" sz="half" idx="10"/>
          </p:nvPr>
        </p:nvSpPr>
        <p:spPr bwMode="gray"/>
        <p:txBody>
          <a:bodyPr/>
          <a:lstStyle/>
          <a:p>
            <a:fld id="{04EFA1B8-2AD8-45D6-A85D-8CFE6413A9BD}" type="datetime1">
              <a:rPr lang="en-US" smtClean="0"/>
              <a:t>5/29/2018</a:t>
            </a:fld>
            <a:endParaRPr lang="en-US"/>
          </a:p>
        </p:txBody>
      </p:sp>
      <p:sp>
        <p:nvSpPr>
          <p:cNvPr id="5" name="Footer Placeholder 4">
            <a:extLst>
              <a:ext uri="{FF2B5EF4-FFF2-40B4-BE49-F238E27FC236}">
                <a16:creationId xmlns:a16="http://schemas.microsoft.com/office/drawing/2014/main" id="{65F4F664-4612-4CC0-A1E1-D76C54318F9D}"/>
              </a:ext>
            </a:extLst>
          </p:cNvPr>
          <p:cNvSpPr>
            <a:spLocks noGrp="1"/>
          </p:cNvSpPr>
          <p:nvPr>
            <p:ph type="ftr" sz="quarter" idx="11"/>
          </p:nvPr>
        </p:nvSpPr>
        <p:spPr bwMode="gray">
          <a:xfrm>
            <a:off x="492352" y="7938231"/>
            <a:ext cx="6191249" cy="255588"/>
          </a:xfrm>
        </p:spPr>
        <p:txBody>
          <a:bodyPr/>
          <a:lstStyle>
            <a:lvl1pPr>
              <a:defRPr>
                <a:solidFill>
                  <a:schemeClr val="tx1">
                    <a:tint val="75000"/>
                    <a:alpha val="0"/>
                  </a:schemeClr>
                </a:solidFill>
              </a:defRPr>
            </a:lvl1pPr>
          </a:lstStyle>
          <a:p>
            <a:r>
              <a:rPr lang="en-US"/>
              <a:t>© 2018 HGA</a:t>
            </a:r>
          </a:p>
        </p:txBody>
      </p:sp>
      <p:sp>
        <p:nvSpPr>
          <p:cNvPr id="6" name="Slide Number Placeholder 5">
            <a:extLst>
              <a:ext uri="{FF2B5EF4-FFF2-40B4-BE49-F238E27FC236}">
                <a16:creationId xmlns:a16="http://schemas.microsoft.com/office/drawing/2014/main" id="{DEC7C5C2-5114-4CF4-A4BF-8043AD1A1BCB}"/>
              </a:ext>
            </a:extLst>
          </p:cNvPr>
          <p:cNvSpPr>
            <a:spLocks noGrp="1"/>
          </p:cNvSpPr>
          <p:nvPr>
            <p:ph type="sldNum" sz="quarter" idx="12"/>
          </p:nvPr>
        </p:nvSpPr>
        <p:spPr bwMode="gray">
          <a:xfrm>
            <a:off x="7055076" y="7938231"/>
            <a:ext cx="2476500" cy="255588"/>
          </a:xfrm>
        </p:spPr>
        <p:txBody>
          <a:bodyPr/>
          <a:lstStyle>
            <a:lvl1pPr>
              <a:defRPr>
                <a:solidFill>
                  <a:schemeClr val="tx1">
                    <a:tint val="75000"/>
                    <a:alpha val="0"/>
                  </a:schemeClr>
                </a:solidFill>
              </a:defRPr>
            </a:lvl1pPr>
          </a:lstStyle>
          <a:p>
            <a:fld id="{F46EF868-7C93-4939-A1D5-876EDC915578}" type="slidenum">
              <a:rPr lang="en-US" smtClean="0"/>
              <a:pPr/>
              <a:t>‹#›</a:t>
            </a:fld>
            <a:endParaRPr lang="en-US"/>
          </a:p>
        </p:txBody>
      </p:sp>
      <p:sp>
        <p:nvSpPr>
          <p:cNvPr id="11" name="Rectangle 10">
            <a:extLst>
              <a:ext uri="{FF2B5EF4-FFF2-40B4-BE49-F238E27FC236}">
                <a16:creationId xmlns:a16="http://schemas.microsoft.com/office/drawing/2014/main" id="{3ACDD60F-D823-4A0A-80FB-5C9301663F4A}"/>
              </a:ext>
            </a:extLst>
          </p:cNvPr>
          <p:cNvSpPr/>
          <p:nvPr userDrawn="1"/>
        </p:nvSpPr>
        <p:spPr bwMode="gray">
          <a:xfrm>
            <a:off x="0" y="-472640"/>
            <a:ext cx="2452915" cy="3984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l"/>
            <a:r>
              <a:rPr lang="en-US" sz="1463" dirty="0"/>
              <a:t>Agenda Slide - Gray</a:t>
            </a:r>
          </a:p>
        </p:txBody>
      </p:sp>
      <p:cxnSp>
        <p:nvCxnSpPr>
          <p:cNvPr id="13" name="Straight Connector 12">
            <a:extLst>
              <a:ext uri="{FF2B5EF4-FFF2-40B4-BE49-F238E27FC236}">
                <a16:creationId xmlns:a16="http://schemas.microsoft.com/office/drawing/2014/main" id="{D3C1282E-DF8E-4DCF-B7FB-EB19341CA3D3}"/>
              </a:ext>
            </a:extLst>
          </p:cNvPr>
          <p:cNvCxnSpPr>
            <a:cxnSpLocks/>
          </p:cNvCxnSpPr>
          <p:nvPr userDrawn="1"/>
        </p:nvCxnSpPr>
        <p:spPr bwMode="gray">
          <a:xfrm>
            <a:off x="438547" y="1"/>
            <a:ext cx="0" cy="4348163"/>
          </a:xfrm>
          <a:prstGeom prst="line">
            <a:avLst/>
          </a:prstGeom>
          <a:ln w="28575" cap="rnd">
            <a:solidFill>
              <a:srgbClr val="E63933"/>
            </a:solidFill>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383BED2F-E13B-4820-9509-A7462C9CD0F8}"/>
              </a:ext>
            </a:extLst>
          </p:cNvPr>
          <p:cNvPicPr>
            <a:picLocks noChangeAspect="1"/>
          </p:cNvPicPr>
          <p:nvPr userDrawn="1"/>
        </p:nvPicPr>
        <p:blipFill>
          <a:blip r:embed="rId2">
            <a:extLst>
              <a:ext uri="{96DAC541-7B7A-43D3-8B79-37D633B846F1}">
                <asvg:svgBlip xmlns:asvg="http://schemas.microsoft.com/office/drawing/2016/SVG/main" r:embed="rId3"/>
              </a:ext>
            </a:extLst>
          </a:blip>
          <a:srcRect l="3979" b="42720"/>
          <a:stretch>
            <a:fillRect/>
          </a:stretch>
        </p:blipFill>
        <p:spPr>
          <a:xfrm>
            <a:off x="0" y="5249425"/>
            <a:ext cx="6392136" cy="1608577"/>
          </a:xfrm>
          <a:custGeom>
            <a:avLst/>
            <a:gdLst>
              <a:gd name="connsiteX0" fmla="*/ 0 w 7867244"/>
              <a:gd name="connsiteY0" fmla="*/ 0 h 1608577"/>
              <a:gd name="connsiteX1" fmla="*/ 7867244 w 7867244"/>
              <a:gd name="connsiteY1" fmla="*/ 0 h 1608577"/>
              <a:gd name="connsiteX2" fmla="*/ 7867244 w 7867244"/>
              <a:gd name="connsiteY2" fmla="*/ 1608577 h 1608577"/>
              <a:gd name="connsiteX3" fmla="*/ 0 w 7867244"/>
              <a:gd name="connsiteY3" fmla="*/ 1608577 h 1608577"/>
            </a:gdLst>
            <a:ahLst/>
            <a:cxnLst>
              <a:cxn ang="0">
                <a:pos x="connsiteX0" y="connsiteY0"/>
              </a:cxn>
              <a:cxn ang="0">
                <a:pos x="connsiteX1" y="connsiteY1"/>
              </a:cxn>
              <a:cxn ang="0">
                <a:pos x="connsiteX2" y="connsiteY2"/>
              </a:cxn>
              <a:cxn ang="0">
                <a:pos x="connsiteX3" y="connsiteY3"/>
              </a:cxn>
            </a:cxnLst>
            <a:rect l="l" t="t" r="r" b="b"/>
            <a:pathLst>
              <a:path w="7867244" h="1608577">
                <a:moveTo>
                  <a:pt x="0" y="0"/>
                </a:moveTo>
                <a:lnTo>
                  <a:pt x="7867244" y="0"/>
                </a:lnTo>
                <a:lnTo>
                  <a:pt x="7867244" y="1608577"/>
                </a:lnTo>
                <a:lnTo>
                  <a:pt x="0" y="1608577"/>
                </a:lnTo>
                <a:close/>
              </a:path>
            </a:pathLst>
          </a:custGeom>
        </p:spPr>
      </p:pic>
    </p:spTree>
    <p:extLst>
      <p:ext uri="{BB962C8B-B14F-4D97-AF65-F5344CB8AC3E}">
        <p14:creationId xmlns:p14="http://schemas.microsoft.com/office/powerpoint/2010/main" val="1805414606"/>
      </p:ext>
    </p:extLst>
  </p:cSld>
  <p:clrMapOvr>
    <a:masterClrMapping/>
  </p:clrMapOvr>
  <p:transition>
    <p:fade/>
  </p:transition>
  <p:extLst mod="1">
    <p:ext uri="{DCECCB84-F9BA-43D5-87BE-67443E8EF086}">
      <p15:sldGuideLst xmlns:p15="http://schemas.microsoft.com/office/powerpoint/2012/main">
        <p15:guide id="1" orient="horz" pos="290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secHead" preserve="1">
  <p:cSld name="Section Slide -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4FA55-00E7-436F-A72C-92AE1B1D1199}"/>
              </a:ext>
            </a:extLst>
          </p:cNvPr>
          <p:cNvSpPr>
            <a:spLocks noGrp="1"/>
          </p:cNvSpPr>
          <p:nvPr>
            <p:ph type="title" hasCustomPrompt="1"/>
          </p:nvPr>
        </p:nvSpPr>
        <p:spPr bwMode="gray">
          <a:xfrm>
            <a:off x="681038" y="2247901"/>
            <a:ext cx="8791575" cy="767332"/>
          </a:xfrm>
        </p:spPr>
        <p:txBody>
          <a:bodyPr anchor="b"/>
          <a:lstStyle>
            <a:lvl1pPr>
              <a:defRPr sz="3575" cap="all" baseline="0">
                <a:solidFill>
                  <a:srgbClr val="59595E"/>
                </a:solidFill>
                <a:latin typeface="+mn-lt"/>
              </a:defRPr>
            </a:lvl1pPr>
          </a:lstStyle>
          <a:p>
            <a:r>
              <a:rPr lang="en-US" dirty="0"/>
              <a:t>Type Section title | 1 Line</a:t>
            </a:r>
          </a:p>
        </p:txBody>
      </p:sp>
      <p:sp>
        <p:nvSpPr>
          <p:cNvPr id="3" name="Text Placeholder 2">
            <a:extLst>
              <a:ext uri="{FF2B5EF4-FFF2-40B4-BE49-F238E27FC236}">
                <a16:creationId xmlns:a16="http://schemas.microsoft.com/office/drawing/2014/main" id="{ED633EE8-4859-4BF6-B469-0D4E9171F34A}"/>
              </a:ext>
            </a:extLst>
          </p:cNvPr>
          <p:cNvSpPr>
            <a:spLocks noGrp="1"/>
          </p:cNvSpPr>
          <p:nvPr>
            <p:ph type="body" idx="1" hasCustomPrompt="1"/>
          </p:nvPr>
        </p:nvSpPr>
        <p:spPr bwMode="gray">
          <a:xfrm>
            <a:off x="681038" y="3185887"/>
            <a:ext cx="8791575" cy="714717"/>
          </a:xfrm>
        </p:spPr>
        <p:txBody>
          <a:bodyPr/>
          <a:lstStyle>
            <a:lvl1pPr marL="0" indent="0">
              <a:buNone/>
              <a:defRPr lang="en-US" sz="1625" kern="1200" dirty="0" smtClean="0">
                <a:solidFill>
                  <a:srgbClr val="59595E"/>
                </a:solidFill>
                <a:latin typeface="+mn-lt"/>
                <a:ea typeface="+mn-ea"/>
                <a:cs typeface="+mn-cs"/>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en-US" dirty="0"/>
              <a:t>Title should reference agenda | Use subhead to expand on title if needed</a:t>
            </a:r>
          </a:p>
        </p:txBody>
      </p:sp>
      <p:sp>
        <p:nvSpPr>
          <p:cNvPr id="4" name="Date Placeholder 3">
            <a:extLst>
              <a:ext uri="{FF2B5EF4-FFF2-40B4-BE49-F238E27FC236}">
                <a16:creationId xmlns:a16="http://schemas.microsoft.com/office/drawing/2014/main" id="{301927BC-89CC-45F3-9B0C-D9A3D6B90D57}"/>
              </a:ext>
            </a:extLst>
          </p:cNvPr>
          <p:cNvSpPr>
            <a:spLocks noGrp="1"/>
          </p:cNvSpPr>
          <p:nvPr>
            <p:ph type="dt" sz="half" idx="10"/>
          </p:nvPr>
        </p:nvSpPr>
        <p:spPr bwMode="gray"/>
        <p:txBody>
          <a:bodyPr/>
          <a:lstStyle/>
          <a:p>
            <a:fld id="{92341D97-9735-4412-877C-7DFD88A54EFA}" type="datetime1">
              <a:rPr lang="en-US" smtClean="0"/>
              <a:t>5/29/2018</a:t>
            </a:fld>
            <a:endParaRPr lang="en-US"/>
          </a:p>
        </p:txBody>
      </p:sp>
      <p:sp>
        <p:nvSpPr>
          <p:cNvPr id="5" name="Footer Placeholder 4">
            <a:extLst>
              <a:ext uri="{FF2B5EF4-FFF2-40B4-BE49-F238E27FC236}">
                <a16:creationId xmlns:a16="http://schemas.microsoft.com/office/drawing/2014/main" id="{65F4F664-4612-4CC0-A1E1-D76C54318F9D}"/>
              </a:ext>
            </a:extLst>
          </p:cNvPr>
          <p:cNvSpPr>
            <a:spLocks noGrp="1"/>
          </p:cNvSpPr>
          <p:nvPr>
            <p:ph type="ftr" sz="quarter" idx="11"/>
          </p:nvPr>
        </p:nvSpPr>
        <p:spPr bwMode="gray">
          <a:xfrm>
            <a:off x="492352" y="7938231"/>
            <a:ext cx="6191249" cy="255588"/>
          </a:xfrm>
        </p:spPr>
        <p:txBody>
          <a:bodyPr/>
          <a:lstStyle>
            <a:lvl1pPr>
              <a:defRPr>
                <a:solidFill>
                  <a:schemeClr val="tx1">
                    <a:tint val="75000"/>
                    <a:alpha val="0"/>
                  </a:schemeClr>
                </a:solidFill>
              </a:defRPr>
            </a:lvl1pPr>
          </a:lstStyle>
          <a:p>
            <a:r>
              <a:rPr lang="en-US"/>
              <a:t>© 2018 HGA</a:t>
            </a:r>
          </a:p>
        </p:txBody>
      </p:sp>
      <p:sp>
        <p:nvSpPr>
          <p:cNvPr id="6" name="Slide Number Placeholder 5">
            <a:extLst>
              <a:ext uri="{FF2B5EF4-FFF2-40B4-BE49-F238E27FC236}">
                <a16:creationId xmlns:a16="http://schemas.microsoft.com/office/drawing/2014/main" id="{DEC7C5C2-5114-4CF4-A4BF-8043AD1A1BCB}"/>
              </a:ext>
            </a:extLst>
          </p:cNvPr>
          <p:cNvSpPr>
            <a:spLocks noGrp="1"/>
          </p:cNvSpPr>
          <p:nvPr>
            <p:ph type="sldNum" sz="quarter" idx="12"/>
          </p:nvPr>
        </p:nvSpPr>
        <p:spPr bwMode="gray">
          <a:xfrm>
            <a:off x="7055076" y="7938231"/>
            <a:ext cx="2476500" cy="255588"/>
          </a:xfrm>
        </p:spPr>
        <p:txBody>
          <a:bodyPr/>
          <a:lstStyle>
            <a:lvl1pPr>
              <a:defRPr>
                <a:solidFill>
                  <a:schemeClr val="tx1">
                    <a:tint val="75000"/>
                    <a:alpha val="0"/>
                  </a:schemeClr>
                </a:solidFill>
              </a:defRPr>
            </a:lvl1pPr>
          </a:lstStyle>
          <a:p>
            <a:fld id="{F46EF868-7C93-4939-A1D5-876EDC915578}" type="slidenum">
              <a:rPr lang="en-US" smtClean="0"/>
              <a:pPr/>
              <a:t>‹#›</a:t>
            </a:fld>
            <a:endParaRPr lang="en-US"/>
          </a:p>
        </p:txBody>
      </p:sp>
      <p:sp>
        <p:nvSpPr>
          <p:cNvPr id="12" name="Rectangle 11">
            <a:extLst>
              <a:ext uri="{FF2B5EF4-FFF2-40B4-BE49-F238E27FC236}">
                <a16:creationId xmlns:a16="http://schemas.microsoft.com/office/drawing/2014/main" id="{E5621C4F-8E5D-4912-AC8C-75E8371BCFAC}"/>
              </a:ext>
            </a:extLst>
          </p:cNvPr>
          <p:cNvSpPr/>
          <p:nvPr userDrawn="1"/>
        </p:nvSpPr>
        <p:spPr bwMode="gray">
          <a:xfrm>
            <a:off x="0" y="-472640"/>
            <a:ext cx="2452915" cy="3984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l"/>
            <a:r>
              <a:rPr lang="en-US" sz="1463" dirty="0"/>
              <a:t>Section Slide - Red</a:t>
            </a:r>
          </a:p>
        </p:txBody>
      </p:sp>
      <p:sp>
        <p:nvSpPr>
          <p:cNvPr id="16" name="Rectangle 15">
            <a:extLst>
              <a:ext uri="{FF2B5EF4-FFF2-40B4-BE49-F238E27FC236}">
                <a16:creationId xmlns:a16="http://schemas.microsoft.com/office/drawing/2014/main" id="{CB7BBC06-754E-4586-988A-07B94BF237CD}"/>
              </a:ext>
            </a:extLst>
          </p:cNvPr>
          <p:cNvSpPr/>
          <p:nvPr userDrawn="1"/>
        </p:nvSpPr>
        <p:spPr bwMode="gray">
          <a:xfrm>
            <a:off x="0" y="4589464"/>
            <a:ext cx="9906000" cy="2268537"/>
          </a:xfrm>
          <a:prstGeom prst="rect">
            <a:avLst/>
          </a:prstGeom>
          <a:solidFill>
            <a:srgbClr val="E63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p>
        </p:txBody>
      </p:sp>
      <p:cxnSp>
        <p:nvCxnSpPr>
          <p:cNvPr id="18" name="Straight Connector 17">
            <a:extLst>
              <a:ext uri="{FF2B5EF4-FFF2-40B4-BE49-F238E27FC236}">
                <a16:creationId xmlns:a16="http://schemas.microsoft.com/office/drawing/2014/main" id="{34F2ED7C-8E0E-44FF-8B4C-B9560F25AC37}"/>
              </a:ext>
            </a:extLst>
          </p:cNvPr>
          <p:cNvCxnSpPr>
            <a:cxnSpLocks/>
          </p:cNvCxnSpPr>
          <p:nvPr userDrawn="1"/>
        </p:nvCxnSpPr>
        <p:spPr bwMode="gray">
          <a:xfrm>
            <a:off x="438547" y="1"/>
            <a:ext cx="0" cy="4348163"/>
          </a:xfrm>
          <a:prstGeom prst="line">
            <a:avLst/>
          </a:prstGeom>
          <a:ln w="28575" cap="rnd">
            <a:solidFill>
              <a:srgbClr val="E63933"/>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831481A3-236F-4097-AC9F-064F10758414}"/>
              </a:ext>
            </a:extLst>
          </p:cNvPr>
          <p:cNvPicPr>
            <a:picLocks noChangeAspect="1"/>
          </p:cNvPicPr>
          <p:nvPr userDrawn="1"/>
        </p:nvPicPr>
        <p:blipFill>
          <a:blip r:embed="rId2">
            <a:extLst>
              <a:ext uri="{96DAC541-7B7A-43D3-8B79-37D633B846F1}">
                <asvg:svgBlip xmlns:asvg="http://schemas.microsoft.com/office/drawing/2016/SVG/main" r:embed="rId3"/>
              </a:ext>
            </a:extLst>
          </a:blip>
          <a:srcRect l="3979" b="42720"/>
          <a:stretch>
            <a:fillRect/>
          </a:stretch>
        </p:blipFill>
        <p:spPr>
          <a:xfrm>
            <a:off x="0" y="5249425"/>
            <a:ext cx="6392136" cy="1608577"/>
          </a:xfrm>
          <a:custGeom>
            <a:avLst/>
            <a:gdLst>
              <a:gd name="connsiteX0" fmla="*/ 0 w 7867244"/>
              <a:gd name="connsiteY0" fmla="*/ 0 h 1608577"/>
              <a:gd name="connsiteX1" fmla="*/ 7867244 w 7867244"/>
              <a:gd name="connsiteY1" fmla="*/ 0 h 1608577"/>
              <a:gd name="connsiteX2" fmla="*/ 7867244 w 7867244"/>
              <a:gd name="connsiteY2" fmla="*/ 1608577 h 1608577"/>
              <a:gd name="connsiteX3" fmla="*/ 0 w 7867244"/>
              <a:gd name="connsiteY3" fmla="*/ 1608577 h 1608577"/>
            </a:gdLst>
            <a:ahLst/>
            <a:cxnLst>
              <a:cxn ang="0">
                <a:pos x="connsiteX0" y="connsiteY0"/>
              </a:cxn>
              <a:cxn ang="0">
                <a:pos x="connsiteX1" y="connsiteY1"/>
              </a:cxn>
              <a:cxn ang="0">
                <a:pos x="connsiteX2" y="connsiteY2"/>
              </a:cxn>
              <a:cxn ang="0">
                <a:pos x="connsiteX3" y="connsiteY3"/>
              </a:cxn>
            </a:cxnLst>
            <a:rect l="l" t="t" r="r" b="b"/>
            <a:pathLst>
              <a:path w="7867244" h="1608577">
                <a:moveTo>
                  <a:pt x="0" y="0"/>
                </a:moveTo>
                <a:lnTo>
                  <a:pt x="7867244" y="0"/>
                </a:lnTo>
                <a:lnTo>
                  <a:pt x="7867244" y="1608577"/>
                </a:lnTo>
                <a:lnTo>
                  <a:pt x="0" y="1608577"/>
                </a:lnTo>
                <a:close/>
              </a:path>
            </a:pathLst>
          </a:custGeom>
        </p:spPr>
      </p:pic>
    </p:spTree>
    <p:extLst>
      <p:ext uri="{BB962C8B-B14F-4D97-AF65-F5344CB8AC3E}">
        <p14:creationId xmlns:p14="http://schemas.microsoft.com/office/powerpoint/2010/main" val="3656882304"/>
      </p:ext>
    </p:extLst>
  </p:cSld>
  <p:clrMapOvr>
    <a:masterClrMapping/>
  </p:clrMapOvr>
  <p:transition>
    <p:fade/>
  </p:transition>
  <p:extLst mod="1">
    <p:ext uri="{DCECCB84-F9BA-43D5-87BE-67443E8EF086}">
      <p15:sldGuideLst xmlns:p15="http://schemas.microsoft.com/office/powerpoint/2012/main">
        <p15:guide id="1" orient="horz" pos="290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secHead" preserve="1">
  <p:cSld name="Section Slide - Gr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4FA55-00E7-436F-A72C-92AE1B1D1199}"/>
              </a:ext>
            </a:extLst>
          </p:cNvPr>
          <p:cNvSpPr>
            <a:spLocks noGrp="1"/>
          </p:cNvSpPr>
          <p:nvPr>
            <p:ph type="title" hasCustomPrompt="1"/>
          </p:nvPr>
        </p:nvSpPr>
        <p:spPr bwMode="gray">
          <a:xfrm>
            <a:off x="681038" y="2247901"/>
            <a:ext cx="8791575" cy="767332"/>
          </a:xfrm>
        </p:spPr>
        <p:txBody>
          <a:bodyPr anchor="b"/>
          <a:lstStyle>
            <a:lvl1pPr>
              <a:defRPr sz="3575" cap="all" baseline="0">
                <a:solidFill>
                  <a:srgbClr val="59595E"/>
                </a:solidFill>
                <a:latin typeface="+mn-lt"/>
              </a:defRPr>
            </a:lvl1pPr>
          </a:lstStyle>
          <a:p>
            <a:r>
              <a:rPr lang="en-US" dirty="0"/>
              <a:t>Type Section title | 1 Line</a:t>
            </a:r>
          </a:p>
        </p:txBody>
      </p:sp>
      <p:sp>
        <p:nvSpPr>
          <p:cNvPr id="3" name="Text Placeholder 2">
            <a:extLst>
              <a:ext uri="{FF2B5EF4-FFF2-40B4-BE49-F238E27FC236}">
                <a16:creationId xmlns:a16="http://schemas.microsoft.com/office/drawing/2014/main" id="{ED633EE8-4859-4BF6-B469-0D4E9171F34A}"/>
              </a:ext>
            </a:extLst>
          </p:cNvPr>
          <p:cNvSpPr>
            <a:spLocks noGrp="1"/>
          </p:cNvSpPr>
          <p:nvPr>
            <p:ph type="body" idx="1" hasCustomPrompt="1"/>
          </p:nvPr>
        </p:nvSpPr>
        <p:spPr bwMode="gray">
          <a:xfrm>
            <a:off x="681038" y="3185887"/>
            <a:ext cx="8791575" cy="714717"/>
          </a:xfrm>
        </p:spPr>
        <p:txBody>
          <a:bodyPr/>
          <a:lstStyle>
            <a:lvl1pPr marL="0" indent="0">
              <a:buNone/>
              <a:defRPr lang="en-US" sz="1625" kern="1200" dirty="0" smtClean="0">
                <a:solidFill>
                  <a:srgbClr val="59595E"/>
                </a:solidFill>
                <a:latin typeface="+mn-lt"/>
                <a:ea typeface="+mn-ea"/>
                <a:cs typeface="+mn-cs"/>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en-US" dirty="0"/>
              <a:t>Title should reference agenda | Use subhead to expand on title if needed</a:t>
            </a:r>
          </a:p>
        </p:txBody>
      </p:sp>
      <p:sp>
        <p:nvSpPr>
          <p:cNvPr id="4" name="Date Placeholder 3">
            <a:extLst>
              <a:ext uri="{FF2B5EF4-FFF2-40B4-BE49-F238E27FC236}">
                <a16:creationId xmlns:a16="http://schemas.microsoft.com/office/drawing/2014/main" id="{301927BC-89CC-45F3-9B0C-D9A3D6B90D57}"/>
              </a:ext>
            </a:extLst>
          </p:cNvPr>
          <p:cNvSpPr>
            <a:spLocks noGrp="1"/>
          </p:cNvSpPr>
          <p:nvPr>
            <p:ph type="dt" sz="half" idx="10"/>
          </p:nvPr>
        </p:nvSpPr>
        <p:spPr bwMode="gray"/>
        <p:txBody>
          <a:bodyPr/>
          <a:lstStyle/>
          <a:p>
            <a:fld id="{B26575F5-0082-44A2-9F86-9619B9B257CB}" type="datetime1">
              <a:rPr lang="en-US" smtClean="0"/>
              <a:t>5/29/2018</a:t>
            </a:fld>
            <a:endParaRPr lang="en-US"/>
          </a:p>
        </p:txBody>
      </p:sp>
      <p:sp>
        <p:nvSpPr>
          <p:cNvPr id="5" name="Footer Placeholder 4">
            <a:extLst>
              <a:ext uri="{FF2B5EF4-FFF2-40B4-BE49-F238E27FC236}">
                <a16:creationId xmlns:a16="http://schemas.microsoft.com/office/drawing/2014/main" id="{65F4F664-4612-4CC0-A1E1-D76C54318F9D}"/>
              </a:ext>
            </a:extLst>
          </p:cNvPr>
          <p:cNvSpPr>
            <a:spLocks noGrp="1"/>
          </p:cNvSpPr>
          <p:nvPr>
            <p:ph type="ftr" sz="quarter" idx="11"/>
          </p:nvPr>
        </p:nvSpPr>
        <p:spPr bwMode="gray">
          <a:xfrm>
            <a:off x="433388" y="8176390"/>
            <a:ext cx="6191249" cy="255588"/>
          </a:xfrm>
        </p:spPr>
        <p:txBody>
          <a:bodyPr/>
          <a:lstStyle>
            <a:lvl1pPr>
              <a:defRPr>
                <a:solidFill>
                  <a:schemeClr val="tx1">
                    <a:tint val="75000"/>
                    <a:alpha val="0"/>
                  </a:schemeClr>
                </a:solidFill>
              </a:defRPr>
            </a:lvl1pPr>
          </a:lstStyle>
          <a:p>
            <a:r>
              <a:rPr lang="en-US"/>
              <a:t>© 2018 HGA</a:t>
            </a:r>
          </a:p>
        </p:txBody>
      </p:sp>
      <p:sp>
        <p:nvSpPr>
          <p:cNvPr id="6" name="Slide Number Placeholder 5">
            <a:extLst>
              <a:ext uri="{FF2B5EF4-FFF2-40B4-BE49-F238E27FC236}">
                <a16:creationId xmlns:a16="http://schemas.microsoft.com/office/drawing/2014/main" id="{DEC7C5C2-5114-4CF4-A4BF-8043AD1A1BCB}"/>
              </a:ext>
            </a:extLst>
          </p:cNvPr>
          <p:cNvSpPr>
            <a:spLocks noGrp="1"/>
          </p:cNvSpPr>
          <p:nvPr>
            <p:ph type="sldNum" sz="quarter" idx="12"/>
          </p:nvPr>
        </p:nvSpPr>
        <p:spPr bwMode="gray">
          <a:xfrm>
            <a:off x="6996113" y="8176390"/>
            <a:ext cx="2476500" cy="255588"/>
          </a:xfrm>
        </p:spPr>
        <p:txBody>
          <a:bodyPr/>
          <a:lstStyle>
            <a:lvl1pPr>
              <a:defRPr>
                <a:solidFill>
                  <a:schemeClr val="tx1">
                    <a:tint val="75000"/>
                    <a:alpha val="0"/>
                  </a:schemeClr>
                </a:solidFill>
              </a:defRPr>
            </a:lvl1pPr>
          </a:lstStyle>
          <a:p>
            <a:fld id="{F46EF868-7C93-4939-A1D5-876EDC915578}" type="slidenum">
              <a:rPr lang="en-US" smtClean="0"/>
              <a:pPr/>
              <a:t>‹#›</a:t>
            </a:fld>
            <a:endParaRPr lang="en-US"/>
          </a:p>
        </p:txBody>
      </p:sp>
      <p:sp>
        <p:nvSpPr>
          <p:cNvPr id="12" name="Rectangle 11">
            <a:extLst>
              <a:ext uri="{FF2B5EF4-FFF2-40B4-BE49-F238E27FC236}">
                <a16:creationId xmlns:a16="http://schemas.microsoft.com/office/drawing/2014/main" id="{7958402D-4488-4A01-AA65-A624F0E01145}"/>
              </a:ext>
            </a:extLst>
          </p:cNvPr>
          <p:cNvSpPr/>
          <p:nvPr userDrawn="1"/>
        </p:nvSpPr>
        <p:spPr bwMode="gray">
          <a:xfrm>
            <a:off x="0" y="-472640"/>
            <a:ext cx="2452915" cy="3984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l"/>
            <a:r>
              <a:rPr lang="en-US" sz="1463" dirty="0"/>
              <a:t>Section Slide - Gray</a:t>
            </a:r>
          </a:p>
        </p:txBody>
      </p:sp>
      <p:pic>
        <p:nvPicPr>
          <p:cNvPr id="13" name="Picture 12">
            <a:extLst>
              <a:ext uri="{FF2B5EF4-FFF2-40B4-BE49-F238E27FC236}">
                <a16:creationId xmlns:a16="http://schemas.microsoft.com/office/drawing/2014/main" id="{5015C8D8-4B85-4A45-A7D7-5F8C247416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043" t="1" b="41823"/>
          <a:stretch/>
        </p:blipFill>
        <p:spPr bwMode="gray">
          <a:xfrm>
            <a:off x="433387" y="5191624"/>
            <a:ext cx="5969397" cy="1679076"/>
          </a:xfrm>
          <a:custGeom>
            <a:avLst/>
            <a:gdLst>
              <a:gd name="connsiteX0" fmla="*/ 0 w 7893058"/>
              <a:gd name="connsiteY0" fmla="*/ 0 h 1711826"/>
              <a:gd name="connsiteX1" fmla="*/ 7893058 w 7893058"/>
              <a:gd name="connsiteY1" fmla="*/ 0 h 1711826"/>
              <a:gd name="connsiteX2" fmla="*/ 7893058 w 7893058"/>
              <a:gd name="connsiteY2" fmla="*/ 1711826 h 1711826"/>
              <a:gd name="connsiteX3" fmla="*/ 0 w 7893058"/>
              <a:gd name="connsiteY3" fmla="*/ 1711826 h 1711826"/>
            </a:gdLst>
            <a:ahLst/>
            <a:cxnLst>
              <a:cxn ang="0">
                <a:pos x="connsiteX0" y="connsiteY0"/>
              </a:cxn>
              <a:cxn ang="0">
                <a:pos x="connsiteX1" y="connsiteY1"/>
              </a:cxn>
              <a:cxn ang="0">
                <a:pos x="connsiteX2" y="connsiteY2"/>
              </a:cxn>
              <a:cxn ang="0">
                <a:pos x="connsiteX3" y="connsiteY3"/>
              </a:cxn>
            </a:cxnLst>
            <a:rect l="l" t="t" r="r" b="b"/>
            <a:pathLst>
              <a:path w="7893058" h="1711826">
                <a:moveTo>
                  <a:pt x="0" y="0"/>
                </a:moveTo>
                <a:lnTo>
                  <a:pt x="7893058" y="0"/>
                </a:lnTo>
                <a:lnTo>
                  <a:pt x="7893058" y="1711826"/>
                </a:lnTo>
                <a:lnTo>
                  <a:pt x="0" y="1711826"/>
                </a:lnTo>
                <a:close/>
              </a:path>
            </a:pathLst>
          </a:custGeom>
        </p:spPr>
      </p:pic>
      <p:sp>
        <p:nvSpPr>
          <p:cNvPr id="15" name="Rectangle 14">
            <a:extLst>
              <a:ext uri="{FF2B5EF4-FFF2-40B4-BE49-F238E27FC236}">
                <a16:creationId xmlns:a16="http://schemas.microsoft.com/office/drawing/2014/main" id="{2F820282-ECA7-4029-B8A7-CCF922924F32}"/>
              </a:ext>
            </a:extLst>
          </p:cNvPr>
          <p:cNvSpPr/>
          <p:nvPr userDrawn="1"/>
        </p:nvSpPr>
        <p:spPr bwMode="gray">
          <a:xfrm>
            <a:off x="0" y="4589464"/>
            <a:ext cx="9906000" cy="2268537"/>
          </a:xfrm>
          <a:prstGeom prst="rect">
            <a:avLst/>
          </a:prstGeom>
          <a:solidFill>
            <a:srgbClr val="6D6E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p>
        </p:txBody>
      </p:sp>
      <p:cxnSp>
        <p:nvCxnSpPr>
          <p:cNvPr id="17" name="Straight Connector 16">
            <a:extLst>
              <a:ext uri="{FF2B5EF4-FFF2-40B4-BE49-F238E27FC236}">
                <a16:creationId xmlns:a16="http://schemas.microsoft.com/office/drawing/2014/main" id="{1E98B3CA-B3F3-4B40-B9C1-FC021EE64079}"/>
              </a:ext>
            </a:extLst>
          </p:cNvPr>
          <p:cNvCxnSpPr>
            <a:cxnSpLocks/>
          </p:cNvCxnSpPr>
          <p:nvPr userDrawn="1"/>
        </p:nvCxnSpPr>
        <p:spPr bwMode="gray">
          <a:xfrm>
            <a:off x="438547" y="1"/>
            <a:ext cx="0" cy="4348163"/>
          </a:xfrm>
          <a:prstGeom prst="line">
            <a:avLst/>
          </a:prstGeom>
          <a:ln w="28575" cap="rnd">
            <a:solidFill>
              <a:srgbClr val="E63933"/>
            </a:solidFill>
          </a:ln>
        </p:spPr>
        <p:style>
          <a:lnRef idx="1">
            <a:schemeClr val="accent1"/>
          </a:lnRef>
          <a:fillRef idx="0">
            <a:schemeClr val="accent1"/>
          </a:fillRef>
          <a:effectRef idx="0">
            <a:schemeClr val="accent1"/>
          </a:effectRef>
          <a:fontRef idx="minor">
            <a:schemeClr val="tx1"/>
          </a:fontRef>
        </p:style>
      </p:cxnSp>
      <p:pic>
        <p:nvPicPr>
          <p:cNvPr id="18" name="Graphic 17">
            <a:extLst>
              <a:ext uri="{FF2B5EF4-FFF2-40B4-BE49-F238E27FC236}">
                <a16:creationId xmlns:a16="http://schemas.microsoft.com/office/drawing/2014/main" id="{3D25670A-9F8C-4837-85DE-4D1E1576C590}"/>
              </a:ext>
            </a:extLst>
          </p:cNvPr>
          <p:cNvPicPr>
            <a:picLocks noChangeAspect="1"/>
          </p:cNvPicPr>
          <p:nvPr userDrawn="1"/>
        </p:nvPicPr>
        <p:blipFill>
          <a:blip r:embed="rId3">
            <a:extLst>
              <a:ext uri="{96DAC541-7B7A-43D3-8B79-37D633B846F1}">
                <asvg:svgBlip xmlns:asvg="http://schemas.microsoft.com/office/drawing/2016/SVG/main" r:embed="rId4"/>
              </a:ext>
            </a:extLst>
          </a:blip>
          <a:srcRect l="3979" b="42720"/>
          <a:stretch>
            <a:fillRect/>
          </a:stretch>
        </p:blipFill>
        <p:spPr>
          <a:xfrm>
            <a:off x="0" y="5249425"/>
            <a:ext cx="6392136" cy="1608577"/>
          </a:xfrm>
          <a:custGeom>
            <a:avLst/>
            <a:gdLst>
              <a:gd name="connsiteX0" fmla="*/ 0 w 7867244"/>
              <a:gd name="connsiteY0" fmla="*/ 0 h 1608577"/>
              <a:gd name="connsiteX1" fmla="*/ 7867244 w 7867244"/>
              <a:gd name="connsiteY1" fmla="*/ 0 h 1608577"/>
              <a:gd name="connsiteX2" fmla="*/ 7867244 w 7867244"/>
              <a:gd name="connsiteY2" fmla="*/ 1608577 h 1608577"/>
              <a:gd name="connsiteX3" fmla="*/ 0 w 7867244"/>
              <a:gd name="connsiteY3" fmla="*/ 1608577 h 1608577"/>
            </a:gdLst>
            <a:ahLst/>
            <a:cxnLst>
              <a:cxn ang="0">
                <a:pos x="connsiteX0" y="connsiteY0"/>
              </a:cxn>
              <a:cxn ang="0">
                <a:pos x="connsiteX1" y="connsiteY1"/>
              </a:cxn>
              <a:cxn ang="0">
                <a:pos x="connsiteX2" y="connsiteY2"/>
              </a:cxn>
              <a:cxn ang="0">
                <a:pos x="connsiteX3" y="connsiteY3"/>
              </a:cxn>
            </a:cxnLst>
            <a:rect l="l" t="t" r="r" b="b"/>
            <a:pathLst>
              <a:path w="7867244" h="1608577">
                <a:moveTo>
                  <a:pt x="0" y="0"/>
                </a:moveTo>
                <a:lnTo>
                  <a:pt x="7867244" y="0"/>
                </a:lnTo>
                <a:lnTo>
                  <a:pt x="7867244" y="1608577"/>
                </a:lnTo>
                <a:lnTo>
                  <a:pt x="0" y="1608577"/>
                </a:lnTo>
                <a:close/>
              </a:path>
            </a:pathLst>
          </a:custGeom>
        </p:spPr>
      </p:pic>
    </p:spTree>
    <p:extLst>
      <p:ext uri="{BB962C8B-B14F-4D97-AF65-F5344CB8AC3E}">
        <p14:creationId xmlns:p14="http://schemas.microsoft.com/office/powerpoint/2010/main" val="4001027625"/>
      </p:ext>
    </p:extLst>
  </p:cSld>
  <p:clrMapOvr>
    <a:masterClrMapping/>
  </p:clrMapOvr>
  <p:transition>
    <p:fade/>
  </p:transition>
  <p:extLst mod="1">
    <p:ext uri="{DCECCB84-F9BA-43D5-87BE-67443E8EF086}">
      <p15:sldGuideLst xmlns:p15="http://schemas.microsoft.com/office/powerpoint/2012/main">
        <p15:guide id="1" orient="horz" pos="290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losing Slide - Re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A308848-82DC-40C8-B389-ED9127629F3D}"/>
              </a:ext>
            </a:extLst>
          </p:cNvPr>
          <p:cNvSpPr/>
          <p:nvPr userDrawn="1"/>
        </p:nvSpPr>
        <p:spPr bwMode="gray">
          <a:xfrm>
            <a:off x="0" y="3429000"/>
            <a:ext cx="9906000" cy="3429001"/>
          </a:xfrm>
          <a:prstGeom prst="rect">
            <a:avLst/>
          </a:prstGeom>
          <a:solidFill>
            <a:srgbClr val="E63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p>
        </p:txBody>
      </p:sp>
      <p:sp>
        <p:nvSpPr>
          <p:cNvPr id="3" name="Subtitle 2">
            <a:extLst>
              <a:ext uri="{FF2B5EF4-FFF2-40B4-BE49-F238E27FC236}">
                <a16:creationId xmlns:a16="http://schemas.microsoft.com/office/drawing/2014/main" id="{ACF43AB3-60FF-431C-BDF1-4F60E1A515B3}"/>
              </a:ext>
            </a:extLst>
          </p:cNvPr>
          <p:cNvSpPr>
            <a:spLocks noGrp="1"/>
          </p:cNvSpPr>
          <p:nvPr>
            <p:ph type="subTitle" idx="1" hasCustomPrompt="1"/>
          </p:nvPr>
        </p:nvSpPr>
        <p:spPr bwMode="gray">
          <a:xfrm>
            <a:off x="5437980" y="2247902"/>
            <a:ext cx="4034633" cy="920749"/>
          </a:xfrm>
        </p:spPr>
        <p:txBody>
          <a:bodyPr/>
          <a:lstStyle>
            <a:lvl1pPr marL="0" indent="0" algn="l">
              <a:spcBef>
                <a:spcPts val="244"/>
              </a:spcBef>
              <a:buNone/>
              <a:defRPr sz="1625">
                <a:solidFill>
                  <a:srgbClr val="59595E"/>
                </a:solidFill>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dirty="0"/>
              <a:t>Contact Info if Needed</a:t>
            </a:r>
          </a:p>
        </p:txBody>
      </p:sp>
      <p:sp>
        <p:nvSpPr>
          <p:cNvPr id="4" name="Date Placeholder 3">
            <a:extLst>
              <a:ext uri="{FF2B5EF4-FFF2-40B4-BE49-F238E27FC236}">
                <a16:creationId xmlns:a16="http://schemas.microsoft.com/office/drawing/2014/main" id="{2F1ADED2-4474-40E7-B9CA-B41C847D3F07}"/>
              </a:ext>
            </a:extLst>
          </p:cNvPr>
          <p:cNvSpPr>
            <a:spLocks noGrp="1"/>
          </p:cNvSpPr>
          <p:nvPr>
            <p:ph type="dt" sz="half" idx="10"/>
          </p:nvPr>
        </p:nvSpPr>
        <p:spPr bwMode="gray"/>
        <p:txBody>
          <a:bodyPr/>
          <a:lstStyle/>
          <a:p>
            <a:fld id="{AA090229-415C-4B14-B702-E614B67D824F}" type="datetime1">
              <a:rPr lang="en-US" smtClean="0"/>
              <a:t>5/29/2018</a:t>
            </a:fld>
            <a:endParaRPr lang="en-US"/>
          </a:p>
        </p:txBody>
      </p:sp>
      <p:sp>
        <p:nvSpPr>
          <p:cNvPr id="5" name="Footer Placeholder 4">
            <a:extLst>
              <a:ext uri="{FF2B5EF4-FFF2-40B4-BE49-F238E27FC236}">
                <a16:creationId xmlns:a16="http://schemas.microsoft.com/office/drawing/2014/main" id="{188F4ACF-6460-471A-AE4B-01C2FE8E4D1D}"/>
              </a:ext>
            </a:extLst>
          </p:cNvPr>
          <p:cNvSpPr>
            <a:spLocks noGrp="1"/>
          </p:cNvSpPr>
          <p:nvPr>
            <p:ph type="ftr" sz="quarter" idx="11"/>
          </p:nvPr>
        </p:nvSpPr>
        <p:spPr bwMode="gray">
          <a:xfrm>
            <a:off x="2961480" y="7278544"/>
            <a:ext cx="5943601" cy="255588"/>
          </a:xfrm>
        </p:spPr>
        <p:txBody>
          <a:bodyPr/>
          <a:lstStyle>
            <a:lvl1pPr>
              <a:defRPr>
                <a:solidFill>
                  <a:schemeClr val="tx1">
                    <a:tint val="75000"/>
                    <a:alpha val="0"/>
                  </a:schemeClr>
                </a:solidFill>
              </a:defRPr>
            </a:lvl1pPr>
          </a:lstStyle>
          <a:p>
            <a:r>
              <a:rPr lang="en-US"/>
              <a:t>© 2018 HGA</a:t>
            </a:r>
            <a:endParaRPr lang="en-US" dirty="0"/>
          </a:p>
        </p:txBody>
      </p:sp>
      <p:sp>
        <p:nvSpPr>
          <p:cNvPr id="6" name="Slide Number Placeholder 5">
            <a:extLst>
              <a:ext uri="{FF2B5EF4-FFF2-40B4-BE49-F238E27FC236}">
                <a16:creationId xmlns:a16="http://schemas.microsoft.com/office/drawing/2014/main" id="{788A4E61-E3D7-45D2-9724-8E60C60973ED}"/>
              </a:ext>
            </a:extLst>
          </p:cNvPr>
          <p:cNvSpPr>
            <a:spLocks noGrp="1"/>
          </p:cNvSpPr>
          <p:nvPr>
            <p:ph type="sldNum" sz="quarter" idx="12"/>
          </p:nvPr>
        </p:nvSpPr>
        <p:spPr bwMode="gray">
          <a:xfrm>
            <a:off x="2961480" y="7644575"/>
            <a:ext cx="2476500" cy="255588"/>
          </a:xfrm>
        </p:spPr>
        <p:txBody>
          <a:bodyPr/>
          <a:lstStyle>
            <a:lvl1pPr>
              <a:defRPr>
                <a:solidFill>
                  <a:schemeClr val="tx1">
                    <a:tint val="75000"/>
                    <a:alpha val="0"/>
                  </a:schemeClr>
                </a:solidFill>
              </a:defRPr>
            </a:lvl1pPr>
          </a:lstStyle>
          <a:p>
            <a:fld id="{F46EF868-7C93-4939-A1D5-876EDC915578}" type="slidenum">
              <a:rPr lang="en-US" smtClean="0"/>
              <a:pPr/>
              <a:t>‹#›</a:t>
            </a:fld>
            <a:endParaRPr lang="en-US"/>
          </a:p>
        </p:txBody>
      </p:sp>
      <p:sp>
        <p:nvSpPr>
          <p:cNvPr id="8" name="TextBox 7">
            <a:extLst>
              <a:ext uri="{FF2B5EF4-FFF2-40B4-BE49-F238E27FC236}">
                <a16:creationId xmlns:a16="http://schemas.microsoft.com/office/drawing/2014/main" id="{AA93DC85-E4BA-4033-B2D1-6A189B2D6F61}"/>
              </a:ext>
            </a:extLst>
          </p:cNvPr>
          <p:cNvSpPr txBox="1"/>
          <p:nvPr userDrawn="1"/>
        </p:nvSpPr>
        <p:spPr bwMode="gray">
          <a:xfrm>
            <a:off x="5324476" y="1040316"/>
            <a:ext cx="3788217" cy="992579"/>
          </a:xfrm>
          <a:prstGeom prst="rect">
            <a:avLst/>
          </a:prstGeom>
          <a:noFill/>
        </p:spPr>
        <p:txBody>
          <a:bodyPr wrap="none" rtlCol="0">
            <a:spAutoFit/>
          </a:bodyPr>
          <a:lstStyle/>
          <a:p>
            <a:r>
              <a:rPr lang="en-US" sz="5850" dirty="0">
                <a:solidFill>
                  <a:srgbClr val="59595B"/>
                </a:solidFill>
                <a:latin typeface="+mj-lt"/>
              </a:rPr>
              <a:t>Thank You</a:t>
            </a:r>
          </a:p>
        </p:txBody>
      </p:sp>
      <p:sp>
        <p:nvSpPr>
          <p:cNvPr id="17" name="Rectangle 16">
            <a:extLst>
              <a:ext uri="{FF2B5EF4-FFF2-40B4-BE49-F238E27FC236}">
                <a16:creationId xmlns:a16="http://schemas.microsoft.com/office/drawing/2014/main" id="{56388492-8F93-4B55-ACB4-136537F8E968}"/>
              </a:ext>
            </a:extLst>
          </p:cNvPr>
          <p:cNvSpPr/>
          <p:nvPr userDrawn="1"/>
        </p:nvSpPr>
        <p:spPr bwMode="gray">
          <a:xfrm>
            <a:off x="0" y="-472640"/>
            <a:ext cx="2452915" cy="3984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l"/>
            <a:r>
              <a:rPr lang="en-US" sz="1463" dirty="0"/>
              <a:t>Closing Slide - Red</a:t>
            </a:r>
          </a:p>
        </p:txBody>
      </p:sp>
      <p:pic>
        <p:nvPicPr>
          <p:cNvPr id="19" name="Picture 18">
            <a:extLst>
              <a:ext uri="{FF2B5EF4-FFF2-40B4-BE49-F238E27FC236}">
                <a16:creationId xmlns:a16="http://schemas.microsoft.com/office/drawing/2014/main" id="{16AEFD23-AE85-473A-9974-78E6527F89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691357" y="1320863"/>
            <a:ext cx="1317653" cy="563750"/>
          </a:xfrm>
          <a:prstGeom prst="rect">
            <a:avLst/>
          </a:prstGeom>
        </p:spPr>
      </p:pic>
      <p:pic>
        <p:nvPicPr>
          <p:cNvPr id="11" name="Graphic 10">
            <a:extLst>
              <a:ext uri="{FF2B5EF4-FFF2-40B4-BE49-F238E27FC236}">
                <a16:creationId xmlns:a16="http://schemas.microsoft.com/office/drawing/2014/main" id="{F58FD73A-C5C0-4958-8DC8-0BF4E89DC47B}"/>
              </a:ext>
            </a:extLst>
          </p:cNvPr>
          <p:cNvPicPr>
            <a:picLocks noChangeAspect="1"/>
          </p:cNvPicPr>
          <p:nvPr userDrawn="1"/>
        </p:nvPicPr>
        <p:blipFill>
          <a:blip r:embed="rId3">
            <a:extLst>
              <a:ext uri="{96DAC541-7B7A-43D3-8B79-37D633B846F1}">
                <asvg:svgBlip xmlns:asvg="http://schemas.microsoft.com/office/drawing/2016/SVG/main" r:embed="rId4"/>
              </a:ext>
            </a:extLst>
          </a:blip>
          <a:srcRect l="3979" b="42720"/>
          <a:stretch>
            <a:fillRect/>
          </a:stretch>
        </p:blipFill>
        <p:spPr>
          <a:xfrm>
            <a:off x="0" y="5249425"/>
            <a:ext cx="6392136" cy="1608577"/>
          </a:xfrm>
          <a:custGeom>
            <a:avLst/>
            <a:gdLst>
              <a:gd name="connsiteX0" fmla="*/ 0 w 7867244"/>
              <a:gd name="connsiteY0" fmla="*/ 0 h 1608577"/>
              <a:gd name="connsiteX1" fmla="*/ 7867244 w 7867244"/>
              <a:gd name="connsiteY1" fmla="*/ 0 h 1608577"/>
              <a:gd name="connsiteX2" fmla="*/ 7867244 w 7867244"/>
              <a:gd name="connsiteY2" fmla="*/ 1608577 h 1608577"/>
              <a:gd name="connsiteX3" fmla="*/ 0 w 7867244"/>
              <a:gd name="connsiteY3" fmla="*/ 1608577 h 1608577"/>
            </a:gdLst>
            <a:ahLst/>
            <a:cxnLst>
              <a:cxn ang="0">
                <a:pos x="connsiteX0" y="connsiteY0"/>
              </a:cxn>
              <a:cxn ang="0">
                <a:pos x="connsiteX1" y="connsiteY1"/>
              </a:cxn>
              <a:cxn ang="0">
                <a:pos x="connsiteX2" y="connsiteY2"/>
              </a:cxn>
              <a:cxn ang="0">
                <a:pos x="connsiteX3" y="connsiteY3"/>
              </a:cxn>
            </a:cxnLst>
            <a:rect l="l" t="t" r="r" b="b"/>
            <a:pathLst>
              <a:path w="7867244" h="1608577">
                <a:moveTo>
                  <a:pt x="0" y="0"/>
                </a:moveTo>
                <a:lnTo>
                  <a:pt x="7867244" y="0"/>
                </a:lnTo>
                <a:lnTo>
                  <a:pt x="7867244" y="1608577"/>
                </a:lnTo>
                <a:lnTo>
                  <a:pt x="0" y="1608577"/>
                </a:lnTo>
                <a:close/>
              </a:path>
            </a:pathLst>
          </a:custGeom>
        </p:spPr>
      </p:pic>
    </p:spTree>
    <p:extLst>
      <p:ext uri="{BB962C8B-B14F-4D97-AF65-F5344CB8AC3E}">
        <p14:creationId xmlns:p14="http://schemas.microsoft.com/office/powerpoint/2010/main" val="876303598"/>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Closing Slide - Gra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AB812D-8511-4A43-A5D8-6BC008359830}"/>
              </a:ext>
            </a:extLst>
          </p:cNvPr>
          <p:cNvSpPr/>
          <p:nvPr userDrawn="1"/>
        </p:nvSpPr>
        <p:spPr bwMode="gray">
          <a:xfrm>
            <a:off x="0" y="3429000"/>
            <a:ext cx="9906000" cy="3429001"/>
          </a:xfrm>
          <a:prstGeom prst="rect">
            <a:avLst/>
          </a:prstGeom>
          <a:solidFill>
            <a:srgbClr val="6D6E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3" dirty="0"/>
          </a:p>
        </p:txBody>
      </p:sp>
      <p:sp>
        <p:nvSpPr>
          <p:cNvPr id="3" name="Subtitle 2">
            <a:extLst>
              <a:ext uri="{FF2B5EF4-FFF2-40B4-BE49-F238E27FC236}">
                <a16:creationId xmlns:a16="http://schemas.microsoft.com/office/drawing/2014/main" id="{ACF43AB3-60FF-431C-BDF1-4F60E1A515B3}"/>
              </a:ext>
            </a:extLst>
          </p:cNvPr>
          <p:cNvSpPr>
            <a:spLocks noGrp="1"/>
          </p:cNvSpPr>
          <p:nvPr>
            <p:ph type="subTitle" idx="1" hasCustomPrompt="1"/>
          </p:nvPr>
        </p:nvSpPr>
        <p:spPr bwMode="gray">
          <a:xfrm>
            <a:off x="5437980" y="2247902"/>
            <a:ext cx="4034633" cy="920749"/>
          </a:xfrm>
        </p:spPr>
        <p:txBody>
          <a:bodyPr/>
          <a:lstStyle>
            <a:lvl1pPr marL="0" indent="0" algn="l">
              <a:spcBef>
                <a:spcPts val="244"/>
              </a:spcBef>
              <a:buNone/>
              <a:defRPr sz="1625">
                <a:solidFill>
                  <a:srgbClr val="59595E"/>
                </a:solidFill>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n-US" dirty="0"/>
              <a:t>Contact Info if Needed</a:t>
            </a:r>
          </a:p>
        </p:txBody>
      </p:sp>
      <p:sp>
        <p:nvSpPr>
          <p:cNvPr id="4" name="Date Placeholder 3">
            <a:extLst>
              <a:ext uri="{FF2B5EF4-FFF2-40B4-BE49-F238E27FC236}">
                <a16:creationId xmlns:a16="http://schemas.microsoft.com/office/drawing/2014/main" id="{2F1ADED2-4474-40E7-B9CA-B41C847D3F07}"/>
              </a:ext>
            </a:extLst>
          </p:cNvPr>
          <p:cNvSpPr>
            <a:spLocks noGrp="1"/>
          </p:cNvSpPr>
          <p:nvPr>
            <p:ph type="dt" sz="half" idx="10"/>
          </p:nvPr>
        </p:nvSpPr>
        <p:spPr bwMode="gray"/>
        <p:txBody>
          <a:bodyPr/>
          <a:lstStyle/>
          <a:p>
            <a:fld id="{09DB60C1-87BD-4A5D-851B-01CF362B95B8}" type="datetime1">
              <a:rPr lang="en-US" smtClean="0"/>
              <a:t>5/29/2018</a:t>
            </a:fld>
            <a:endParaRPr lang="en-US"/>
          </a:p>
        </p:txBody>
      </p:sp>
      <p:sp>
        <p:nvSpPr>
          <p:cNvPr id="5" name="Footer Placeholder 4">
            <a:extLst>
              <a:ext uri="{FF2B5EF4-FFF2-40B4-BE49-F238E27FC236}">
                <a16:creationId xmlns:a16="http://schemas.microsoft.com/office/drawing/2014/main" id="{188F4ACF-6460-471A-AE4B-01C2FE8E4D1D}"/>
              </a:ext>
            </a:extLst>
          </p:cNvPr>
          <p:cNvSpPr>
            <a:spLocks noGrp="1"/>
          </p:cNvSpPr>
          <p:nvPr>
            <p:ph type="ftr" sz="quarter" idx="11"/>
          </p:nvPr>
        </p:nvSpPr>
        <p:spPr bwMode="gray">
          <a:xfrm>
            <a:off x="2961480" y="7278544"/>
            <a:ext cx="5943601" cy="255588"/>
          </a:xfrm>
        </p:spPr>
        <p:txBody>
          <a:bodyPr/>
          <a:lstStyle>
            <a:lvl1pPr>
              <a:defRPr>
                <a:solidFill>
                  <a:schemeClr val="tx1">
                    <a:tint val="75000"/>
                    <a:alpha val="0"/>
                  </a:schemeClr>
                </a:solidFill>
              </a:defRPr>
            </a:lvl1pPr>
          </a:lstStyle>
          <a:p>
            <a:r>
              <a:rPr lang="en-US"/>
              <a:t>© 2018 HGA</a:t>
            </a:r>
          </a:p>
        </p:txBody>
      </p:sp>
      <p:sp>
        <p:nvSpPr>
          <p:cNvPr id="6" name="Slide Number Placeholder 5">
            <a:extLst>
              <a:ext uri="{FF2B5EF4-FFF2-40B4-BE49-F238E27FC236}">
                <a16:creationId xmlns:a16="http://schemas.microsoft.com/office/drawing/2014/main" id="{788A4E61-E3D7-45D2-9724-8E60C60973ED}"/>
              </a:ext>
            </a:extLst>
          </p:cNvPr>
          <p:cNvSpPr>
            <a:spLocks noGrp="1"/>
          </p:cNvSpPr>
          <p:nvPr>
            <p:ph type="sldNum" sz="quarter" idx="12"/>
          </p:nvPr>
        </p:nvSpPr>
        <p:spPr bwMode="gray">
          <a:xfrm>
            <a:off x="2961480" y="7644575"/>
            <a:ext cx="2476500" cy="255588"/>
          </a:xfrm>
        </p:spPr>
        <p:txBody>
          <a:bodyPr/>
          <a:lstStyle>
            <a:lvl1pPr>
              <a:defRPr>
                <a:solidFill>
                  <a:schemeClr val="tx1">
                    <a:tint val="75000"/>
                    <a:alpha val="0"/>
                  </a:schemeClr>
                </a:solidFill>
              </a:defRPr>
            </a:lvl1pPr>
          </a:lstStyle>
          <a:p>
            <a:fld id="{F46EF868-7C93-4939-A1D5-876EDC915578}" type="slidenum">
              <a:rPr lang="en-US" smtClean="0"/>
              <a:pPr/>
              <a:t>‹#›</a:t>
            </a:fld>
            <a:endParaRPr lang="en-US"/>
          </a:p>
        </p:txBody>
      </p:sp>
      <p:sp>
        <p:nvSpPr>
          <p:cNvPr id="8" name="TextBox 7">
            <a:extLst>
              <a:ext uri="{FF2B5EF4-FFF2-40B4-BE49-F238E27FC236}">
                <a16:creationId xmlns:a16="http://schemas.microsoft.com/office/drawing/2014/main" id="{AA93DC85-E4BA-4033-B2D1-6A189B2D6F61}"/>
              </a:ext>
            </a:extLst>
          </p:cNvPr>
          <p:cNvSpPr txBox="1"/>
          <p:nvPr userDrawn="1"/>
        </p:nvSpPr>
        <p:spPr bwMode="gray">
          <a:xfrm>
            <a:off x="5324476" y="1040316"/>
            <a:ext cx="3788217" cy="992579"/>
          </a:xfrm>
          <a:prstGeom prst="rect">
            <a:avLst/>
          </a:prstGeom>
          <a:noFill/>
        </p:spPr>
        <p:txBody>
          <a:bodyPr wrap="none" rtlCol="0">
            <a:spAutoFit/>
          </a:bodyPr>
          <a:lstStyle/>
          <a:p>
            <a:r>
              <a:rPr lang="en-US" sz="5850" dirty="0">
                <a:solidFill>
                  <a:srgbClr val="59595B"/>
                </a:solidFill>
                <a:latin typeface="+mj-lt"/>
              </a:rPr>
              <a:t>Thank You</a:t>
            </a:r>
          </a:p>
        </p:txBody>
      </p:sp>
      <p:sp>
        <p:nvSpPr>
          <p:cNvPr id="11" name="Rectangle 10">
            <a:extLst>
              <a:ext uri="{FF2B5EF4-FFF2-40B4-BE49-F238E27FC236}">
                <a16:creationId xmlns:a16="http://schemas.microsoft.com/office/drawing/2014/main" id="{1F09A387-1AE4-44E6-BBA3-2264C7BEB70C}"/>
              </a:ext>
            </a:extLst>
          </p:cNvPr>
          <p:cNvSpPr/>
          <p:nvPr userDrawn="1"/>
        </p:nvSpPr>
        <p:spPr bwMode="gray">
          <a:xfrm>
            <a:off x="0" y="-472640"/>
            <a:ext cx="2452915" cy="3984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l"/>
            <a:r>
              <a:rPr lang="en-US" sz="1463" dirty="0"/>
              <a:t>Closing Slide - Gray</a:t>
            </a:r>
          </a:p>
        </p:txBody>
      </p:sp>
      <p:pic>
        <p:nvPicPr>
          <p:cNvPr id="13" name="Picture 12">
            <a:extLst>
              <a:ext uri="{FF2B5EF4-FFF2-40B4-BE49-F238E27FC236}">
                <a16:creationId xmlns:a16="http://schemas.microsoft.com/office/drawing/2014/main" id="{BEDF0010-52AA-43D4-9FE1-7A1C864464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691357" y="1320863"/>
            <a:ext cx="1317653" cy="563750"/>
          </a:xfrm>
          <a:prstGeom prst="rect">
            <a:avLst/>
          </a:prstGeom>
        </p:spPr>
      </p:pic>
      <p:pic>
        <p:nvPicPr>
          <p:cNvPr id="12" name="Graphic 11">
            <a:extLst>
              <a:ext uri="{FF2B5EF4-FFF2-40B4-BE49-F238E27FC236}">
                <a16:creationId xmlns:a16="http://schemas.microsoft.com/office/drawing/2014/main" id="{EB6D0274-BDD2-4BF1-BA0B-A2AE1D1F5301}"/>
              </a:ext>
            </a:extLst>
          </p:cNvPr>
          <p:cNvPicPr>
            <a:picLocks noChangeAspect="1"/>
          </p:cNvPicPr>
          <p:nvPr userDrawn="1"/>
        </p:nvPicPr>
        <p:blipFill>
          <a:blip r:embed="rId3">
            <a:extLst>
              <a:ext uri="{96DAC541-7B7A-43D3-8B79-37D633B846F1}">
                <asvg:svgBlip xmlns:asvg="http://schemas.microsoft.com/office/drawing/2016/SVG/main" r:embed="rId4"/>
              </a:ext>
            </a:extLst>
          </a:blip>
          <a:srcRect l="3979" b="42720"/>
          <a:stretch>
            <a:fillRect/>
          </a:stretch>
        </p:blipFill>
        <p:spPr>
          <a:xfrm>
            <a:off x="0" y="5249425"/>
            <a:ext cx="6392136" cy="1608577"/>
          </a:xfrm>
          <a:custGeom>
            <a:avLst/>
            <a:gdLst>
              <a:gd name="connsiteX0" fmla="*/ 0 w 7867244"/>
              <a:gd name="connsiteY0" fmla="*/ 0 h 1608577"/>
              <a:gd name="connsiteX1" fmla="*/ 7867244 w 7867244"/>
              <a:gd name="connsiteY1" fmla="*/ 0 h 1608577"/>
              <a:gd name="connsiteX2" fmla="*/ 7867244 w 7867244"/>
              <a:gd name="connsiteY2" fmla="*/ 1608577 h 1608577"/>
              <a:gd name="connsiteX3" fmla="*/ 0 w 7867244"/>
              <a:gd name="connsiteY3" fmla="*/ 1608577 h 1608577"/>
            </a:gdLst>
            <a:ahLst/>
            <a:cxnLst>
              <a:cxn ang="0">
                <a:pos x="connsiteX0" y="connsiteY0"/>
              </a:cxn>
              <a:cxn ang="0">
                <a:pos x="connsiteX1" y="connsiteY1"/>
              </a:cxn>
              <a:cxn ang="0">
                <a:pos x="connsiteX2" y="connsiteY2"/>
              </a:cxn>
              <a:cxn ang="0">
                <a:pos x="connsiteX3" y="connsiteY3"/>
              </a:cxn>
            </a:cxnLst>
            <a:rect l="l" t="t" r="r" b="b"/>
            <a:pathLst>
              <a:path w="7867244" h="1608577">
                <a:moveTo>
                  <a:pt x="0" y="0"/>
                </a:moveTo>
                <a:lnTo>
                  <a:pt x="7867244" y="0"/>
                </a:lnTo>
                <a:lnTo>
                  <a:pt x="7867244" y="1608577"/>
                </a:lnTo>
                <a:lnTo>
                  <a:pt x="0" y="1608577"/>
                </a:lnTo>
                <a:close/>
              </a:path>
            </a:pathLst>
          </a:custGeom>
        </p:spPr>
      </p:pic>
    </p:spTree>
    <p:extLst>
      <p:ext uri="{BB962C8B-B14F-4D97-AF65-F5344CB8AC3E}">
        <p14:creationId xmlns:p14="http://schemas.microsoft.com/office/powerpoint/2010/main" val="132359008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62"/>
            <a:ext cx="9906000" cy="1238250"/>
          </a:xfrm>
          <a:prstGeom prst="rect">
            <a:avLst/>
          </a:prstGeom>
        </p:spPr>
      </p:pic>
      <p:sp>
        <p:nvSpPr>
          <p:cNvPr id="9" name="Content Placeholder 2"/>
          <p:cNvSpPr>
            <a:spLocks noGrp="1"/>
          </p:cNvSpPr>
          <p:nvPr>
            <p:ph sz="half" idx="1"/>
          </p:nvPr>
        </p:nvSpPr>
        <p:spPr>
          <a:xfrm>
            <a:off x="681038" y="2110502"/>
            <a:ext cx="4210050" cy="4192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5014913" y="2110502"/>
            <a:ext cx="4210050" cy="4192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p:cNvSpPr>
            <a:spLocks noGrp="1"/>
          </p:cNvSpPr>
          <p:nvPr>
            <p:ph type="body" sz="quarter" idx="12" hasCustomPrompt="1"/>
          </p:nvPr>
        </p:nvSpPr>
        <p:spPr>
          <a:xfrm>
            <a:off x="682329" y="1359323"/>
            <a:ext cx="854134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14" name="Title 1"/>
          <p:cNvSpPr>
            <a:spLocks noGrp="1"/>
          </p:cNvSpPr>
          <p:nvPr>
            <p:ph type="title"/>
          </p:nvPr>
        </p:nvSpPr>
        <p:spPr>
          <a:xfrm>
            <a:off x="681038" y="365128"/>
            <a:ext cx="6164380" cy="524107"/>
          </a:xfrm>
        </p:spPr>
        <p:txBody>
          <a:bodyPr>
            <a:noAutofit/>
          </a:bodyPr>
          <a:lstStyle>
            <a:lvl1pPr>
              <a:defRPr sz="3200">
                <a:solidFill>
                  <a:schemeClr val="bg1"/>
                </a:solidFill>
              </a:defRPr>
            </a:lvl1pPr>
          </a:lstStyle>
          <a:p>
            <a:r>
              <a:rPr lang="en-US" dirty="0"/>
              <a:t>Click to edit Master title style</a:t>
            </a: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2890" y="5240660"/>
            <a:ext cx="1673110" cy="1617340"/>
          </a:xfrm>
          <a:prstGeom prst="rect">
            <a:avLst/>
          </a:prstGeom>
        </p:spPr>
      </p:pic>
      <p:sp>
        <p:nvSpPr>
          <p:cNvPr id="11" name="Footer Placeholder 2"/>
          <p:cNvSpPr>
            <a:spLocks noChangeArrowheads="1"/>
          </p:cNvSpPr>
          <p:nvPr userDrawn="1"/>
        </p:nvSpPr>
        <p:spPr bwMode="auto">
          <a:xfrm>
            <a:off x="677863" y="6413502"/>
            <a:ext cx="7315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zh-CN" sz="1000" dirty="0">
                <a:solidFill>
                  <a:schemeClr val="tx1"/>
                </a:solidFill>
                <a:latin typeface="Montserrat" pitchFamily="50" charset="0"/>
                <a:ea typeface="SimSun" pitchFamily="2" charset="-122"/>
              </a:rPr>
              <a:t>CABA Intelligent</a:t>
            </a:r>
            <a:r>
              <a:rPr lang="en-US" altLang="zh-CN" sz="1000" baseline="0" dirty="0">
                <a:solidFill>
                  <a:schemeClr val="tx1"/>
                </a:solidFill>
                <a:latin typeface="Montserrat" pitchFamily="50" charset="0"/>
                <a:ea typeface="SimSun" pitchFamily="2" charset="-122"/>
              </a:rPr>
              <a:t> Buildings Council (IBC)</a:t>
            </a:r>
            <a:endParaRPr lang="en-US" altLang="zh-CN" sz="1000" dirty="0">
              <a:solidFill>
                <a:schemeClr val="tx1"/>
              </a:solidFill>
              <a:latin typeface="Montserrat" pitchFamily="50" charset="0"/>
              <a:ea typeface="SimSun" pitchFamily="2" charset="-122"/>
            </a:endParaRPr>
          </a:p>
        </p:txBody>
      </p:sp>
    </p:spTree>
    <p:extLst>
      <p:ext uri="{BB962C8B-B14F-4D97-AF65-F5344CB8AC3E}">
        <p14:creationId xmlns:p14="http://schemas.microsoft.com/office/powerpoint/2010/main" val="440772822"/>
      </p:ext>
    </p:extLst>
  </p:cSld>
  <p:clrMapOvr>
    <a:masterClrMapping/>
  </p:clrMapOvr>
  <p:hf hd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83882-D7BB-4CA8-AE83-FA18CB6B33AF}"/>
              </a:ext>
            </a:extLst>
          </p:cNvPr>
          <p:cNvSpPr>
            <a:spLocks noGrp="1"/>
          </p:cNvSpPr>
          <p:nvPr>
            <p:ph type="title" hasCustomPrompt="1"/>
          </p:nvPr>
        </p:nvSpPr>
        <p:spPr bwMode="gray"/>
        <p:txBody>
          <a:bodyPr/>
          <a:lstStyle>
            <a:lvl1pPr>
              <a:defRPr/>
            </a:lvl1pPr>
          </a:lstStyle>
          <a:p>
            <a:r>
              <a:rPr lang="en-US" dirty="0"/>
              <a:t>Type Headline in Initial Caps – Max 1 Line</a:t>
            </a:r>
          </a:p>
        </p:txBody>
      </p:sp>
      <p:sp>
        <p:nvSpPr>
          <p:cNvPr id="3" name="Content Placeholder 2">
            <a:extLst>
              <a:ext uri="{FF2B5EF4-FFF2-40B4-BE49-F238E27FC236}">
                <a16:creationId xmlns:a16="http://schemas.microsoft.com/office/drawing/2014/main" id="{5EEB52E3-B362-4103-8EE1-E56363958C68}"/>
              </a:ext>
            </a:extLst>
          </p:cNvPr>
          <p:cNvSpPr>
            <a:spLocks noGrp="1"/>
          </p:cNvSpPr>
          <p:nvPr>
            <p:ph idx="1"/>
          </p:nvPr>
        </p:nvSpPr>
        <p:spPr bwMode="gray"/>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F4824AB-D21D-4EDF-A977-D87ADB8D61AD}"/>
              </a:ext>
            </a:extLst>
          </p:cNvPr>
          <p:cNvSpPr>
            <a:spLocks noGrp="1"/>
          </p:cNvSpPr>
          <p:nvPr>
            <p:ph type="dt" sz="half" idx="10"/>
          </p:nvPr>
        </p:nvSpPr>
        <p:spPr bwMode="gray"/>
        <p:txBody>
          <a:bodyPr/>
          <a:lstStyle/>
          <a:p>
            <a:fld id="{742E25C7-E125-4126-A1D0-97B98D95C93A}" type="datetime1">
              <a:rPr lang="en-US" smtClean="0"/>
              <a:t>5/29/2018</a:t>
            </a:fld>
            <a:endParaRPr lang="en-US"/>
          </a:p>
        </p:txBody>
      </p:sp>
      <p:sp>
        <p:nvSpPr>
          <p:cNvPr id="5" name="Footer Placeholder 4">
            <a:extLst>
              <a:ext uri="{FF2B5EF4-FFF2-40B4-BE49-F238E27FC236}">
                <a16:creationId xmlns:a16="http://schemas.microsoft.com/office/drawing/2014/main" id="{35F0378C-200C-499F-B3B5-ED8A1BCC4174}"/>
              </a:ext>
            </a:extLst>
          </p:cNvPr>
          <p:cNvSpPr>
            <a:spLocks noGrp="1"/>
          </p:cNvSpPr>
          <p:nvPr>
            <p:ph type="ftr" sz="quarter" idx="11"/>
          </p:nvPr>
        </p:nvSpPr>
        <p:spPr bwMode="gray"/>
        <p:txBody>
          <a:bodyPr/>
          <a:lstStyle/>
          <a:p>
            <a:r>
              <a:rPr lang="en-US"/>
              <a:t>© 2018 HGA</a:t>
            </a:r>
          </a:p>
        </p:txBody>
      </p:sp>
      <p:sp>
        <p:nvSpPr>
          <p:cNvPr id="6" name="Slide Number Placeholder 5">
            <a:extLst>
              <a:ext uri="{FF2B5EF4-FFF2-40B4-BE49-F238E27FC236}">
                <a16:creationId xmlns:a16="http://schemas.microsoft.com/office/drawing/2014/main" id="{D66391F7-DDEA-482E-992A-7EC6179A8BF3}"/>
              </a:ext>
            </a:extLst>
          </p:cNvPr>
          <p:cNvSpPr>
            <a:spLocks noGrp="1"/>
          </p:cNvSpPr>
          <p:nvPr>
            <p:ph type="sldNum" sz="quarter" idx="12"/>
          </p:nvPr>
        </p:nvSpPr>
        <p:spPr bwMode="gray"/>
        <p:txBody>
          <a:bodyPr/>
          <a:lstStyle/>
          <a:p>
            <a:fld id="{F46EF868-7C93-4939-A1D5-876EDC915578}" type="slidenum">
              <a:rPr lang="en-US" smtClean="0"/>
              <a:t>‹#›</a:t>
            </a:fld>
            <a:endParaRPr lang="en-US"/>
          </a:p>
        </p:txBody>
      </p:sp>
      <p:sp>
        <p:nvSpPr>
          <p:cNvPr id="8" name="Text Placeholder 7">
            <a:extLst>
              <a:ext uri="{FF2B5EF4-FFF2-40B4-BE49-F238E27FC236}">
                <a16:creationId xmlns:a16="http://schemas.microsoft.com/office/drawing/2014/main" id="{2111301A-290B-4933-96D8-75472C0625F0}"/>
              </a:ext>
            </a:extLst>
          </p:cNvPr>
          <p:cNvSpPr>
            <a:spLocks noGrp="1"/>
          </p:cNvSpPr>
          <p:nvPr>
            <p:ph type="body" sz="quarter" idx="13" hasCustomPrompt="1"/>
          </p:nvPr>
        </p:nvSpPr>
        <p:spPr bwMode="gray">
          <a:xfrm>
            <a:off x="681038" y="1676400"/>
            <a:ext cx="8791575" cy="457200"/>
          </a:xfrm>
        </p:spPr>
        <p:txBody>
          <a:bodyPr anchor="ctr"/>
          <a:lstStyle>
            <a:lvl1pPr marL="0" indent="0">
              <a:buNone/>
              <a:defRPr sz="1788" cap="all" baseline="0">
                <a:solidFill>
                  <a:srgbClr val="E63933"/>
                </a:solidFill>
                <a:latin typeface="Arial Narrow" panose="020B0606020202030204" pitchFamily="34" charset="0"/>
              </a:defRPr>
            </a:lvl1pPr>
          </a:lstStyle>
          <a:p>
            <a:pPr lvl="0"/>
            <a:r>
              <a:rPr lang="en-US" dirty="0"/>
              <a:t>Type subhead – max 1 line (won’t show if not used)</a:t>
            </a:r>
          </a:p>
        </p:txBody>
      </p:sp>
      <p:sp>
        <p:nvSpPr>
          <p:cNvPr id="11" name="Text Placeholder 10">
            <a:extLst>
              <a:ext uri="{FF2B5EF4-FFF2-40B4-BE49-F238E27FC236}">
                <a16:creationId xmlns:a16="http://schemas.microsoft.com/office/drawing/2014/main" id="{3B123BB2-C76E-4235-82E4-062652E855B4}"/>
              </a:ext>
            </a:extLst>
          </p:cNvPr>
          <p:cNvSpPr>
            <a:spLocks noGrp="1"/>
          </p:cNvSpPr>
          <p:nvPr>
            <p:ph type="body" sz="quarter" idx="14" hasCustomPrompt="1"/>
          </p:nvPr>
        </p:nvSpPr>
        <p:spPr bwMode="gray">
          <a:xfrm>
            <a:off x="681037" y="342900"/>
            <a:ext cx="4271963" cy="304800"/>
          </a:xfrm>
        </p:spPr>
        <p:txBody>
          <a:bodyPr anchor="ctr"/>
          <a:lstStyle>
            <a:lvl1pPr marL="0" indent="0">
              <a:buNone/>
              <a:defRPr sz="1138">
                <a:solidFill>
                  <a:schemeClr val="tx1"/>
                </a:solidFill>
              </a:defRPr>
            </a:lvl1pPr>
          </a:lstStyle>
          <a:p>
            <a:pPr lvl="0"/>
            <a:r>
              <a:rPr lang="en-US" dirty="0"/>
              <a:t>Type </a:t>
            </a:r>
            <a:r>
              <a:rPr lang="en-US" dirty="0" err="1"/>
              <a:t>Wayfinder</a:t>
            </a:r>
            <a:r>
              <a:rPr lang="en-US" dirty="0"/>
              <a:t> | Max 1 Line | Initial Caps (won’t show if not used)</a:t>
            </a:r>
          </a:p>
        </p:txBody>
      </p:sp>
      <p:sp>
        <p:nvSpPr>
          <p:cNvPr id="12" name="Rectangle 11">
            <a:extLst>
              <a:ext uri="{FF2B5EF4-FFF2-40B4-BE49-F238E27FC236}">
                <a16:creationId xmlns:a16="http://schemas.microsoft.com/office/drawing/2014/main" id="{F1E78F32-AAE8-4CCD-80AC-124A81FC23AC}"/>
              </a:ext>
            </a:extLst>
          </p:cNvPr>
          <p:cNvSpPr/>
          <p:nvPr userDrawn="1"/>
        </p:nvSpPr>
        <p:spPr bwMode="gray">
          <a:xfrm>
            <a:off x="0" y="-472640"/>
            <a:ext cx="2452915" cy="3984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l"/>
            <a:r>
              <a:rPr lang="en-US" sz="1463" dirty="0"/>
              <a:t>Title, subhead and content</a:t>
            </a:r>
          </a:p>
        </p:txBody>
      </p:sp>
    </p:spTree>
    <p:extLst>
      <p:ext uri="{BB962C8B-B14F-4D97-AF65-F5344CB8AC3E}">
        <p14:creationId xmlns:p14="http://schemas.microsoft.com/office/powerpoint/2010/main" val="2095596172"/>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83882-D7BB-4CA8-AE83-FA18CB6B33AF}"/>
              </a:ext>
            </a:extLst>
          </p:cNvPr>
          <p:cNvSpPr>
            <a:spLocks noGrp="1"/>
          </p:cNvSpPr>
          <p:nvPr>
            <p:ph type="title" hasCustomPrompt="1"/>
          </p:nvPr>
        </p:nvSpPr>
        <p:spPr bwMode="gray"/>
        <p:txBody>
          <a:bodyPr/>
          <a:lstStyle>
            <a:lvl1pPr>
              <a:defRPr/>
            </a:lvl1pPr>
          </a:lstStyle>
          <a:p>
            <a:r>
              <a:rPr lang="en-US" dirty="0"/>
              <a:t>Type Headline in Initial Caps – Max 1 Line</a:t>
            </a:r>
          </a:p>
        </p:txBody>
      </p:sp>
      <p:sp>
        <p:nvSpPr>
          <p:cNvPr id="3" name="Content Placeholder 2">
            <a:extLst>
              <a:ext uri="{FF2B5EF4-FFF2-40B4-BE49-F238E27FC236}">
                <a16:creationId xmlns:a16="http://schemas.microsoft.com/office/drawing/2014/main" id="{5EEB52E3-B362-4103-8EE1-E56363958C68}"/>
              </a:ext>
            </a:extLst>
          </p:cNvPr>
          <p:cNvSpPr>
            <a:spLocks noGrp="1"/>
          </p:cNvSpPr>
          <p:nvPr>
            <p:ph idx="1"/>
          </p:nvPr>
        </p:nvSpPr>
        <p:spPr bwMode="gray">
          <a:xfrm>
            <a:off x="681037" y="1978820"/>
            <a:ext cx="8786413" cy="437118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F4824AB-D21D-4EDF-A977-D87ADB8D61AD}"/>
              </a:ext>
            </a:extLst>
          </p:cNvPr>
          <p:cNvSpPr>
            <a:spLocks noGrp="1"/>
          </p:cNvSpPr>
          <p:nvPr>
            <p:ph type="dt" sz="half" idx="10"/>
          </p:nvPr>
        </p:nvSpPr>
        <p:spPr bwMode="gray"/>
        <p:txBody>
          <a:bodyPr/>
          <a:lstStyle/>
          <a:p>
            <a:fld id="{0151CEAA-2E2D-4740-BAF4-CA564E59F478}" type="datetime1">
              <a:rPr lang="en-US" smtClean="0"/>
              <a:t>5/29/2018</a:t>
            </a:fld>
            <a:endParaRPr lang="en-US"/>
          </a:p>
        </p:txBody>
      </p:sp>
      <p:sp>
        <p:nvSpPr>
          <p:cNvPr id="5" name="Footer Placeholder 4">
            <a:extLst>
              <a:ext uri="{FF2B5EF4-FFF2-40B4-BE49-F238E27FC236}">
                <a16:creationId xmlns:a16="http://schemas.microsoft.com/office/drawing/2014/main" id="{35F0378C-200C-499F-B3B5-ED8A1BCC4174}"/>
              </a:ext>
            </a:extLst>
          </p:cNvPr>
          <p:cNvSpPr>
            <a:spLocks noGrp="1"/>
          </p:cNvSpPr>
          <p:nvPr>
            <p:ph type="ftr" sz="quarter" idx="11"/>
          </p:nvPr>
        </p:nvSpPr>
        <p:spPr bwMode="gray"/>
        <p:txBody>
          <a:bodyPr/>
          <a:lstStyle/>
          <a:p>
            <a:r>
              <a:rPr lang="en-US"/>
              <a:t>© 2018 HGA</a:t>
            </a:r>
          </a:p>
        </p:txBody>
      </p:sp>
      <p:sp>
        <p:nvSpPr>
          <p:cNvPr id="6" name="Slide Number Placeholder 5">
            <a:extLst>
              <a:ext uri="{FF2B5EF4-FFF2-40B4-BE49-F238E27FC236}">
                <a16:creationId xmlns:a16="http://schemas.microsoft.com/office/drawing/2014/main" id="{D66391F7-DDEA-482E-992A-7EC6179A8BF3}"/>
              </a:ext>
            </a:extLst>
          </p:cNvPr>
          <p:cNvSpPr>
            <a:spLocks noGrp="1"/>
          </p:cNvSpPr>
          <p:nvPr>
            <p:ph type="sldNum" sz="quarter" idx="12"/>
          </p:nvPr>
        </p:nvSpPr>
        <p:spPr bwMode="gray"/>
        <p:txBody>
          <a:bodyPr/>
          <a:lstStyle/>
          <a:p>
            <a:fld id="{F46EF868-7C93-4939-A1D5-876EDC915578}" type="slidenum">
              <a:rPr lang="en-US" smtClean="0"/>
              <a:t>‹#›</a:t>
            </a:fld>
            <a:endParaRPr lang="en-US"/>
          </a:p>
        </p:txBody>
      </p:sp>
      <p:sp>
        <p:nvSpPr>
          <p:cNvPr id="11" name="Text Placeholder 10">
            <a:extLst>
              <a:ext uri="{FF2B5EF4-FFF2-40B4-BE49-F238E27FC236}">
                <a16:creationId xmlns:a16="http://schemas.microsoft.com/office/drawing/2014/main" id="{3B123BB2-C76E-4235-82E4-062652E855B4}"/>
              </a:ext>
            </a:extLst>
          </p:cNvPr>
          <p:cNvSpPr>
            <a:spLocks noGrp="1"/>
          </p:cNvSpPr>
          <p:nvPr>
            <p:ph type="body" sz="quarter" idx="14" hasCustomPrompt="1"/>
          </p:nvPr>
        </p:nvSpPr>
        <p:spPr bwMode="gray">
          <a:xfrm>
            <a:off x="681037" y="342900"/>
            <a:ext cx="4271963" cy="304800"/>
          </a:xfrm>
        </p:spPr>
        <p:txBody>
          <a:bodyPr anchor="ctr"/>
          <a:lstStyle>
            <a:lvl1pPr marL="0" indent="0">
              <a:buNone/>
              <a:defRPr sz="1138">
                <a:solidFill>
                  <a:schemeClr val="tx1"/>
                </a:solidFill>
              </a:defRPr>
            </a:lvl1pPr>
          </a:lstStyle>
          <a:p>
            <a:pPr lvl="0"/>
            <a:r>
              <a:rPr lang="en-US" dirty="0"/>
              <a:t>Type </a:t>
            </a:r>
            <a:r>
              <a:rPr lang="en-US" dirty="0" err="1"/>
              <a:t>Wayfinder</a:t>
            </a:r>
            <a:r>
              <a:rPr lang="en-US" dirty="0"/>
              <a:t> | Max 1 Line | Initial Caps (won’t show if not used)</a:t>
            </a:r>
          </a:p>
        </p:txBody>
      </p:sp>
      <p:sp>
        <p:nvSpPr>
          <p:cNvPr id="12" name="Rectangle 11">
            <a:extLst>
              <a:ext uri="{FF2B5EF4-FFF2-40B4-BE49-F238E27FC236}">
                <a16:creationId xmlns:a16="http://schemas.microsoft.com/office/drawing/2014/main" id="{F1E78F32-AAE8-4CCD-80AC-124A81FC23AC}"/>
              </a:ext>
            </a:extLst>
          </p:cNvPr>
          <p:cNvSpPr/>
          <p:nvPr userDrawn="1"/>
        </p:nvSpPr>
        <p:spPr bwMode="gray">
          <a:xfrm>
            <a:off x="0" y="-472640"/>
            <a:ext cx="2452915" cy="3984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l"/>
            <a:r>
              <a:rPr lang="en-US" sz="1463" dirty="0"/>
              <a:t>Title and content</a:t>
            </a:r>
          </a:p>
        </p:txBody>
      </p:sp>
    </p:spTree>
    <p:extLst>
      <p:ext uri="{BB962C8B-B14F-4D97-AF65-F5344CB8AC3E}">
        <p14:creationId xmlns:p14="http://schemas.microsoft.com/office/powerpoint/2010/main" val="1657227719"/>
      </p:ext>
    </p:extLst>
  </p:cSld>
  <p:clrMapOvr>
    <a:masterClrMapping/>
  </p:clrMapOvr>
  <p:transition>
    <p:fade/>
  </p:transition>
  <p:extLst>
    <p:ext uri="{DCECCB84-F9BA-43D5-87BE-67443E8EF086}">
      <p15:sldGuideLst xmlns:p15="http://schemas.microsoft.com/office/powerpoint/2012/main">
        <p15:guide id="1" orient="horz" pos="1248">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Two-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23542-6F1B-49D3-8D5B-92CA4539F948}"/>
              </a:ext>
            </a:extLst>
          </p:cNvPr>
          <p:cNvSpPr>
            <a:spLocks noGrp="1"/>
          </p:cNvSpPr>
          <p:nvPr>
            <p:ph type="title" hasCustomPrompt="1"/>
          </p:nvPr>
        </p:nvSpPr>
        <p:spPr bwMode="gray">
          <a:xfrm>
            <a:off x="681037" y="990600"/>
            <a:ext cx="8786416" cy="571500"/>
          </a:xfrm>
        </p:spPr>
        <p:txBody>
          <a:bodyPr/>
          <a:lstStyle>
            <a:lvl1pPr>
              <a:defRPr/>
            </a:lvl1pPr>
          </a:lstStyle>
          <a:p>
            <a:r>
              <a:rPr lang="en-US" dirty="0"/>
              <a:t>Type Headline in Initial Caps – Max 1 Line</a:t>
            </a:r>
          </a:p>
        </p:txBody>
      </p:sp>
      <p:sp>
        <p:nvSpPr>
          <p:cNvPr id="3" name="Content Placeholder 2">
            <a:extLst>
              <a:ext uri="{FF2B5EF4-FFF2-40B4-BE49-F238E27FC236}">
                <a16:creationId xmlns:a16="http://schemas.microsoft.com/office/drawing/2014/main" id="{036FB86D-B46B-48D1-AC1D-FDBC634804CE}"/>
              </a:ext>
            </a:extLst>
          </p:cNvPr>
          <p:cNvSpPr>
            <a:spLocks noGrp="1"/>
          </p:cNvSpPr>
          <p:nvPr>
            <p:ph sz="half" idx="1"/>
          </p:nvPr>
        </p:nvSpPr>
        <p:spPr bwMode="gray">
          <a:xfrm>
            <a:off x="681038" y="2247900"/>
            <a:ext cx="4272268" cy="39290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0052503-2ECB-4C8F-BA96-83D2B9213285}"/>
              </a:ext>
            </a:extLst>
          </p:cNvPr>
          <p:cNvSpPr>
            <a:spLocks noGrp="1"/>
          </p:cNvSpPr>
          <p:nvPr>
            <p:ph sz="half" idx="2"/>
          </p:nvPr>
        </p:nvSpPr>
        <p:spPr bwMode="gray">
          <a:xfrm>
            <a:off x="5195490" y="2247900"/>
            <a:ext cx="4271963" cy="39290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BC2235F-938E-4A0A-AE59-71F8F049D334}"/>
              </a:ext>
            </a:extLst>
          </p:cNvPr>
          <p:cNvSpPr>
            <a:spLocks noGrp="1"/>
          </p:cNvSpPr>
          <p:nvPr>
            <p:ph type="dt" sz="half" idx="10"/>
          </p:nvPr>
        </p:nvSpPr>
        <p:spPr bwMode="gray"/>
        <p:txBody>
          <a:bodyPr/>
          <a:lstStyle/>
          <a:p>
            <a:fld id="{FF116EDC-3241-4D32-8041-00A41D22102B}" type="datetime1">
              <a:rPr lang="en-US" smtClean="0"/>
              <a:t>5/29/2018</a:t>
            </a:fld>
            <a:endParaRPr lang="en-US"/>
          </a:p>
        </p:txBody>
      </p:sp>
      <p:sp>
        <p:nvSpPr>
          <p:cNvPr id="6" name="Footer Placeholder 5">
            <a:extLst>
              <a:ext uri="{FF2B5EF4-FFF2-40B4-BE49-F238E27FC236}">
                <a16:creationId xmlns:a16="http://schemas.microsoft.com/office/drawing/2014/main" id="{038EB77D-AD54-4C96-AC00-F3AD506186FF}"/>
              </a:ext>
            </a:extLst>
          </p:cNvPr>
          <p:cNvSpPr>
            <a:spLocks noGrp="1"/>
          </p:cNvSpPr>
          <p:nvPr>
            <p:ph type="ftr" sz="quarter" idx="11"/>
          </p:nvPr>
        </p:nvSpPr>
        <p:spPr bwMode="gray"/>
        <p:txBody>
          <a:bodyPr/>
          <a:lstStyle/>
          <a:p>
            <a:r>
              <a:rPr lang="en-US"/>
              <a:t>© 2018 HGA</a:t>
            </a:r>
          </a:p>
        </p:txBody>
      </p:sp>
      <p:sp>
        <p:nvSpPr>
          <p:cNvPr id="7" name="Slide Number Placeholder 6">
            <a:extLst>
              <a:ext uri="{FF2B5EF4-FFF2-40B4-BE49-F238E27FC236}">
                <a16:creationId xmlns:a16="http://schemas.microsoft.com/office/drawing/2014/main" id="{E4CC8E5A-77F1-4FD4-9E15-E36CB71DF0F8}"/>
              </a:ext>
            </a:extLst>
          </p:cNvPr>
          <p:cNvSpPr>
            <a:spLocks noGrp="1"/>
          </p:cNvSpPr>
          <p:nvPr>
            <p:ph type="sldNum" sz="quarter" idx="12"/>
          </p:nvPr>
        </p:nvSpPr>
        <p:spPr bwMode="gray"/>
        <p:txBody>
          <a:bodyPr/>
          <a:lstStyle/>
          <a:p>
            <a:fld id="{F46EF868-7C93-4939-A1D5-876EDC915578}" type="slidenum">
              <a:rPr lang="en-US" smtClean="0"/>
              <a:t>‹#›</a:t>
            </a:fld>
            <a:endParaRPr lang="en-US"/>
          </a:p>
        </p:txBody>
      </p:sp>
      <p:sp>
        <p:nvSpPr>
          <p:cNvPr id="8" name="Text Placeholder 7">
            <a:extLst>
              <a:ext uri="{FF2B5EF4-FFF2-40B4-BE49-F238E27FC236}">
                <a16:creationId xmlns:a16="http://schemas.microsoft.com/office/drawing/2014/main" id="{8FE48129-9C74-4B69-A8D5-FEA32B63A862}"/>
              </a:ext>
            </a:extLst>
          </p:cNvPr>
          <p:cNvSpPr>
            <a:spLocks noGrp="1"/>
          </p:cNvSpPr>
          <p:nvPr>
            <p:ph type="body" sz="quarter" idx="13" hasCustomPrompt="1"/>
          </p:nvPr>
        </p:nvSpPr>
        <p:spPr bwMode="gray">
          <a:xfrm>
            <a:off x="681038" y="1676400"/>
            <a:ext cx="4272268" cy="457200"/>
          </a:xfrm>
        </p:spPr>
        <p:txBody>
          <a:bodyPr anchor="ctr"/>
          <a:lstStyle>
            <a:lvl1pPr marL="0" indent="0">
              <a:buNone/>
              <a:defRPr sz="1788" cap="all" baseline="0">
                <a:solidFill>
                  <a:srgbClr val="E63933"/>
                </a:solidFill>
                <a:latin typeface="Arial Narrow" panose="020B0606020202030204" pitchFamily="34" charset="0"/>
              </a:defRPr>
            </a:lvl1pPr>
          </a:lstStyle>
          <a:p>
            <a:pPr lvl="0"/>
            <a:r>
              <a:rPr lang="en-US" dirty="0"/>
              <a:t>Type subhead – max 1 line</a:t>
            </a:r>
          </a:p>
        </p:txBody>
      </p:sp>
      <p:sp>
        <p:nvSpPr>
          <p:cNvPr id="9" name="Text Placeholder 7">
            <a:extLst>
              <a:ext uri="{FF2B5EF4-FFF2-40B4-BE49-F238E27FC236}">
                <a16:creationId xmlns:a16="http://schemas.microsoft.com/office/drawing/2014/main" id="{C932609F-2E7B-4873-9730-BF304006FDDD}"/>
              </a:ext>
            </a:extLst>
          </p:cNvPr>
          <p:cNvSpPr>
            <a:spLocks noGrp="1"/>
          </p:cNvSpPr>
          <p:nvPr>
            <p:ph type="body" sz="quarter" idx="14" hasCustomPrompt="1"/>
          </p:nvPr>
        </p:nvSpPr>
        <p:spPr bwMode="gray">
          <a:xfrm>
            <a:off x="5195490" y="1676400"/>
            <a:ext cx="4271963" cy="457200"/>
          </a:xfrm>
        </p:spPr>
        <p:txBody>
          <a:bodyPr anchor="ctr"/>
          <a:lstStyle>
            <a:lvl1pPr marL="0" indent="0">
              <a:buNone/>
              <a:defRPr sz="1788" cap="all" baseline="0">
                <a:solidFill>
                  <a:srgbClr val="E63933"/>
                </a:solidFill>
                <a:latin typeface="Arial Narrow" panose="020B0606020202030204" pitchFamily="34" charset="0"/>
              </a:defRPr>
            </a:lvl1pPr>
          </a:lstStyle>
          <a:p>
            <a:pPr lvl="0"/>
            <a:r>
              <a:rPr lang="en-US" dirty="0"/>
              <a:t>Type subhead – max 1 line</a:t>
            </a:r>
          </a:p>
        </p:txBody>
      </p:sp>
      <p:sp>
        <p:nvSpPr>
          <p:cNvPr id="12" name="Text Placeholder 10">
            <a:extLst>
              <a:ext uri="{FF2B5EF4-FFF2-40B4-BE49-F238E27FC236}">
                <a16:creationId xmlns:a16="http://schemas.microsoft.com/office/drawing/2014/main" id="{5919E77B-682C-4F14-A6DA-6AAF90437973}"/>
              </a:ext>
            </a:extLst>
          </p:cNvPr>
          <p:cNvSpPr>
            <a:spLocks noGrp="1"/>
          </p:cNvSpPr>
          <p:nvPr>
            <p:ph type="body" sz="quarter" idx="15" hasCustomPrompt="1"/>
          </p:nvPr>
        </p:nvSpPr>
        <p:spPr bwMode="gray">
          <a:xfrm>
            <a:off x="681037" y="342900"/>
            <a:ext cx="4271963" cy="304800"/>
          </a:xfrm>
        </p:spPr>
        <p:txBody>
          <a:bodyPr anchor="ctr"/>
          <a:lstStyle>
            <a:lvl1pPr marL="0" indent="0">
              <a:buNone/>
              <a:defRPr sz="1138">
                <a:solidFill>
                  <a:schemeClr val="tx1"/>
                </a:solidFill>
              </a:defRPr>
            </a:lvl1pPr>
          </a:lstStyle>
          <a:p>
            <a:pPr lvl="0"/>
            <a:r>
              <a:rPr lang="en-US" dirty="0"/>
              <a:t>Type </a:t>
            </a:r>
            <a:r>
              <a:rPr lang="en-US" dirty="0" err="1"/>
              <a:t>Wayfinder</a:t>
            </a:r>
            <a:r>
              <a:rPr lang="en-US" dirty="0"/>
              <a:t> | Max 1 Line | Initial Caps (won’t show if not used)</a:t>
            </a:r>
          </a:p>
        </p:txBody>
      </p:sp>
      <p:sp>
        <p:nvSpPr>
          <p:cNvPr id="13" name="Rectangle 12">
            <a:extLst>
              <a:ext uri="{FF2B5EF4-FFF2-40B4-BE49-F238E27FC236}">
                <a16:creationId xmlns:a16="http://schemas.microsoft.com/office/drawing/2014/main" id="{F6DAFC49-0BBC-4186-AF1B-08E37A0C5A7A}"/>
              </a:ext>
            </a:extLst>
          </p:cNvPr>
          <p:cNvSpPr/>
          <p:nvPr userDrawn="1"/>
        </p:nvSpPr>
        <p:spPr bwMode="gray">
          <a:xfrm>
            <a:off x="0" y="-472640"/>
            <a:ext cx="2452915" cy="3984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l"/>
            <a:r>
              <a:rPr lang="en-US" sz="1463" dirty="0"/>
              <a:t>Title, two-content</a:t>
            </a:r>
          </a:p>
        </p:txBody>
      </p:sp>
    </p:spTree>
    <p:extLst>
      <p:ext uri="{BB962C8B-B14F-4D97-AF65-F5344CB8AC3E}">
        <p14:creationId xmlns:p14="http://schemas.microsoft.com/office/powerpoint/2010/main" val="3039567368"/>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content, chart &amp;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23542-6F1B-49D3-8D5B-92CA4539F948}"/>
              </a:ext>
            </a:extLst>
          </p:cNvPr>
          <p:cNvSpPr>
            <a:spLocks noGrp="1"/>
          </p:cNvSpPr>
          <p:nvPr>
            <p:ph type="title" hasCustomPrompt="1"/>
          </p:nvPr>
        </p:nvSpPr>
        <p:spPr bwMode="gray">
          <a:xfrm>
            <a:off x="681037" y="990600"/>
            <a:ext cx="4271963" cy="571500"/>
          </a:xfrm>
        </p:spPr>
        <p:txBody>
          <a:bodyPr/>
          <a:lstStyle>
            <a:lvl1pPr>
              <a:defRPr/>
            </a:lvl1pPr>
          </a:lstStyle>
          <a:p>
            <a:r>
              <a:rPr lang="en-US" dirty="0"/>
              <a:t>Short Headline</a:t>
            </a:r>
          </a:p>
        </p:txBody>
      </p:sp>
      <p:sp>
        <p:nvSpPr>
          <p:cNvPr id="3" name="Content Placeholder 2">
            <a:extLst>
              <a:ext uri="{FF2B5EF4-FFF2-40B4-BE49-F238E27FC236}">
                <a16:creationId xmlns:a16="http://schemas.microsoft.com/office/drawing/2014/main" id="{036FB86D-B46B-48D1-AC1D-FDBC634804CE}"/>
              </a:ext>
            </a:extLst>
          </p:cNvPr>
          <p:cNvSpPr>
            <a:spLocks noGrp="1"/>
          </p:cNvSpPr>
          <p:nvPr>
            <p:ph sz="half" idx="1"/>
          </p:nvPr>
        </p:nvSpPr>
        <p:spPr bwMode="gray">
          <a:xfrm>
            <a:off x="681038" y="2247900"/>
            <a:ext cx="4272268" cy="39290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0052503-2ECB-4C8F-BA96-83D2B9213285}"/>
              </a:ext>
            </a:extLst>
          </p:cNvPr>
          <p:cNvSpPr>
            <a:spLocks noGrp="1"/>
          </p:cNvSpPr>
          <p:nvPr>
            <p:ph sz="half" idx="2" hasCustomPrompt="1"/>
          </p:nvPr>
        </p:nvSpPr>
        <p:spPr bwMode="gray">
          <a:xfrm>
            <a:off x="5195490" y="342901"/>
            <a:ext cx="4271963" cy="5834062"/>
          </a:xfrm>
        </p:spPr>
        <p:txBody>
          <a:bodyPr tIns="1645920"/>
          <a:lstStyle>
            <a:lvl1pPr marL="0" indent="0" algn="ctr">
              <a:buNone/>
              <a:defRPr sz="1300">
                <a:solidFill>
                  <a:schemeClr val="tx1"/>
                </a:solidFill>
              </a:defRPr>
            </a:lvl1pPr>
          </a:lstStyle>
          <a:p>
            <a:pPr lvl="0"/>
            <a:r>
              <a:rPr lang="en-US" dirty="0"/>
              <a:t>Click icon below to add chart or table</a:t>
            </a:r>
            <a:br>
              <a:rPr lang="en-US" dirty="0"/>
            </a:br>
            <a:r>
              <a:rPr lang="en-US" dirty="0"/>
              <a:t>(do not use this layout for photos)</a:t>
            </a:r>
          </a:p>
        </p:txBody>
      </p:sp>
      <p:sp>
        <p:nvSpPr>
          <p:cNvPr id="5" name="Date Placeholder 4">
            <a:extLst>
              <a:ext uri="{FF2B5EF4-FFF2-40B4-BE49-F238E27FC236}">
                <a16:creationId xmlns:a16="http://schemas.microsoft.com/office/drawing/2014/main" id="{3BC2235F-938E-4A0A-AE59-71F8F049D334}"/>
              </a:ext>
            </a:extLst>
          </p:cNvPr>
          <p:cNvSpPr>
            <a:spLocks noGrp="1"/>
          </p:cNvSpPr>
          <p:nvPr>
            <p:ph type="dt" sz="half" idx="10"/>
          </p:nvPr>
        </p:nvSpPr>
        <p:spPr bwMode="gray"/>
        <p:txBody>
          <a:bodyPr/>
          <a:lstStyle/>
          <a:p>
            <a:fld id="{4C358752-8C9F-4EEF-B5BC-58FDF6AC0A65}" type="datetime1">
              <a:rPr lang="en-US" smtClean="0"/>
              <a:t>5/29/2018</a:t>
            </a:fld>
            <a:endParaRPr lang="en-US"/>
          </a:p>
        </p:txBody>
      </p:sp>
      <p:sp>
        <p:nvSpPr>
          <p:cNvPr id="6" name="Footer Placeholder 5">
            <a:extLst>
              <a:ext uri="{FF2B5EF4-FFF2-40B4-BE49-F238E27FC236}">
                <a16:creationId xmlns:a16="http://schemas.microsoft.com/office/drawing/2014/main" id="{038EB77D-AD54-4C96-AC00-F3AD506186FF}"/>
              </a:ext>
            </a:extLst>
          </p:cNvPr>
          <p:cNvSpPr>
            <a:spLocks noGrp="1"/>
          </p:cNvSpPr>
          <p:nvPr>
            <p:ph type="ftr" sz="quarter" idx="11"/>
          </p:nvPr>
        </p:nvSpPr>
        <p:spPr bwMode="gray"/>
        <p:txBody>
          <a:bodyPr/>
          <a:lstStyle/>
          <a:p>
            <a:r>
              <a:rPr lang="en-US"/>
              <a:t>© 2018 HGA</a:t>
            </a:r>
          </a:p>
        </p:txBody>
      </p:sp>
      <p:sp>
        <p:nvSpPr>
          <p:cNvPr id="7" name="Slide Number Placeholder 6">
            <a:extLst>
              <a:ext uri="{FF2B5EF4-FFF2-40B4-BE49-F238E27FC236}">
                <a16:creationId xmlns:a16="http://schemas.microsoft.com/office/drawing/2014/main" id="{E4CC8E5A-77F1-4FD4-9E15-E36CB71DF0F8}"/>
              </a:ext>
            </a:extLst>
          </p:cNvPr>
          <p:cNvSpPr>
            <a:spLocks noGrp="1"/>
          </p:cNvSpPr>
          <p:nvPr>
            <p:ph type="sldNum" sz="quarter" idx="12"/>
          </p:nvPr>
        </p:nvSpPr>
        <p:spPr bwMode="gray"/>
        <p:txBody>
          <a:bodyPr/>
          <a:lstStyle/>
          <a:p>
            <a:fld id="{F46EF868-7C93-4939-A1D5-876EDC915578}" type="slidenum">
              <a:rPr lang="en-US" smtClean="0"/>
              <a:t>‹#›</a:t>
            </a:fld>
            <a:endParaRPr lang="en-US"/>
          </a:p>
        </p:txBody>
      </p:sp>
      <p:sp>
        <p:nvSpPr>
          <p:cNvPr id="8" name="Text Placeholder 7">
            <a:extLst>
              <a:ext uri="{FF2B5EF4-FFF2-40B4-BE49-F238E27FC236}">
                <a16:creationId xmlns:a16="http://schemas.microsoft.com/office/drawing/2014/main" id="{8FE48129-9C74-4B69-A8D5-FEA32B63A862}"/>
              </a:ext>
            </a:extLst>
          </p:cNvPr>
          <p:cNvSpPr>
            <a:spLocks noGrp="1"/>
          </p:cNvSpPr>
          <p:nvPr>
            <p:ph type="body" sz="quarter" idx="13" hasCustomPrompt="1"/>
          </p:nvPr>
        </p:nvSpPr>
        <p:spPr bwMode="gray">
          <a:xfrm>
            <a:off x="681038" y="1676400"/>
            <a:ext cx="4272268" cy="457200"/>
          </a:xfrm>
        </p:spPr>
        <p:txBody>
          <a:bodyPr anchor="ctr"/>
          <a:lstStyle>
            <a:lvl1pPr marL="0" indent="0">
              <a:buNone/>
              <a:defRPr sz="1788" cap="all" baseline="0">
                <a:solidFill>
                  <a:srgbClr val="E63933"/>
                </a:solidFill>
                <a:latin typeface="Arial Narrow" panose="020B0606020202030204" pitchFamily="34" charset="0"/>
              </a:defRPr>
            </a:lvl1pPr>
          </a:lstStyle>
          <a:p>
            <a:pPr lvl="0"/>
            <a:r>
              <a:rPr lang="en-US" dirty="0"/>
              <a:t>Type subhead – max 1 line</a:t>
            </a:r>
          </a:p>
        </p:txBody>
      </p:sp>
      <p:sp>
        <p:nvSpPr>
          <p:cNvPr id="12" name="Text Placeholder 10">
            <a:extLst>
              <a:ext uri="{FF2B5EF4-FFF2-40B4-BE49-F238E27FC236}">
                <a16:creationId xmlns:a16="http://schemas.microsoft.com/office/drawing/2014/main" id="{5919E77B-682C-4F14-A6DA-6AAF90437973}"/>
              </a:ext>
            </a:extLst>
          </p:cNvPr>
          <p:cNvSpPr>
            <a:spLocks noGrp="1"/>
          </p:cNvSpPr>
          <p:nvPr>
            <p:ph type="body" sz="quarter" idx="15" hasCustomPrompt="1"/>
          </p:nvPr>
        </p:nvSpPr>
        <p:spPr bwMode="gray">
          <a:xfrm>
            <a:off x="681037" y="342900"/>
            <a:ext cx="4271963" cy="304800"/>
          </a:xfrm>
        </p:spPr>
        <p:txBody>
          <a:bodyPr anchor="ctr"/>
          <a:lstStyle>
            <a:lvl1pPr marL="0" indent="0">
              <a:buNone/>
              <a:defRPr sz="1138">
                <a:solidFill>
                  <a:schemeClr val="tx1"/>
                </a:solidFill>
              </a:defRPr>
            </a:lvl1pPr>
          </a:lstStyle>
          <a:p>
            <a:pPr lvl="0"/>
            <a:r>
              <a:rPr lang="en-US" dirty="0"/>
              <a:t>Type </a:t>
            </a:r>
            <a:r>
              <a:rPr lang="en-US" dirty="0" err="1"/>
              <a:t>Wayfinder</a:t>
            </a:r>
            <a:r>
              <a:rPr lang="en-US" dirty="0"/>
              <a:t> | Max 1 Line | Initial Caps (won’t show if not used)</a:t>
            </a:r>
          </a:p>
        </p:txBody>
      </p:sp>
      <p:sp>
        <p:nvSpPr>
          <p:cNvPr id="13" name="Rectangle 12">
            <a:extLst>
              <a:ext uri="{FF2B5EF4-FFF2-40B4-BE49-F238E27FC236}">
                <a16:creationId xmlns:a16="http://schemas.microsoft.com/office/drawing/2014/main" id="{E4919BE9-C2EC-4661-94DD-C5A35FADCB20}"/>
              </a:ext>
            </a:extLst>
          </p:cNvPr>
          <p:cNvSpPr/>
          <p:nvPr userDrawn="1"/>
        </p:nvSpPr>
        <p:spPr bwMode="gray">
          <a:xfrm>
            <a:off x="0" y="-472640"/>
            <a:ext cx="2452915" cy="3984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l"/>
            <a:r>
              <a:rPr lang="en-US" sz="1463" dirty="0"/>
              <a:t>Title, content, chart &amp; table</a:t>
            </a:r>
          </a:p>
        </p:txBody>
      </p:sp>
    </p:spTree>
    <p:extLst>
      <p:ext uri="{BB962C8B-B14F-4D97-AF65-F5344CB8AC3E}">
        <p14:creationId xmlns:p14="http://schemas.microsoft.com/office/powerpoint/2010/main" val="2657953456"/>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content &amp; photo">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6B020679-3DC3-4685-991C-966BFEC1FE77}"/>
              </a:ext>
            </a:extLst>
          </p:cNvPr>
          <p:cNvSpPr>
            <a:spLocks noGrp="1"/>
          </p:cNvSpPr>
          <p:nvPr>
            <p:ph type="pic" sz="quarter" idx="16" hasCustomPrompt="1"/>
          </p:nvPr>
        </p:nvSpPr>
        <p:spPr bwMode="gray">
          <a:xfrm>
            <a:off x="5195491" y="1682751"/>
            <a:ext cx="4271961" cy="4494212"/>
          </a:xfrm>
          <a:solidFill>
            <a:schemeClr val="bg1">
              <a:lumMod val="95000"/>
            </a:schemeClr>
          </a:solidFill>
        </p:spPr>
        <p:txBody>
          <a:bodyPr lIns="91440" tIns="1005840" rIns="91440"/>
          <a:lstStyle>
            <a:lvl1pPr marL="0" indent="0" algn="ctr">
              <a:buNone/>
              <a:defRPr sz="1300">
                <a:solidFill>
                  <a:schemeClr val="tx1"/>
                </a:solidFill>
              </a:defRPr>
            </a:lvl1pPr>
          </a:lstStyle>
          <a:p>
            <a:r>
              <a:rPr lang="en-US" dirty="0"/>
              <a:t>Click icon below to add picture | Or copy image from </a:t>
            </a:r>
            <a:r>
              <a:rPr lang="en-US" dirty="0" err="1"/>
              <a:t>OpenAsset</a:t>
            </a:r>
            <a:r>
              <a:rPr lang="en-US" dirty="0"/>
              <a:t>, select this placeholder and paste image. Use crop tool to finalize framed image with in this frame.</a:t>
            </a:r>
          </a:p>
        </p:txBody>
      </p:sp>
      <p:sp>
        <p:nvSpPr>
          <p:cNvPr id="2" name="Title 1">
            <a:extLst>
              <a:ext uri="{FF2B5EF4-FFF2-40B4-BE49-F238E27FC236}">
                <a16:creationId xmlns:a16="http://schemas.microsoft.com/office/drawing/2014/main" id="{7E523542-6F1B-49D3-8D5B-92CA4539F948}"/>
              </a:ext>
            </a:extLst>
          </p:cNvPr>
          <p:cNvSpPr>
            <a:spLocks noGrp="1"/>
          </p:cNvSpPr>
          <p:nvPr>
            <p:ph type="title" hasCustomPrompt="1"/>
          </p:nvPr>
        </p:nvSpPr>
        <p:spPr bwMode="gray">
          <a:xfrm>
            <a:off x="681037" y="990600"/>
            <a:ext cx="8786416" cy="571500"/>
          </a:xfrm>
        </p:spPr>
        <p:txBody>
          <a:bodyPr/>
          <a:lstStyle>
            <a:lvl1pPr>
              <a:defRPr/>
            </a:lvl1pPr>
          </a:lstStyle>
          <a:p>
            <a:r>
              <a:rPr lang="en-US" dirty="0"/>
              <a:t>Type Headline in Initial Caps – Max 1 Line</a:t>
            </a:r>
          </a:p>
        </p:txBody>
      </p:sp>
      <p:sp>
        <p:nvSpPr>
          <p:cNvPr id="3" name="Content Placeholder 2">
            <a:extLst>
              <a:ext uri="{FF2B5EF4-FFF2-40B4-BE49-F238E27FC236}">
                <a16:creationId xmlns:a16="http://schemas.microsoft.com/office/drawing/2014/main" id="{036FB86D-B46B-48D1-AC1D-FDBC634804CE}"/>
              </a:ext>
            </a:extLst>
          </p:cNvPr>
          <p:cNvSpPr>
            <a:spLocks noGrp="1"/>
          </p:cNvSpPr>
          <p:nvPr>
            <p:ph sz="half" idx="1"/>
          </p:nvPr>
        </p:nvSpPr>
        <p:spPr bwMode="gray">
          <a:xfrm>
            <a:off x="681038" y="2247900"/>
            <a:ext cx="4272268" cy="39290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BC2235F-938E-4A0A-AE59-71F8F049D334}"/>
              </a:ext>
            </a:extLst>
          </p:cNvPr>
          <p:cNvSpPr>
            <a:spLocks noGrp="1"/>
          </p:cNvSpPr>
          <p:nvPr>
            <p:ph type="dt" sz="half" idx="10"/>
          </p:nvPr>
        </p:nvSpPr>
        <p:spPr bwMode="gray"/>
        <p:txBody>
          <a:bodyPr/>
          <a:lstStyle/>
          <a:p>
            <a:fld id="{B03C153B-9B8A-4AA9-9536-36293B54D355}" type="datetime1">
              <a:rPr lang="en-US" smtClean="0"/>
              <a:t>5/29/2018</a:t>
            </a:fld>
            <a:endParaRPr lang="en-US" dirty="0"/>
          </a:p>
        </p:txBody>
      </p:sp>
      <p:sp>
        <p:nvSpPr>
          <p:cNvPr id="6" name="Footer Placeholder 5">
            <a:extLst>
              <a:ext uri="{FF2B5EF4-FFF2-40B4-BE49-F238E27FC236}">
                <a16:creationId xmlns:a16="http://schemas.microsoft.com/office/drawing/2014/main" id="{038EB77D-AD54-4C96-AC00-F3AD506186FF}"/>
              </a:ext>
            </a:extLst>
          </p:cNvPr>
          <p:cNvSpPr>
            <a:spLocks noGrp="1"/>
          </p:cNvSpPr>
          <p:nvPr>
            <p:ph type="ftr" sz="quarter" idx="11"/>
          </p:nvPr>
        </p:nvSpPr>
        <p:spPr bwMode="gray"/>
        <p:txBody>
          <a:bodyPr/>
          <a:lstStyle/>
          <a:p>
            <a:r>
              <a:rPr lang="en-US"/>
              <a:t>© 2018 HGA</a:t>
            </a:r>
          </a:p>
        </p:txBody>
      </p:sp>
      <p:sp>
        <p:nvSpPr>
          <p:cNvPr id="7" name="Slide Number Placeholder 6">
            <a:extLst>
              <a:ext uri="{FF2B5EF4-FFF2-40B4-BE49-F238E27FC236}">
                <a16:creationId xmlns:a16="http://schemas.microsoft.com/office/drawing/2014/main" id="{E4CC8E5A-77F1-4FD4-9E15-E36CB71DF0F8}"/>
              </a:ext>
            </a:extLst>
          </p:cNvPr>
          <p:cNvSpPr>
            <a:spLocks noGrp="1"/>
          </p:cNvSpPr>
          <p:nvPr>
            <p:ph type="sldNum" sz="quarter" idx="12"/>
          </p:nvPr>
        </p:nvSpPr>
        <p:spPr bwMode="gray"/>
        <p:txBody>
          <a:bodyPr/>
          <a:lstStyle/>
          <a:p>
            <a:fld id="{F46EF868-7C93-4939-A1D5-876EDC915578}" type="slidenum">
              <a:rPr lang="en-US" smtClean="0"/>
              <a:t>‹#›</a:t>
            </a:fld>
            <a:endParaRPr lang="en-US"/>
          </a:p>
        </p:txBody>
      </p:sp>
      <p:sp>
        <p:nvSpPr>
          <p:cNvPr id="8" name="Text Placeholder 7">
            <a:extLst>
              <a:ext uri="{FF2B5EF4-FFF2-40B4-BE49-F238E27FC236}">
                <a16:creationId xmlns:a16="http://schemas.microsoft.com/office/drawing/2014/main" id="{8FE48129-9C74-4B69-A8D5-FEA32B63A862}"/>
              </a:ext>
            </a:extLst>
          </p:cNvPr>
          <p:cNvSpPr>
            <a:spLocks noGrp="1"/>
          </p:cNvSpPr>
          <p:nvPr>
            <p:ph type="body" sz="quarter" idx="13" hasCustomPrompt="1"/>
          </p:nvPr>
        </p:nvSpPr>
        <p:spPr bwMode="gray">
          <a:xfrm>
            <a:off x="681038" y="1676400"/>
            <a:ext cx="4272268" cy="457200"/>
          </a:xfrm>
        </p:spPr>
        <p:txBody>
          <a:bodyPr anchor="ctr"/>
          <a:lstStyle>
            <a:lvl1pPr marL="0" indent="0">
              <a:buNone/>
              <a:defRPr sz="1788" cap="all" baseline="0">
                <a:solidFill>
                  <a:srgbClr val="E63933"/>
                </a:solidFill>
                <a:latin typeface="Arial Narrow" panose="020B0606020202030204" pitchFamily="34" charset="0"/>
              </a:defRPr>
            </a:lvl1pPr>
          </a:lstStyle>
          <a:p>
            <a:pPr lvl="0"/>
            <a:r>
              <a:rPr lang="en-US" dirty="0"/>
              <a:t>Type subhead – max 1 line</a:t>
            </a:r>
          </a:p>
        </p:txBody>
      </p:sp>
      <p:sp>
        <p:nvSpPr>
          <p:cNvPr id="12" name="Text Placeholder 10">
            <a:extLst>
              <a:ext uri="{FF2B5EF4-FFF2-40B4-BE49-F238E27FC236}">
                <a16:creationId xmlns:a16="http://schemas.microsoft.com/office/drawing/2014/main" id="{5919E77B-682C-4F14-A6DA-6AAF90437973}"/>
              </a:ext>
            </a:extLst>
          </p:cNvPr>
          <p:cNvSpPr>
            <a:spLocks noGrp="1"/>
          </p:cNvSpPr>
          <p:nvPr>
            <p:ph type="body" sz="quarter" idx="15" hasCustomPrompt="1"/>
          </p:nvPr>
        </p:nvSpPr>
        <p:spPr bwMode="gray">
          <a:xfrm>
            <a:off x="681037" y="342900"/>
            <a:ext cx="4271963" cy="304800"/>
          </a:xfrm>
        </p:spPr>
        <p:txBody>
          <a:bodyPr anchor="ctr"/>
          <a:lstStyle>
            <a:lvl1pPr marL="0" indent="0">
              <a:buNone/>
              <a:defRPr sz="1138">
                <a:solidFill>
                  <a:schemeClr val="tx1"/>
                </a:solidFill>
              </a:defRPr>
            </a:lvl1pPr>
          </a:lstStyle>
          <a:p>
            <a:pPr lvl="0"/>
            <a:r>
              <a:rPr lang="en-US" dirty="0"/>
              <a:t>Type </a:t>
            </a:r>
            <a:r>
              <a:rPr lang="en-US" dirty="0" err="1"/>
              <a:t>Wayfinder</a:t>
            </a:r>
            <a:r>
              <a:rPr lang="en-US" dirty="0"/>
              <a:t> | Max 1 Line | Initial Caps (won’t show if not used)</a:t>
            </a:r>
          </a:p>
        </p:txBody>
      </p:sp>
      <p:sp>
        <p:nvSpPr>
          <p:cNvPr id="14" name="Rectangle 13">
            <a:extLst>
              <a:ext uri="{FF2B5EF4-FFF2-40B4-BE49-F238E27FC236}">
                <a16:creationId xmlns:a16="http://schemas.microsoft.com/office/drawing/2014/main" id="{0770CDFA-05CB-4AB1-8A53-822FF669012E}"/>
              </a:ext>
            </a:extLst>
          </p:cNvPr>
          <p:cNvSpPr/>
          <p:nvPr userDrawn="1"/>
        </p:nvSpPr>
        <p:spPr bwMode="gray">
          <a:xfrm>
            <a:off x="0" y="-472640"/>
            <a:ext cx="2452915" cy="3984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l"/>
            <a:r>
              <a:rPr lang="en-US" sz="1463" dirty="0"/>
              <a:t>Title, content &amp; photo</a:t>
            </a:r>
          </a:p>
        </p:txBody>
      </p:sp>
    </p:spTree>
    <p:extLst>
      <p:ext uri="{BB962C8B-B14F-4D97-AF65-F5344CB8AC3E}">
        <p14:creationId xmlns:p14="http://schemas.microsoft.com/office/powerpoint/2010/main" val="632960168"/>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hort title, content &amp; photo">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6B020679-3DC3-4685-991C-966BFEC1FE77}"/>
              </a:ext>
            </a:extLst>
          </p:cNvPr>
          <p:cNvSpPr>
            <a:spLocks noGrp="1"/>
          </p:cNvSpPr>
          <p:nvPr>
            <p:ph type="pic" sz="quarter" idx="16" hasCustomPrompt="1"/>
          </p:nvPr>
        </p:nvSpPr>
        <p:spPr bwMode="gray">
          <a:xfrm>
            <a:off x="5195491" y="342901"/>
            <a:ext cx="4271961" cy="5834063"/>
          </a:xfrm>
          <a:solidFill>
            <a:schemeClr val="bg1">
              <a:lumMod val="95000"/>
            </a:schemeClr>
          </a:solidFill>
        </p:spPr>
        <p:txBody>
          <a:bodyPr lIns="91440" tIns="1005840" rIns="91440"/>
          <a:lstStyle>
            <a:lvl1pPr marL="0" indent="0" algn="ctr">
              <a:buNone/>
              <a:defRPr sz="1300">
                <a:solidFill>
                  <a:schemeClr val="tx1"/>
                </a:solidFill>
              </a:defRPr>
            </a:lvl1pPr>
          </a:lstStyle>
          <a:p>
            <a:r>
              <a:rPr lang="en-US" dirty="0"/>
              <a:t>Click icon below to add picture | Or copy image from </a:t>
            </a:r>
            <a:r>
              <a:rPr lang="en-US" dirty="0" err="1"/>
              <a:t>OpenAsset</a:t>
            </a:r>
            <a:r>
              <a:rPr lang="en-US" dirty="0"/>
              <a:t>, select this placeholder and paste image. Use crop tool to finalize framed image with in this frame.</a:t>
            </a:r>
          </a:p>
        </p:txBody>
      </p:sp>
      <p:sp>
        <p:nvSpPr>
          <p:cNvPr id="2" name="Title 1">
            <a:extLst>
              <a:ext uri="{FF2B5EF4-FFF2-40B4-BE49-F238E27FC236}">
                <a16:creationId xmlns:a16="http://schemas.microsoft.com/office/drawing/2014/main" id="{7E523542-6F1B-49D3-8D5B-92CA4539F948}"/>
              </a:ext>
            </a:extLst>
          </p:cNvPr>
          <p:cNvSpPr>
            <a:spLocks noGrp="1"/>
          </p:cNvSpPr>
          <p:nvPr>
            <p:ph type="title" hasCustomPrompt="1"/>
          </p:nvPr>
        </p:nvSpPr>
        <p:spPr bwMode="gray">
          <a:xfrm>
            <a:off x="681038" y="990600"/>
            <a:ext cx="4271961" cy="571500"/>
          </a:xfrm>
        </p:spPr>
        <p:txBody>
          <a:bodyPr/>
          <a:lstStyle>
            <a:lvl1pPr>
              <a:defRPr/>
            </a:lvl1pPr>
          </a:lstStyle>
          <a:p>
            <a:r>
              <a:rPr lang="en-US" dirty="0"/>
              <a:t>Short Headline</a:t>
            </a:r>
          </a:p>
        </p:txBody>
      </p:sp>
      <p:sp>
        <p:nvSpPr>
          <p:cNvPr id="3" name="Content Placeholder 2">
            <a:extLst>
              <a:ext uri="{FF2B5EF4-FFF2-40B4-BE49-F238E27FC236}">
                <a16:creationId xmlns:a16="http://schemas.microsoft.com/office/drawing/2014/main" id="{036FB86D-B46B-48D1-AC1D-FDBC634804CE}"/>
              </a:ext>
            </a:extLst>
          </p:cNvPr>
          <p:cNvSpPr>
            <a:spLocks noGrp="1"/>
          </p:cNvSpPr>
          <p:nvPr>
            <p:ph sz="half" idx="1"/>
          </p:nvPr>
        </p:nvSpPr>
        <p:spPr bwMode="gray">
          <a:xfrm>
            <a:off x="681038" y="2247900"/>
            <a:ext cx="4272268" cy="39290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BC2235F-938E-4A0A-AE59-71F8F049D334}"/>
              </a:ext>
            </a:extLst>
          </p:cNvPr>
          <p:cNvSpPr>
            <a:spLocks noGrp="1"/>
          </p:cNvSpPr>
          <p:nvPr>
            <p:ph type="dt" sz="half" idx="10"/>
          </p:nvPr>
        </p:nvSpPr>
        <p:spPr bwMode="gray"/>
        <p:txBody>
          <a:bodyPr/>
          <a:lstStyle/>
          <a:p>
            <a:fld id="{CBC48FEE-8D62-47DF-B72C-94EDEF525C81}" type="datetime1">
              <a:rPr lang="en-US" smtClean="0"/>
              <a:t>5/29/2018</a:t>
            </a:fld>
            <a:endParaRPr lang="en-US" dirty="0"/>
          </a:p>
        </p:txBody>
      </p:sp>
      <p:sp>
        <p:nvSpPr>
          <p:cNvPr id="6" name="Footer Placeholder 5">
            <a:extLst>
              <a:ext uri="{FF2B5EF4-FFF2-40B4-BE49-F238E27FC236}">
                <a16:creationId xmlns:a16="http://schemas.microsoft.com/office/drawing/2014/main" id="{038EB77D-AD54-4C96-AC00-F3AD506186FF}"/>
              </a:ext>
            </a:extLst>
          </p:cNvPr>
          <p:cNvSpPr>
            <a:spLocks noGrp="1"/>
          </p:cNvSpPr>
          <p:nvPr>
            <p:ph type="ftr" sz="quarter" idx="11"/>
          </p:nvPr>
        </p:nvSpPr>
        <p:spPr bwMode="gray"/>
        <p:txBody>
          <a:bodyPr/>
          <a:lstStyle/>
          <a:p>
            <a:r>
              <a:rPr lang="en-US"/>
              <a:t>© 2018 HGA</a:t>
            </a:r>
          </a:p>
        </p:txBody>
      </p:sp>
      <p:sp>
        <p:nvSpPr>
          <p:cNvPr id="7" name="Slide Number Placeholder 6">
            <a:extLst>
              <a:ext uri="{FF2B5EF4-FFF2-40B4-BE49-F238E27FC236}">
                <a16:creationId xmlns:a16="http://schemas.microsoft.com/office/drawing/2014/main" id="{E4CC8E5A-77F1-4FD4-9E15-E36CB71DF0F8}"/>
              </a:ext>
            </a:extLst>
          </p:cNvPr>
          <p:cNvSpPr>
            <a:spLocks noGrp="1"/>
          </p:cNvSpPr>
          <p:nvPr>
            <p:ph type="sldNum" sz="quarter" idx="12"/>
          </p:nvPr>
        </p:nvSpPr>
        <p:spPr bwMode="gray"/>
        <p:txBody>
          <a:bodyPr/>
          <a:lstStyle/>
          <a:p>
            <a:fld id="{F46EF868-7C93-4939-A1D5-876EDC915578}" type="slidenum">
              <a:rPr lang="en-US" smtClean="0"/>
              <a:t>‹#›</a:t>
            </a:fld>
            <a:endParaRPr lang="en-US"/>
          </a:p>
        </p:txBody>
      </p:sp>
      <p:sp>
        <p:nvSpPr>
          <p:cNvPr id="8" name="Text Placeholder 7">
            <a:extLst>
              <a:ext uri="{FF2B5EF4-FFF2-40B4-BE49-F238E27FC236}">
                <a16:creationId xmlns:a16="http://schemas.microsoft.com/office/drawing/2014/main" id="{8FE48129-9C74-4B69-A8D5-FEA32B63A862}"/>
              </a:ext>
            </a:extLst>
          </p:cNvPr>
          <p:cNvSpPr>
            <a:spLocks noGrp="1"/>
          </p:cNvSpPr>
          <p:nvPr>
            <p:ph type="body" sz="quarter" idx="13" hasCustomPrompt="1"/>
          </p:nvPr>
        </p:nvSpPr>
        <p:spPr bwMode="gray">
          <a:xfrm>
            <a:off x="681038" y="1676400"/>
            <a:ext cx="4272268" cy="457200"/>
          </a:xfrm>
        </p:spPr>
        <p:txBody>
          <a:bodyPr anchor="ctr"/>
          <a:lstStyle>
            <a:lvl1pPr marL="0" indent="0">
              <a:buNone/>
              <a:defRPr sz="1788" cap="all" baseline="0">
                <a:solidFill>
                  <a:srgbClr val="E63933"/>
                </a:solidFill>
                <a:latin typeface="Arial Narrow" panose="020B0606020202030204" pitchFamily="34" charset="0"/>
              </a:defRPr>
            </a:lvl1pPr>
          </a:lstStyle>
          <a:p>
            <a:pPr lvl="0"/>
            <a:r>
              <a:rPr lang="en-US" dirty="0"/>
              <a:t>Type subhead – max 1 line</a:t>
            </a:r>
          </a:p>
        </p:txBody>
      </p:sp>
      <p:sp>
        <p:nvSpPr>
          <p:cNvPr id="12" name="Text Placeholder 10">
            <a:extLst>
              <a:ext uri="{FF2B5EF4-FFF2-40B4-BE49-F238E27FC236}">
                <a16:creationId xmlns:a16="http://schemas.microsoft.com/office/drawing/2014/main" id="{5919E77B-682C-4F14-A6DA-6AAF90437973}"/>
              </a:ext>
            </a:extLst>
          </p:cNvPr>
          <p:cNvSpPr>
            <a:spLocks noGrp="1"/>
          </p:cNvSpPr>
          <p:nvPr>
            <p:ph type="body" sz="quarter" idx="15" hasCustomPrompt="1"/>
          </p:nvPr>
        </p:nvSpPr>
        <p:spPr bwMode="gray">
          <a:xfrm>
            <a:off x="681037" y="342900"/>
            <a:ext cx="4271963" cy="304800"/>
          </a:xfrm>
        </p:spPr>
        <p:txBody>
          <a:bodyPr anchor="ctr"/>
          <a:lstStyle>
            <a:lvl1pPr marL="0" indent="0">
              <a:buNone/>
              <a:defRPr sz="1138">
                <a:solidFill>
                  <a:schemeClr val="tx1"/>
                </a:solidFill>
              </a:defRPr>
            </a:lvl1pPr>
          </a:lstStyle>
          <a:p>
            <a:pPr lvl="0"/>
            <a:r>
              <a:rPr lang="en-US" dirty="0"/>
              <a:t>Type </a:t>
            </a:r>
            <a:r>
              <a:rPr lang="en-US" dirty="0" err="1"/>
              <a:t>Wayfinder</a:t>
            </a:r>
            <a:r>
              <a:rPr lang="en-US" dirty="0"/>
              <a:t> | Max 1 Line | Initial Caps (won’t show if not used)</a:t>
            </a:r>
          </a:p>
        </p:txBody>
      </p:sp>
      <p:sp>
        <p:nvSpPr>
          <p:cNvPr id="14" name="Rectangle 13">
            <a:extLst>
              <a:ext uri="{FF2B5EF4-FFF2-40B4-BE49-F238E27FC236}">
                <a16:creationId xmlns:a16="http://schemas.microsoft.com/office/drawing/2014/main" id="{C215CAA9-2C67-4DD6-9814-29025D96999F}"/>
              </a:ext>
            </a:extLst>
          </p:cNvPr>
          <p:cNvSpPr/>
          <p:nvPr userDrawn="1"/>
        </p:nvSpPr>
        <p:spPr bwMode="gray">
          <a:xfrm>
            <a:off x="0" y="-472640"/>
            <a:ext cx="2452915" cy="3984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l"/>
            <a:r>
              <a:rPr lang="en-US" sz="1463" dirty="0"/>
              <a:t>Short title, content &amp; photo</a:t>
            </a:r>
          </a:p>
        </p:txBody>
      </p:sp>
    </p:spTree>
    <p:extLst>
      <p:ext uri="{BB962C8B-B14F-4D97-AF65-F5344CB8AC3E}">
        <p14:creationId xmlns:p14="http://schemas.microsoft.com/office/powerpoint/2010/main" val="1584349057"/>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83882-D7BB-4CA8-AE83-FA18CB6B33AF}"/>
              </a:ext>
            </a:extLst>
          </p:cNvPr>
          <p:cNvSpPr>
            <a:spLocks noGrp="1"/>
          </p:cNvSpPr>
          <p:nvPr>
            <p:ph type="title" hasCustomPrompt="1"/>
          </p:nvPr>
        </p:nvSpPr>
        <p:spPr bwMode="gray"/>
        <p:txBody>
          <a:bodyPr/>
          <a:lstStyle>
            <a:lvl1pPr>
              <a:defRPr/>
            </a:lvl1pPr>
          </a:lstStyle>
          <a:p>
            <a:r>
              <a:rPr lang="en-US" dirty="0"/>
              <a:t>Type Headline in Initial Caps – Max 1 Line</a:t>
            </a:r>
          </a:p>
        </p:txBody>
      </p:sp>
      <p:sp>
        <p:nvSpPr>
          <p:cNvPr id="4" name="Date Placeholder 3">
            <a:extLst>
              <a:ext uri="{FF2B5EF4-FFF2-40B4-BE49-F238E27FC236}">
                <a16:creationId xmlns:a16="http://schemas.microsoft.com/office/drawing/2014/main" id="{EF4824AB-D21D-4EDF-A977-D87ADB8D61AD}"/>
              </a:ext>
            </a:extLst>
          </p:cNvPr>
          <p:cNvSpPr>
            <a:spLocks noGrp="1"/>
          </p:cNvSpPr>
          <p:nvPr>
            <p:ph type="dt" sz="half" idx="10"/>
          </p:nvPr>
        </p:nvSpPr>
        <p:spPr bwMode="gray"/>
        <p:txBody>
          <a:bodyPr/>
          <a:lstStyle/>
          <a:p>
            <a:fld id="{C0187F13-A157-44C5-B509-D61113B07FFB}" type="datetime1">
              <a:rPr lang="en-US" smtClean="0"/>
              <a:t>5/29/2018</a:t>
            </a:fld>
            <a:endParaRPr lang="en-US"/>
          </a:p>
        </p:txBody>
      </p:sp>
      <p:sp>
        <p:nvSpPr>
          <p:cNvPr id="5" name="Footer Placeholder 4">
            <a:extLst>
              <a:ext uri="{FF2B5EF4-FFF2-40B4-BE49-F238E27FC236}">
                <a16:creationId xmlns:a16="http://schemas.microsoft.com/office/drawing/2014/main" id="{35F0378C-200C-499F-B3B5-ED8A1BCC4174}"/>
              </a:ext>
            </a:extLst>
          </p:cNvPr>
          <p:cNvSpPr>
            <a:spLocks noGrp="1"/>
          </p:cNvSpPr>
          <p:nvPr>
            <p:ph type="ftr" sz="quarter" idx="11"/>
          </p:nvPr>
        </p:nvSpPr>
        <p:spPr bwMode="gray"/>
        <p:txBody>
          <a:bodyPr/>
          <a:lstStyle/>
          <a:p>
            <a:r>
              <a:rPr lang="en-US"/>
              <a:t>© 2018 HGA</a:t>
            </a:r>
          </a:p>
        </p:txBody>
      </p:sp>
      <p:sp>
        <p:nvSpPr>
          <p:cNvPr id="6" name="Slide Number Placeholder 5">
            <a:extLst>
              <a:ext uri="{FF2B5EF4-FFF2-40B4-BE49-F238E27FC236}">
                <a16:creationId xmlns:a16="http://schemas.microsoft.com/office/drawing/2014/main" id="{D66391F7-DDEA-482E-992A-7EC6179A8BF3}"/>
              </a:ext>
            </a:extLst>
          </p:cNvPr>
          <p:cNvSpPr>
            <a:spLocks noGrp="1"/>
          </p:cNvSpPr>
          <p:nvPr>
            <p:ph type="sldNum" sz="quarter" idx="12"/>
          </p:nvPr>
        </p:nvSpPr>
        <p:spPr bwMode="gray"/>
        <p:txBody>
          <a:bodyPr/>
          <a:lstStyle/>
          <a:p>
            <a:fld id="{F46EF868-7C93-4939-A1D5-876EDC915578}" type="slidenum">
              <a:rPr lang="en-US" smtClean="0"/>
              <a:t>‹#›</a:t>
            </a:fld>
            <a:endParaRPr lang="en-US"/>
          </a:p>
        </p:txBody>
      </p:sp>
      <p:sp>
        <p:nvSpPr>
          <p:cNvPr id="8" name="Text Placeholder 7">
            <a:extLst>
              <a:ext uri="{FF2B5EF4-FFF2-40B4-BE49-F238E27FC236}">
                <a16:creationId xmlns:a16="http://schemas.microsoft.com/office/drawing/2014/main" id="{2111301A-290B-4933-96D8-75472C0625F0}"/>
              </a:ext>
            </a:extLst>
          </p:cNvPr>
          <p:cNvSpPr>
            <a:spLocks noGrp="1"/>
          </p:cNvSpPr>
          <p:nvPr>
            <p:ph type="body" sz="quarter" idx="13" hasCustomPrompt="1"/>
          </p:nvPr>
        </p:nvSpPr>
        <p:spPr bwMode="gray">
          <a:xfrm>
            <a:off x="681038" y="1676400"/>
            <a:ext cx="8791575" cy="457200"/>
          </a:xfrm>
        </p:spPr>
        <p:txBody>
          <a:bodyPr anchor="ctr"/>
          <a:lstStyle>
            <a:lvl1pPr marL="0" indent="0">
              <a:buNone/>
              <a:defRPr sz="1788" cap="all" baseline="0">
                <a:solidFill>
                  <a:srgbClr val="E63933"/>
                </a:solidFill>
                <a:latin typeface="Arial Narrow" panose="020B0606020202030204" pitchFamily="34" charset="0"/>
              </a:defRPr>
            </a:lvl1pPr>
          </a:lstStyle>
          <a:p>
            <a:pPr lvl="0"/>
            <a:r>
              <a:rPr lang="en-US" dirty="0"/>
              <a:t>Type subhead – max 1 line (won’t show if not used)</a:t>
            </a:r>
          </a:p>
        </p:txBody>
      </p:sp>
      <p:sp>
        <p:nvSpPr>
          <p:cNvPr id="11" name="Text Placeholder 10">
            <a:extLst>
              <a:ext uri="{FF2B5EF4-FFF2-40B4-BE49-F238E27FC236}">
                <a16:creationId xmlns:a16="http://schemas.microsoft.com/office/drawing/2014/main" id="{3B123BB2-C76E-4235-82E4-062652E855B4}"/>
              </a:ext>
            </a:extLst>
          </p:cNvPr>
          <p:cNvSpPr>
            <a:spLocks noGrp="1"/>
          </p:cNvSpPr>
          <p:nvPr>
            <p:ph type="body" sz="quarter" idx="14" hasCustomPrompt="1"/>
          </p:nvPr>
        </p:nvSpPr>
        <p:spPr bwMode="gray">
          <a:xfrm>
            <a:off x="681037" y="342900"/>
            <a:ext cx="4271963" cy="304800"/>
          </a:xfrm>
        </p:spPr>
        <p:txBody>
          <a:bodyPr anchor="ctr"/>
          <a:lstStyle>
            <a:lvl1pPr marL="0" indent="0">
              <a:buNone/>
              <a:defRPr sz="1138">
                <a:solidFill>
                  <a:schemeClr val="tx1"/>
                </a:solidFill>
              </a:defRPr>
            </a:lvl1pPr>
          </a:lstStyle>
          <a:p>
            <a:pPr lvl="0"/>
            <a:r>
              <a:rPr lang="en-US" dirty="0"/>
              <a:t>Type </a:t>
            </a:r>
            <a:r>
              <a:rPr lang="en-US" dirty="0" err="1"/>
              <a:t>Wayfinder</a:t>
            </a:r>
            <a:r>
              <a:rPr lang="en-US" dirty="0"/>
              <a:t> | Max 1 Line | Initial Caps (won’t show if not used)</a:t>
            </a:r>
          </a:p>
        </p:txBody>
      </p:sp>
      <p:sp>
        <p:nvSpPr>
          <p:cNvPr id="12" name="Rectangle 11">
            <a:extLst>
              <a:ext uri="{FF2B5EF4-FFF2-40B4-BE49-F238E27FC236}">
                <a16:creationId xmlns:a16="http://schemas.microsoft.com/office/drawing/2014/main" id="{F1E78F32-AAE8-4CCD-80AC-124A81FC23AC}"/>
              </a:ext>
            </a:extLst>
          </p:cNvPr>
          <p:cNvSpPr/>
          <p:nvPr userDrawn="1"/>
        </p:nvSpPr>
        <p:spPr bwMode="gray">
          <a:xfrm>
            <a:off x="0" y="-472640"/>
            <a:ext cx="2452915" cy="3984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l"/>
            <a:r>
              <a:rPr lang="en-US" sz="1463" dirty="0"/>
              <a:t>Title and subhead</a:t>
            </a:r>
          </a:p>
        </p:txBody>
      </p:sp>
    </p:spTree>
    <p:extLst>
      <p:ext uri="{BB962C8B-B14F-4D97-AF65-F5344CB8AC3E}">
        <p14:creationId xmlns:p14="http://schemas.microsoft.com/office/powerpoint/2010/main" val="1389499476"/>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93C373D-083A-4E90-81A1-992A168E8784}"/>
              </a:ext>
            </a:extLst>
          </p:cNvPr>
          <p:cNvSpPr>
            <a:spLocks noGrp="1"/>
          </p:cNvSpPr>
          <p:nvPr>
            <p:ph type="dt" sz="half" idx="10"/>
          </p:nvPr>
        </p:nvSpPr>
        <p:spPr bwMode="gray"/>
        <p:txBody>
          <a:bodyPr/>
          <a:lstStyle/>
          <a:p>
            <a:fld id="{C101C9C0-A874-4218-91BE-0403DBDF7985}" type="datetime1">
              <a:rPr lang="en-US" smtClean="0"/>
              <a:t>5/29/2018</a:t>
            </a:fld>
            <a:endParaRPr lang="en-US"/>
          </a:p>
        </p:txBody>
      </p:sp>
      <p:sp>
        <p:nvSpPr>
          <p:cNvPr id="4" name="Footer Placeholder 3">
            <a:extLst>
              <a:ext uri="{FF2B5EF4-FFF2-40B4-BE49-F238E27FC236}">
                <a16:creationId xmlns:a16="http://schemas.microsoft.com/office/drawing/2014/main" id="{DDE661A4-6196-4765-A796-F7AB39C8C594}"/>
              </a:ext>
            </a:extLst>
          </p:cNvPr>
          <p:cNvSpPr>
            <a:spLocks noGrp="1"/>
          </p:cNvSpPr>
          <p:nvPr>
            <p:ph type="ftr" sz="quarter" idx="11"/>
          </p:nvPr>
        </p:nvSpPr>
        <p:spPr bwMode="gray"/>
        <p:txBody>
          <a:bodyPr/>
          <a:lstStyle/>
          <a:p>
            <a:r>
              <a:rPr lang="en-US"/>
              <a:t>© 2018 HGA</a:t>
            </a:r>
            <a:endParaRPr lang="en-US" dirty="0"/>
          </a:p>
        </p:txBody>
      </p:sp>
      <p:sp>
        <p:nvSpPr>
          <p:cNvPr id="5" name="Slide Number Placeholder 4">
            <a:extLst>
              <a:ext uri="{FF2B5EF4-FFF2-40B4-BE49-F238E27FC236}">
                <a16:creationId xmlns:a16="http://schemas.microsoft.com/office/drawing/2014/main" id="{48CBA8A2-5301-422B-B7D4-6776ABAA1493}"/>
              </a:ext>
            </a:extLst>
          </p:cNvPr>
          <p:cNvSpPr>
            <a:spLocks noGrp="1"/>
          </p:cNvSpPr>
          <p:nvPr>
            <p:ph type="sldNum" sz="quarter" idx="12"/>
          </p:nvPr>
        </p:nvSpPr>
        <p:spPr bwMode="gray"/>
        <p:txBody>
          <a:bodyPr/>
          <a:lstStyle/>
          <a:p>
            <a:fld id="{F46EF868-7C93-4939-A1D5-876EDC915578}" type="slidenum">
              <a:rPr lang="en-US" smtClean="0"/>
              <a:t>‹#›</a:t>
            </a:fld>
            <a:endParaRPr lang="en-US" dirty="0"/>
          </a:p>
        </p:txBody>
      </p:sp>
      <p:sp>
        <p:nvSpPr>
          <p:cNvPr id="6" name="Rectangle 5">
            <a:extLst>
              <a:ext uri="{FF2B5EF4-FFF2-40B4-BE49-F238E27FC236}">
                <a16:creationId xmlns:a16="http://schemas.microsoft.com/office/drawing/2014/main" id="{B196E96E-931F-426C-9335-D3B4A7A64EF1}"/>
              </a:ext>
            </a:extLst>
          </p:cNvPr>
          <p:cNvSpPr/>
          <p:nvPr userDrawn="1"/>
        </p:nvSpPr>
        <p:spPr bwMode="gray">
          <a:xfrm>
            <a:off x="0" y="-472640"/>
            <a:ext cx="2452915" cy="3984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l"/>
            <a:r>
              <a:rPr lang="en-US" sz="1463" dirty="0"/>
              <a:t>Blank</a:t>
            </a:r>
          </a:p>
        </p:txBody>
      </p:sp>
    </p:spTree>
    <p:extLst>
      <p:ext uri="{BB962C8B-B14F-4D97-AF65-F5344CB8AC3E}">
        <p14:creationId xmlns:p14="http://schemas.microsoft.com/office/powerpoint/2010/main" val="492233308"/>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Big Statement - Red">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EEA6F46-D476-4187-9B58-476710FD1C29}"/>
              </a:ext>
            </a:extLst>
          </p:cNvPr>
          <p:cNvSpPr/>
          <p:nvPr userDrawn="1"/>
        </p:nvSpPr>
        <p:spPr bwMode="gray">
          <a:xfrm>
            <a:off x="0" y="0"/>
            <a:ext cx="9906000" cy="6858000"/>
          </a:xfrm>
          <a:custGeom>
            <a:avLst/>
            <a:gdLst>
              <a:gd name="connsiteX0" fmla="*/ 533400 w 12192000"/>
              <a:gd name="connsiteY0" fmla="*/ 647700 h 6858000"/>
              <a:gd name="connsiteX1" fmla="*/ 533400 w 12192000"/>
              <a:gd name="connsiteY1" fmla="*/ 655455 h 6858000"/>
              <a:gd name="connsiteX2" fmla="*/ 533399 w 12192000"/>
              <a:gd name="connsiteY2" fmla="*/ 655455 h 6858000"/>
              <a:gd name="connsiteX3" fmla="*/ 533399 w 12192000"/>
              <a:gd name="connsiteY3" fmla="*/ 6210301 h 6858000"/>
              <a:gd name="connsiteX4" fmla="*/ 6091761 w 12192000"/>
              <a:gd name="connsiteY4" fmla="*/ 6210301 h 6858000"/>
              <a:gd name="connsiteX5" fmla="*/ 6091761 w 12192000"/>
              <a:gd name="connsiteY5" fmla="*/ 6210300 h 6858000"/>
              <a:gd name="connsiteX6" fmla="*/ 6096000 w 12192000"/>
              <a:gd name="connsiteY6" fmla="*/ 6210300 h 6858000"/>
              <a:gd name="connsiteX7" fmla="*/ 6096000 w 12192000"/>
              <a:gd name="connsiteY7" fmla="*/ 6153497 h 6858000"/>
              <a:gd name="connsiteX8" fmla="*/ 6096000 w 12192000"/>
              <a:gd name="connsiteY8" fmla="*/ 692035 h 6858000"/>
              <a:gd name="connsiteX9" fmla="*/ 6096000 w 12192000"/>
              <a:gd name="connsiteY9" fmla="*/ 647700 h 6858000"/>
              <a:gd name="connsiteX10" fmla="*/ 0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533400" y="647700"/>
                </a:moveTo>
                <a:lnTo>
                  <a:pt x="533400" y="655455"/>
                </a:lnTo>
                <a:lnTo>
                  <a:pt x="533399" y="655455"/>
                </a:lnTo>
                <a:lnTo>
                  <a:pt x="533399" y="6210301"/>
                </a:lnTo>
                <a:lnTo>
                  <a:pt x="6091761" y="6210301"/>
                </a:lnTo>
                <a:lnTo>
                  <a:pt x="6091761" y="6210300"/>
                </a:lnTo>
                <a:lnTo>
                  <a:pt x="6096000" y="6210300"/>
                </a:lnTo>
                <a:lnTo>
                  <a:pt x="6096000" y="6153497"/>
                </a:lnTo>
                <a:lnTo>
                  <a:pt x="6096000" y="692035"/>
                </a:lnTo>
                <a:lnTo>
                  <a:pt x="6096000" y="647700"/>
                </a:lnTo>
                <a:close/>
                <a:moveTo>
                  <a:pt x="0" y="0"/>
                </a:moveTo>
                <a:lnTo>
                  <a:pt x="12192000" y="0"/>
                </a:lnTo>
                <a:lnTo>
                  <a:pt x="12192000" y="6858000"/>
                </a:lnTo>
                <a:lnTo>
                  <a:pt x="0" y="6858000"/>
                </a:lnTo>
                <a:close/>
              </a:path>
            </a:pathLst>
          </a:custGeom>
          <a:solidFill>
            <a:srgbClr val="E639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en-US" sz="1463" dirty="0"/>
          </a:p>
        </p:txBody>
      </p:sp>
      <p:sp>
        <p:nvSpPr>
          <p:cNvPr id="2" name="Title 1">
            <a:extLst>
              <a:ext uri="{FF2B5EF4-FFF2-40B4-BE49-F238E27FC236}">
                <a16:creationId xmlns:a16="http://schemas.microsoft.com/office/drawing/2014/main" id="{CF059944-9BCA-4E65-9B60-C90C2CCC8B2E}"/>
              </a:ext>
            </a:extLst>
          </p:cNvPr>
          <p:cNvSpPr>
            <a:spLocks noGrp="1"/>
          </p:cNvSpPr>
          <p:nvPr>
            <p:ph type="title" hasCustomPrompt="1"/>
          </p:nvPr>
        </p:nvSpPr>
        <p:spPr bwMode="gray">
          <a:xfrm>
            <a:off x="681038" y="990600"/>
            <a:ext cx="4168773" cy="4876800"/>
          </a:xfrm>
        </p:spPr>
        <p:txBody>
          <a:bodyPr anchor="ctr"/>
          <a:lstStyle>
            <a:lvl1pPr>
              <a:lnSpc>
                <a:spcPct val="100000"/>
              </a:lnSpc>
              <a:defRPr sz="4875">
                <a:solidFill>
                  <a:srgbClr val="59595E"/>
                </a:solidFill>
              </a:defRPr>
            </a:lvl1pPr>
          </a:lstStyle>
          <a:p>
            <a:r>
              <a:rPr lang="en-US" dirty="0"/>
              <a:t>Big statement in sentence case, max four lines</a:t>
            </a:r>
          </a:p>
        </p:txBody>
      </p:sp>
      <p:sp>
        <p:nvSpPr>
          <p:cNvPr id="3" name="Date Placeholder 2">
            <a:extLst>
              <a:ext uri="{FF2B5EF4-FFF2-40B4-BE49-F238E27FC236}">
                <a16:creationId xmlns:a16="http://schemas.microsoft.com/office/drawing/2014/main" id="{8AE38502-5608-4E4D-A476-46B04E79CAC0}"/>
              </a:ext>
            </a:extLst>
          </p:cNvPr>
          <p:cNvSpPr>
            <a:spLocks noGrp="1"/>
          </p:cNvSpPr>
          <p:nvPr>
            <p:ph type="dt" sz="half" idx="10"/>
          </p:nvPr>
        </p:nvSpPr>
        <p:spPr bwMode="gray"/>
        <p:txBody>
          <a:bodyPr/>
          <a:lstStyle/>
          <a:p>
            <a:fld id="{32723E1A-70B2-49CD-ACEA-CEFB27CE88E4}" type="datetime1">
              <a:rPr lang="en-US" smtClean="0"/>
              <a:t>5/29/2018</a:t>
            </a:fld>
            <a:endParaRPr lang="en-US"/>
          </a:p>
        </p:txBody>
      </p:sp>
      <p:sp>
        <p:nvSpPr>
          <p:cNvPr id="4" name="Footer Placeholder 3">
            <a:extLst>
              <a:ext uri="{FF2B5EF4-FFF2-40B4-BE49-F238E27FC236}">
                <a16:creationId xmlns:a16="http://schemas.microsoft.com/office/drawing/2014/main" id="{9F3D86FC-FE95-4DAB-B039-18F72ADA29EB}"/>
              </a:ext>
            </a:extLst>
          </p:cNvPr>
          <p:cNvSpPr>
            <a:spLocks noGrp="1"/>
          </p:cNvSpPr>
          <p:nvPr>
            <p:ph type="ftr" sz="quarter" idx="11"/>
          </p:nvPr>
        </p:nvSpPr>
        <p:spPr bwMode="gray"/>
        <p:txBody>
          <a:bodyPr/>
          <a:lstStyle>
            <a:lvl1pPr>
              <a:defRPr>
                <a:solidFill>
                  <a:schemeClr val="bg2"/>
                </a:solidFill>
              </a:defRPr>
            </a:lvl1pPr>
          </a:lstStyle>
          <a:p>
            <a:r>
              <a:rPr lang="en-US"/>
              <a:t>© 2018 HGA</a:t>
            </a:r>
          </a:p>
        </p:txBody>
      </p:sp>
      <p:sp>
        <p:nvSpPr>
          <p:cNvPr id="5" name="Slide Number Placeholder 4">
            <a:extLst>
              <a:ext uri="{FF2B5EF4-FFF2-40B4-BE49-F238E27FC236}">
                <a16:creationId xmlns:a16="http://schemas.microsoft.com/office/drawing/2014/main" id="{66270212-4E29-4A68-B710-0A6D44CFA550}"/>
              </a:ext>
            </a:extLst>
          </p:cNvPr>
          <p:cNvSpPr>
            <a:spLocks noGrp="1"/>
          </p:cNvSpPr>
          <p:nvPr>
            <p:ph type="sldNum" sz="quarter" idx="12"/>
          </p:nvPr>
        </p:nvSpPr>
        <p:spPr bwMode="gray"/>
        <p:txBody>
          <a:bodyPr/>
          <a:lstStyle>
            <a:lvl1pPr>
              <a:defRPr>
                <a:solidFill>
                  <a:schemeClr val="bg2"/>
                </a:solidFill>
              </a:defRPr>
            </a:lvl1pPr>
          </a:lstStyle>
          <a:p>
            <a:fld id="{F46EF868-7C93-4939-A1D5-876EDC915578}" type="slidenum">
              <a:rPr lang="en-US" smtClean="0"/>
              <a:pPr/>
              <a:t>‹#›</a:t>
            </a:fld>
            <a:endParaRPr lang="en-US"/>
          </a:p>
        </p:txBody>
      </p:sp>
      <p:sp>
        <p:nvSpPr>
          <p:cNvPr id="12" name="Rectangle 11">
            <a:extLst>
              <a:ext uri="{FF2B5EF4-FFF2-40B4-BE49-F238E27FC236}">
                <a16:creationId xmlns:a16="http://schemas.microsoft.com/office/drawing/2014/main" id="{532CB67C-CE50-4E57-A75B-9E228755292B}"/>
              </a:ext>
            </a:extLst>
          </p:cNvPr>
          <p:cNvSpPr/>
          <p:nvPr userDrawn="1"/>
        </p:nvSpPr>
        <p:spPr bwMode="gray">
          <a:xfrm>
            <a:off x="0" y="-516183"/>
            <a:ext cx="2452915" cy="3984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l"/>
            <a:r>
              <a:rPr lang="en-US" sz="1463" dirty="0"/>
              <a:t>Big Statement - Red</a:t>
            </a:r>
          </a:p>
        </p:txBody>
      </p:sp>
    </p:spTree>
    <p:extLst>
      <p:ext uri="{BB962C8B-B14F-4D97-AF65-F5344CB8AC3E}">
        <p14:creationId xmlns:p14="http://schemas.microsoft.com/office/powerpoint/2010/main" val="604584245"/>
      </p:ext>
    </p:extLst>
  </p:cSld>
  <p:clrMapOvr>
    <a:masterClrMapping/>
  </p:clrMapOvr>
  <p:transition>
    <p:fade/>
  </p:transition>
  <p:extLst mod="1">
    <p:ext uri="{DCECCB84-F9BA-43D5-87BE-67443E8EF086}">
      <p15:sldGuideLst xmlns:p15="http://schemas.microsoft.com/office/powerpoint/2012/main">
        <p15:guide id="1" orient="horz" pos="3912">
          <p15:clr>
            <a:srgbClr val="FBAE40"/>
          </p15:clr>
        </p15:guide>
        <p15:guide id="2" orient="horz" pos="3696">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Only" preserve="1">
  <p:cSld name="Big Statement - Gray">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72BE03FE-F3AE-4655-9A74-2506390DA565}"/>
              </a:ext>
            </a:extLst>
          </p:cNvPr>
          <p:cNvSpPr/>
          <p:nvPr userDrawn="1"/>
        </p:nvSpPr>
        <p:spPr bwMode="gray">
          <a:xfrm flipH="1">
            <a:off x="0" y="0"/>
            <a:ext cx="9906000" cy="6858000"/>
          </a:xfrm>
          <a:custGeom>
            <a:avLst/>
            <a:gdLst>
              <a:gd name="connsiteX0" fmla="*/ 533400 w 12192000"/>
              <a:gd name="connsiteY0" fmla="*/ 647700 h 6858000"/>
              <a:gd name="connsiteX1" fmla="*/ 533400 w 12192000"/>
              <a:gd name="connsiteY1" fmla="*/ 692035 h 6858000"/>
              <a:gd name="connsiteX2" fmla="*/ 533400 w 12192000"/>
              <a:gd name="connsiteY2" fmla="*/ 6153497 h 6858000"/>
              <a:gd name="connsiteX3" fmla="*/ 533400 w 12192000"/>
              <a:gd name="connsiteY3" fmla="*/ 6210300 h 6858000"/>
              <a:gd name="connsiteX4" fmla="*/ 6096000 w 12192000"/>
              <a:gd name="connsiteY4" fmla="*/ 6210300 h 6858000"/>
              <a:gd name="connsiteX5" fmla="*/ 6096000 w 12192000"/>
              <a:gd name="connsiteY5" fmla="*/ 6153497 h 6858000"/>
              <a:gd name="connsiteX6" fmla="*/ 6096000 w 12192000"/>
              <a:gd name="connsiteY6" fmla="*/ 692035 h 6858000"/>
              <a:gd name="connsiteX7" fmla="*/ 6096000 w 12192000"/>
              <a:gd name="connsiteY7" fmla="*/ 647700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533400" y="647700"/>
                </a:moveTo>
                <a:lnTo>
                  <a:pt x="533400" y="692035"/>
                </a:lnTo>
                <a:lnTo>
                  <a:pt x="533400" y="6153497"/>
                </a:lnTo>
                <a:lnTo>
                  <a:pt x="533400" y="6210300"/>
                </a:lnTo>
                <a:lnTo>
                  <a:pt x="6096000" y="6210300"/>
                </a:lnTo>
                <a:lnTo>
                  <a:pt x="6096000" y="6153497"/>
                </a:lnTo>
                <a:lnTo>
                  <a:pt x="6096000" y="692035"/>
                </a:lnTo>
                <a:lnTo>
                  <a:pt x="6096000" y="647700"/>
                </a:lnTo>
                <a:close/>
                <a:moveTo>
                  <a:pt x="0" y="0"/>
                </a:moveTo>
                <a:lnTo>
                  <a:pt x="12192000" y="0"/>
                </a:lnTo>
                <a:lnTo>
                  <a:pt x="12192000" y="6858000"/>
                </a:lnTo>
                <a:lnTo>
                  <a:pt x="0" y="6858000"/>
                </a:lnTo>
                <a:close/>
              </a:path>
            </a:pathLst>
          </a:custGeom>
          <a:solidFill>
            <a:srgbClr val="6D6E7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en-US" sz="1463" dirty="0"/>
          </a:p>
        </p:txBody>
      </p:sp>
      <p:sp>
        <p:nvSpPr>
          <p:cNvPr id="2" name="Title 1">
            <a:extLst>
              <a:ext uri="{FF2B5EF4-FFF2-40B4-BE49-F238E27FC236}">
                <a16:creationId xmlns:a16="http://schemas.microsoft.com/office/drawing/2014/main" id="{CF059944-9BCA-4E65-9B60-C90C2CCC8B2E}"/>
              </a:ext>
            </a:extLst>
          </p:cNvPr>
          <p:cNvSpPr>
            <a:spLocks noGrp="1"/>
          </p:cNvSpPr>
          <p:nvPr>
            <p:ph type="title" hasCustomPrompt="1"/>
          </p:nvPr>
        </p:nvSpPr>
        <p:spPr bwMode="gray">
          <a:xfrm>
            <a:off x="5056188" y="990600"/>
            <a:ext cx="4168775" cy="4876800"/>
          </a:xfrm>
        </p:spPr>
        <p:txBody>
          <a:bodyPr anchor="ctr"/>
          <a:lstStyle>
            <a:lvl1pPr algn="r">
              <a:lnSpc>
                <a:spcPct val="100000"/>
              </a:lnSpc>
              <a:defRPr sz="4875">
                <a:solidFill>
                  <a:srgbClr val="59595E"/>
                </a:solidFill>
              </a:defRPr>
            </a:lvl1pPr>
          </a:lstStyle>
          <a:p>
            <a:r>
              <a:rPr lang="en-US" dirty="0"/>
              <a:t>Big statement in sentence case, max four lines</a:t>
            </a:r>
          </a:p>
        </p:txBody>
      </p:sp>
      <p:sp>
        <p:nvSpPr>
          <p:cNvPr id="3" name="Date Placeholder 2">
            <a:extLst>
              <a:ext uri="{FF2B5EF4-FFF2-40B4-BE49-F238E27FC236}">
                <a16:creationId xmlns:a16="http://schemas.microsoft.com/office/drawing/2014/main" id="{8AE38502-5608-4E4D-A476-46B04E79CAC0}"/>
              </a:ext>
            </a:extLst>
          </p:cNvPr>
          <p:cNvSpPr>
            <a:spLocks noGrp="1"/>
          </p:cNvSpPr>
          <p:nvPr>
            <p:ph type="dt" sz="half" idx="10"/>
          </p:nvPr>
        </p:nvSpPr>
        <p:spPr bwMode="gray"/>
        <p:txBody>
          <a:bodyPr/>
          <a:lstStyle/>
          <a:p>
            <a:fld id="{47577991-466B-4331-B904-DFD14037A843}" type="datetime1">
              <a:rPr lang="en-US" smtClean="0"/>
              <a:t>5/29/2018</a:t>
            </a:fld>
            <a:endParaRPr lang="en-US"/>
          </a:p>
        </p:txBody>
      </p:sp>
      <p:sp>
        <p:nvSpPr>
          <p:cNvPr id="4" name="Footer Placeholder 3">
            <a:extLst>
              <a:ext uri="{FF2B5EF4-FFF2-40B4-BE49-F238E27FC236}">
                <a16:creationId xmlns:a16="http://schemas.microsoft.com/office/drawing/2014/main" id="{9F3D86FC-FE95-4DAB-B039-18F72ADA29EB}"/>
              </a:ext>
            </a:extLst>
          </p:cNvPr>
          <p:cNvSpPr>
            <a:spLocks noGrp="1"/>
          </p:cNvSpPr>
          <p:nvPr>
            <p:ph type="ftr" sz="quarter" idx="11"/>
          </p:nvPr>
        </p:nvSpPr>
        <p:spPr bwMode="gray"/>
        <p:txBody>
          <a:bodyPr/>
          <a:lstStyle>
            <a:lvl1pPr>
              <a:defRPr>
                <a:solidFill>
                  <a:schemeClr val="bg2"/>
                </a:solidFill>
              </a:defRPr>
            </a:lvl1pPr>
          </a:lstStyle>
          <a:p>
            <a:r>
              <a:rPr lang="en-US"/>
              <a:t>© 2018 HGA</a:t>
            </a:r>
          </a:p>
        </p:txBody>
      </p:sp>
      <p:sp>
        <p:nvSpPr>
          <p:cNvPr id="5" name="Slide Number Placeholder 4">
            <a:extLst>
              <a:ext uri="{FF2B5EF4-FFF2-40B4-BE49-F238E27FC236}">
                <a16:creationId xmlns:a16="http://schemas.microsoft.com/office/drawing/2014/main" id="{66270212-4E29-4A68-B710-0A6D44CFA550}"/>
              </a:ext>
            </a:extLst>
          </p:cNvPr>
          <p:cNvSpPr>
            <a:spLocks noGrp="1"/>
          </p:cNvSpPr>
          <p:nvPr>
            <p:ph type="sldNum" sz="quarter" idx="12"/>
          </p:nvPr>
        </p:nvSpPr>
        <p:spPr bwMode="gray"/>
        <p:txBody>
          <a:bodyPr/>
          <a:lstStyle>
            <a:lvl1pPr>
              <a:defRPr>
                <a:solidFill>
                  <a:schemeClr val="bg2"/>
                </a:solidFill>
              </a:defRPr>
            </a:lvl1pPr>
          </a:lstStyle>
          <a:p>
            <a:fld id="{F46EF868-7C93-4939-A1D5-876EDC915578}" type="slidenum">
              <a:rPr lang="en-US" smtClean="0"/>
              <a:pPr/>
              <a:t>‹#›</a:t>
            </a:fld>
            <a:endParaRPr lang="en-US"/>
          </a:p>
        </p:txBody>
      </p:sp>
      <p:sp>
        <p:nvSpPr>
          <p:cNvPr id="8" name="Rectangle 7">
            <a:extLst>
              <a:ext uri="{FF2B5EF4-FFF2-40B4-BE49-F238E27FC236}">
                <a16:creationId xmlns:a16="http://schemas.microsoft.com/office/drawing/2014/main" id="{7217D209-59BF-4410-8239-77225B6159C6}"/>
              </a:ext>
            </a:extLst>
          </p:cNvPr>
          <p:cNvSpPr/>
          <p:nvPr userDrawn="1"/>
        </p:nvSpPr>
        <p:spPr bwMode="gray">
          <a:xfrm>
            <a:off x="0" y="-516183"/>
            <a:ext cx="2452915" cy="3984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l"/>
            <a:r>
              <a:rPr lang="en-US" sz="1463" dirty="0"/>
              <a:t>Big Statement - Gray</a:t>
            </a:r>
          </a:p>
        </p:txBody>
      </p:sp>
    </p:spTree>
    <p:extLst>
      <p:ext uri="{BB962C8B-B14F-4D97-AF65-F5344CB8AC3E}">
        <p14:creationId xmlns:p14="http://schemas.microsoft.com/office/powerpoint/2010/main" val="4144639504"/>
      </p:ext>
    </p:extLst>
  </p:cSld>
  <p:clrMapOvr>
    <a:masterClrMapping/>
  </p:clrMapOvr>
  <p:transition>
    <p:fade/>
  </p:transition>
  <p:extLst mod="1">
    <p:ext uri="{DCECCB84-F9BA-43D5-87BE-67443E8EF086}">
      <p15:sldGuideLst xmlns:p15="http://schemas.microsoft.com/office/powerpoint/2012/main">
        <p15:guide id="1" pos="7152">
          <p15:clr>
            <a:srgbClr val="FBAE40"/>
          </p15:clr>
        </p15:guide>
        <p15:guide id="2" orient="horz" pos="3912">
          <p15:clr>
            <a:srgbClr val="FBAE40"/>
          </p15:clr>
        </p15:guide>
        <p15:guide id="3" orient="horz" pos="369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e 3">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62"/>
            <a:ext cx="9906000" cy="1238250"/>
          </a:xfrm>
          <a:prstGeom prst="rect">
            <a:avLst/>
          </a:prstGeom>
        </p:spPr>
      </p:pic>
      <p:sp>
        <p:nvSpPr>
          <p:cNvPr id="8" name="Content Placeholder 3"/>
          <p:cNvSpPr>
            <a:spLocks noGrp="1"/>
          </p:cNvSpPr>
          <p:nvPr>
            <p:ph sz="half" idx="2"/>
          </p:nvPr>
        </p:nvSpPr>
        <p:spPr>
          <a:xfrm>
            <a:off x="6019583" y="1359324"/>
            <a:ext cx="3205379" cy="4943475"/>
          </a:xfr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9" name="Text Placeholder 11"/>
          <p:cNvSpPr>
            <a:spLocks noGrp="1"/>
          </p:cNvSpPr>
          <p:nvPr>
            <p:ph type="body" sz="quarter" idx="12" hasCustomPrompt="1"/>
          </p:nvPr>
        </p:nvSpPr>
        <p:spPr>
          <a:xfrm>
            <a:off x="682329" y="1359323"/>
            <a:ext cx="4958909"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12" name="Text Placeholder 3"/>
          <p:cNvSpPr>
            <a:spLocks noGrp="1"/>
          </p:cNvSpPr>
          <p:nvPr>
            <p:ph type="body" sz="quarter" idx="13" hasCustomPrompt="1"/>
          </p:nvPr>
        </p:nvSpPr>
        <p:spPr>
          <a:xfrm>
            <a:off x="682329" y="2284835"/>
            <a:ext cx="4941391" cy="4006850"/>
          </a:xfrm>
        </p:spPr>
        <p:txBody>
          <a:bodyPr>
            <a:normAutofit/>
          </a:bodyPr>
          <a:lstStyle>
            <a:lvl1pPr>
              <a:defRPr sz="2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Text</a:t>
            </a:r>
          </a:p>
        </p:txBody>
      </p:sp>
      <p:sp>
        <p:nvSpPr>
          <p:cNvPr id="14" name="Title 1"/>
          <p:cNvSpPr>
            <a:spLocks noGrp="1"/>
          </p:cNvSpPr>
          <p:nvPr>
            <p:ph type="title"/>
          </p:nvPr>
        </p:nvSpPr>
        <p:spPr>
          <a:xfrm>
            <a:off x="681038" y="365128"/>
            <a:ext cx="6164380" cy="524107"/>
          </a:xfrm>
        </p:spPr>
        <p:txBody>
          <a:bodyPr>
            <a:noAutofit/>
          </a:bodyPr>
          <a:lstStyle>
            <a:lvl1pPr>
              <a:defRPr sz="3200">
                <a:solidFill>
                  <a:schemeClr val="bg1"/>
                </a:solidFill>
              </a:defRPr>
            </a:lvl1pPr>
          </a:lstStyle>
          <a:p>
            <a:r>
              <a:rPr lang="en-US" dirty="0"/>
              <a:t>Click to edit Master title style</a:t>
            </a:r>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2890" y="5240660"/>
            <a:ext cx="1673110" cy="1617340"/>
          </a:xfrm>
          <a:prstGeom prst="rect">
            <a:avLst/>
          </a:prstGeom>
        </p:spPr>
      </p:pic>
      <p:sp>
        <p:nvSpPr>
          <p:cNvPr id="10" name="Footer Placeholder 2"/>
          <p:cNvSpPr>
            <a:spLocks noChangeArrowheads="1"/>
          </p:cNvSpPr>
          <p:nvPr userDrawn="1"/>
        </p:nvSpPr>
        <p:spPr bwMode="auto">
          <a:xfrm>
            <a:off x="677863" y="6413502"/>
            <a:ext cx="7315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zh-CN" sz="1000" dirty="0">
                <a:solidFill>
                  <a:schemeClr val="tx1"/>
                </a:solidFill>
                <a:latin typeface="Montserrat" pitchFamily="50" charset="0"/>
                <a:ea typeface="SimSun" pitchFamily="2" charset="-122"/>
              </a:rPr>
              <a:t>CABA Intelligent</a:t>
            </a:r>
            <a:r>
              <a:rPr lang="en-US" altLang="zh-CN" sz="1000" baseline="0" dirty="0">
                <a:solidFill>
                  <a:schemeClr val="tx1"/>
                </a:solidFill>
                <a:latin typeface="Montserrat" pitchFamily="50" charset="0"/>
                <a:ea typeface="SimSun" pitchFamily="2" charset="-122"/>
              </a:rPr>
              <a:t> Buildings Council (IBC) </a:t>
            </a:r>
            <a:endParaRPr lang="en-US" altLang="zh-CN" sz="1000" dirty="0">
              <a:solidFill>
                <a:schemeClr val="tx1"/>
              </a:solidFill>
              <a:latin typeface="Montserrat" pitchFamily="50" charset="0"/>
              <a:ea typeface="SimSun" pitchFamily="2" charset="-122"/>
            </a:endParaRPr>
          </a:p>
        </p:txBody>
      </p:sp>
    </p:spTree>
    <p:extLst>
      <p:ext uri="{BB962C8B-B14F-4D97-AF65-F5344CB8AC3E}">
        <p14:creationId xmlns:p14="http://schemas.microsoft.com/office/powerpoint/2010/main" val="1397720851"/>
      </p:ext>
    </p:extLst>
  </p:cSld>
  <p:clrMapOvr>
    <a:masterClrMapping/>
  </p:clrMapOvr>
  <p:hf hdr="0" dt="0"/>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Big Statement - Yellow">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5B61C94-CF2B-47E0-B24D-38EF28710DA6}"/>
              </a:ext>
            </a:extLst>
          </p:cNvPr>
          <p:cNvSpPr/>
          <p:nvPr userDrawn="1"/>
        </p:nvSpPr>
        <p:spPr bwMode="gray">
          <a:xfrm>
            <a:off x="0" y="0"/>
            <a:ext cx="9906000" cy="6858000"/>
          </a:xfrm>
          <a:custGeom>
            <a:avLst/>
            <a:gdLst>
              <a:gd name="connsiteX0" fmla="*/ 533400 w 12192000"/>
              <a:gd name="connsiteY0" fmla="*/ 647700 h 6858000"/>
              <a:gd name="connsiteX1" fmla="*/ 533400 w 12192000"/>
              <a:gd name="connsiteY1" fmla="*/ 655455 h 6858000"/>
              <a:gd name="connsiteX2" fmla="*/ 533399 w 12192000"/>
              <a:gd name="connsiteY2" fmla="*/ 655455 h 6858000"/>
              <a:gd name="connsiteX3" fmla="*/ 533399 w 12192000"/>
              <a:gd name="connsiteY3" fmla="*/ 6210301 h 6858000"/>
              <a:gd name="connsiteX4" fmla="*/ 6091761 w 12192000"/>
              <a:gd name="connsiteY4" fmla="*/ 6210301 h 6858000"/>
              <a:gd name="connsiteX5" fmla="*/ 6091761 w 12192000"/>
              <a:gd name="connsiteY5" fmla="*/ 6210300 h 6858000"/>
              <a:gd name="connsiteX6" fmla="*/ 6096000 w 12192000"/>
              <a:gd name="connsiteY6" fmla="*/ 6210300 h 6858000"/>
              <a:gd name="connsiteX7" fmla="*/ 6096000 w 12192000"/>
              <a:gd name="connsiteY7" fmla="*/ 6153497 h 6858000"/>
              <a:gd name="connsiteX8" fmla="*/ 6096000 w 12192000"/>
              <a:gd name="connsiteY8" fmla="*/ 692035 h 6858000"/>
              <a:gd name="connsiteX9" fmla="*/ 6096000 w 12192000"/>
              <a:gd name="connsiteY9" fmla="*/ 647700 h 6858000"/>
              <a:gd name="connsiteX10" fmla="*/ 0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533400" y="647700"/>
                </a:moveTo>
                <a:lnTo>
                  <a:pt x="533400" y="655455"/>
                </a:lnTo>
                <a:lnTo>
                  <a:pt x="533399" y="655455"/>
                </a:lnTo>
                <a:lnTo>
                  <a:pt x="533399" y="6210301"/>
                </a:lnTo>
                <a:lnTo>
                  <a:pt x="6091761" y="6210301"/>
                </a:lnTo>
                <a:lnTo>
                  <a:pt x="6091761" y="6210300"/>
                </a:lnTo>
                <a:lnTo>
                  <a:pt x="6096000" y="6210300"/>
                </a:lnTo>
                <a:lnTo>
                  <a:pt x="6096000" y="6153497"/>
                </a:lnTo>
                <a:lnTo>
                  <a:pt x="6096000" y="692035"/>
                </a:lnTo>
                <a:lnTo>
                  <a:pt x="6096000" y="647700"/>
                </a:lnTo>
                <a:close/>
                <a:moveTo>
                  <a:pt x="0" y="0"/>
                </a:moveTo>
                <a:lnTo>
                  <a:pt x="12192000" y="0"/>
                </a:lnTo>
                <a:lnTo>
                  <a:pt x="12192000"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endParaRPr lang="en-US" sz="1463" dirty="0"/>
          </a:p>
        </p:txBody>
      </p:sp>
      <p:sp>
        <p:nvSpPr>
          <p:cNvPr id="2" name="Title 1">
            <a:extLst>
              <a:ext uri="{FF2B5EF4-FFF2-40B4-BE49-F238E27FC236}">
                <a16:creationId xmlns:a16="http://schemas.microsoft.com/office/drawing/2014/main" id="{CF059944-9BCA-4E65-9B60-C90C2CCC8B2E}"/>
              </a:ext>
            </a:extLst>
          </p:cNvPr>
          <p:cNvSpPr>
            <a:spLocks noGrp="1"/>
          </p:cNvSpPr>
          <p:nvPr>
            <p:ph type="title" hasCustomPrompt="1"/>
          </p:nvPr>
        </p:nvSpPr>
        <p:spPr bwMode="gray">
          <a:xfrm>
            <a:off x="681038" y="990600"/>
            <a:ext cx="4168773" cy="4876800"/>
          </a:xfrm>
        </p:spPr>
        <p:txBody>
          <a:bodyPr anchor="ctr"/>
          <a:lstStyle>
            <a:lvl1pPr>
              <a:lnSpc>
                <a:spcPct val="100000"/>
              </a:lnSpc>
              <a:defRPr sz="4875">
                <a:solidFill>
                  <a:srgbClr val="59595E"/>
                </a:solidFill>
              </a:defRPr>
            </a:lvl1pPr>
          </a:lstStyle>
          <a:p>
            <a:r>
              <a:rPr lang="en-US" dirty="0"/>
              <a:t>Big statement in sentence case, max four lines</a:t>
            </a:r>
          </a:p>
        </p:txBody>
      </p:sp>
      <p:sp>
        <p:nvSpPr>
          <p:cNvPr id="3" name="Date Placeholder 2">
            <a:extLst>
              <a:ext uri="{FF2B5EF4-FFF2-40B4-BE49-F238E27FC236}">
                <a16:creationId xmlns:a16="http://schemas.microsoft.com/office/drawing/2014/main" id="{8AE38502-5608-4E4D-A476-46B04E79CAC0}"/>
              </a:ext>
            </a:extLst>
          </p:cNvPr>
          <p:cNvSpPr>
            <a:spLocks noGrp="1"/>
          </p:cNvSpPr>
          <p:nvPr>
            <p:ph type="dt" sz="half" idx="10"/>
          </p:nvPr>
        </p:nvSpPr>
        <p:spPr bwMode="gray"/>
        <p:txBody>
          <a:bodyPr/>
          <a:lstStyle/>
          <a:p>
            <a:fld id="{C80AC3B9-1247-4038-AC25-B066876FEB12}" type="datetime1">
              <a:rPr lang="en-US" smtClean="0"/>
              <a:t>5/29/2018</a:t>
            </a:fld>
            <a:endParaRPr lang="en-US"/>
          </a:p>
        </p:txBody>
      </p:sp>
      <p:sp>
        <p:nvSpPr>
          <p:cNvPr id="4" name="Footer Placeholder 3">
            <a:extLst>
              <a:ext uri="{FF2B5EF4-FFF2-40B4-BE49-F238E27FC236}">
                <a16:creationId xmlns:a16="http://schemas.microsoft.com/office/drawing/2014/main" id="{9F3D86FC-FE95-4DAB-B039-18F72ADA29EB}"/>
              </a:ext>
            </a:extLst>
          </p:cNvPr>
          <p:cNvSpPr>
            <a:spLocks noGrp="1"/>
          </p:cNvSpPr>
          <p:nvPr>
            <p:ph type="ftr" sz="quarter" idx="11"/>
          </p:nvPr>
        </p:nvSpPr>
        <p:spPr bwMode="gray"/>
        <p:txBody>
          <a:bodyPr/>
          <a:lstStyle>
            <a:lvl1pPr>
              <a:defRPr>
                <a:solidFill>
                  <a:schemeClr val="bg2"/>
                </a:solidFill>
              </a:defRPr>
            </a:lvl1pPr>
          </a:lstStyle>
          <a:p>
            <a:r>
              <a:rPr lang="en-US"/>
              <a:t>© 2018 HGA</a:t>
            </a:r>
          </a:p>
        </p:txBody>
      </p:sp>
      <p:sp>
        <p:nvSpPr>
          <p:cNvPr id="5" name="Slide Number Placeholder 4">
            <a:extLst>
              <a:ext uri="{FF2B5EF4-FFF2-40B4-BE49-F238E27FC236}">
                <a16:creationId xmlns:a16="http://schemas.microsoft.com/office/drawing/2014/main" id="{66270212-4E29-4A68-B710-0A6D44CFA550}"/>
              </a:ext>
            </a:extLst>
          </p:cNvPr>
          <p:cNvSpPr>
            <a:spLocks noGrp="1"/>
          </p:cNvSpPr>
          <p:nvPr>
            <p:ph type="sldNum" sz="quarter" idx="12"/>
          </p:nvPr>
        </p:nvSpPr>
        <p:spPr bwMode="gray"/>
        <p:txBody>
          <a:bodyPr/>
          <a:lstStyle>
            <a:lvl1pPr>
              <a:defRPr>
                <a:solidFill>
                  <a:schemeClr val="bg2"/>
                </a:solidFill>
              </a:defRPr>
            </a:lvl1pPr>
          </a:lstStyle>
          <a:p>
            <a:fld id="{F46EF868-7C93-4939-A1D5-876EDC915578}" type="slidenum">
              <a:rPr lang="en-US" smtClean="0"/>
              <a:pPr/>
              <a:t>‹#›</a:t>
            </a:fld>
            <a:endParaRPr lang="en-US"/>
          </a:p>
        </p:txBody>
      </p:sp>
      <p:sp>
        <p:nvSpPr>
          <p:cNvPr id="8" name="Rectangle 7">
            <a:extLst>
              <a:ext uri="{FF2B5EF4-FFF2-40B4-BE49-F238E27FC236}">
                <a16:creationId xmlns:a16="http://schemas.microsoft.com/office/drawing/2014/main" id="{F07D5C62-DDCE-4992-8767-72CBB458D778}"/>
              </a:ext>
            </a:extLst>
          </p:cNvPr>
          <p:cNvSpPr/>
          <p:nvPr userDrawn="1"/>
        </p:nvSpPr>
        <p:spPr bwMode="gray">
          <a:xfrm>
            <a:off x="0" y="-516183"/>
            <a:ext cx="2452915" cy="3984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l"/>
            <a:r>
              <a:rPr lang="en-US" sz="1463" dirty="0"/>
              <a:t>Big Statement - Yellow</a:t>
            </a:r>
          </a:p>
        </p:txBody>
      </p:sp>
    </p:spTree>
    <p:extLst>
      <p:ext uri="{BB962C8B-B14F-4D97-AF65-F5344CB8AC3E}">
        <p14:creationId xmlns:p14="http://schemas.microsoft.com/office/powerpoint/2010/main" val="2989501106"/>
      </p:ext>
    </p:extLst>
  </p:cSld>
  <p:clrMapOvr>
    <a:masterClrMapping/>
  </p:clrMapOvr>
  <p:transition>
    <p:fade/>
  </p:transition>
  <p:extLst mod="1">
    <p:ext uri="{DCECCB84-F9BA-43D5-87BE-67443E8EF086}">
      <p15:sldGuideLst xmlns:p15="http://schemas.microsoft.com/office/powerpoint/2012/main">
        <p15:guide id="1" orient="horz" pos="3912">
          <p15:clr>
            <a:srgbClr val="FBAE40"/>
          </p15:clr>
        </p15:guide>
        <p15:guide id="2" orient="horz" pos="3696">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hree Photos - Opt.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2A29A-ED1C-4D4E-9078-37EC6E0389BE}"/>
              </a:ext>
            </a:extLst>
          </p:cNvPr>
          <p:cNvSpPr>
            <a:spLocks noGrp="1"/>
          </p:cNvSpPr>
          <p:nvPr>
            <p:ph type="dt" sz="half" idx="10"/>
          </p:nvPr>
        </p:nvSpPr>
        <p:spPr bwMode="gray"/>
        <p:txBody>
          <a:bodyPr/>
          <a:lstStyle/>
          <a:p>
            <a:fld id="{738B7AEF-B194-45DC-AD0D-B4C78E4DDAAC}" type="datetime1">
              <a:rPr lang="en-US" smtClean="0"/>
              <a:t>5/29/2018</a:t>
            </a:fld>
            <a:endParaRPr lang="en-US"/>
          </a:p>
        </p:txBody>
      </p:sp>
      <p:sp>
        <p:nvSpPr>
          <p:cNvPr id="3" name="Footer Placeholder 2">
            <a:extLst>
              <a:ext uri="{FF2B5EF4-FFF2-40B4-BE49-F238E27FC236}">
                <a16:creationId xmlns:a16="http://schemas.microsoft.com/office/drawing/2014/main" id="{5CF78D06-FA5C-419B-ABB2-75389840281F}"/>
              </a:ext>
            </a:extLst>
          </p:cNvPr>
          <p:cNvSpPr>
            <a:spLocks noGrp="1"/>
          </p:cNvSpPr>
          <p:nvPr>
            <p:ph type="ftr" sz="quarter" idx="11"/>
          </p:nvPr>
        </p:nvSpPr>
        <p:spPr bwMode="gray"/>
        <p:txBody>
          <a:bodyPr/>
          <a:lstStyle/>
          <a:p>
            <a:r>
              <a:rPr lang="en-US"/>
              <a:t>© 2018 HGA</a:t>
            </a:r>
          </a:p>
        </p:txBody>
      </p:sp>
      <p:sp>
        <p:nvSpPr>
          <p:cNvPr id="4" name="Slide Number Placeholder 3">
            <a:extLst>
              <a:ext uri="{FF2B5EF4-FFF2-40B4-BE49-F238E27FC236}">
                <a16:creationId xmlns:a16="http://schemas.microsoft.com/office/drawing/2014/main" id="{15863B5E-31F5-400B-B7CF-D8B878C5F8BA}"/>
              </a:ext>
            </a:extLst>
          </p:cNvPr>
          <p:cNvSpPr>
            <a:spLocks noGrp="1"/>
          </p:cNvSpPr>
          <p:nvPr>
            <p:ph type="sldNum" sz="quarter" idx="12"/>
          </p:nvPr>
        </p:nvSpPr>
        <p:spPr bwMode="gray"/>
        <p:txBody>
          <a:bodyPr/>
          <a:lstStyle/>
          <a:p>
            <a:fld id="{F46EF868-7C93-4939-A1D5-876EDC915578}" type="slidenum">
              <a:rPr lang="en-US" smtClean="0"/>
              <a:t>‹#›</a:t>
            </a:fld>
            <a:endParaRPr lang="en-US"/>
          </a:p>
        </p:txBody>
      </p:sp>
      <p:sp>
        <p:nvSpPr>
          <p:cNvPr id="8" name="Picture Placeholder 6">
            <a:extLst>
              <a:ext uri="{FF2B5EF4-FFF2-40B4-BE49-F238E27FC236}">
                <a16:creationId xmlns:a16="http://schemas.microsoft.com/office/drawing/2014/main" id="{CB77FB13-E30F-452D-A09E-CE146BCCAD92}"/>
              </a:ext>
            </a:extLst>
          </p:cNvPr>
          <p:cNvSpPr>
            <a:spLocks noGrp="1"/>
          </p:cNvSpPr>
          <p:nvPr>
            <p:ph type="pic" sz="quarter" idx="14" hasCustomPrompt="1"/>
          </p:nvPr>
        </p:nvSpPr>
        <p:spPr bwMode="gray">
          <a:xfrm>
            <a:off x="433387" y="655455"/>
            <a:ext cx="4516168" cy="5554846"/>
          </a:xfrm>
          <a:solidFill>
            <a:schemeClr val="bg1">
              <a:lumMod val="95000"/>
            </a:schemeClr>
          </a:solidFill>
        </p:spPr>
        <p:txBody>
          <a:bodyPr tIns="1828800"/>
          <a:lstStyle>
            <a:lvl1pPr marL="0" indent="0" algn="ctr">
              <a:buNone/>
              <a:defRPr sz="1300"/>
            </a:lvl1pPr>
          </a:lstStyle>
          <a:p>
            <a:r>
              <a:rPr lang="en-US" dirty="0"/>
              <a:t>Click icon below to add picture | Or copy image from </a:t>
            </a:r>
            <a:r>
              <a:rPr lang="en-US" dirty="0" err="1"/>
              <a:t>OpenAsset</a:t>
            </a:r>
            <a:r>
              <a:rPr lang="en-US" dirty="0"/>
              <a:t>, select this placeholder and paste image. Use crop tool to finalize framed image with in this frame.</a:t>
            </a:r>
          </a:p>
          <a:p>
            <a:endParaRPr lang="en-US" dirty="0"/>
          </a:p>
        </p:txBody>
      </p:sp>
      <p:sp>
        <p:nvSpPr>
          <p:cNvPr id="11" name="Picture Placeholder 6">
            <a:extLst>
              <a:ext uri="{FF2B5EF4-FFF2-40B4-BE49-F238E27FC236}">
                <a16:creationId xmlns:a16="http://schemas.microsoft.com/office/drawing/2014/main" id="{7D718286-F11D-4820-B52E-056EA70468BD}"/>
              </a:ext>
            </a:extLst>
          </p:cNvPr>
          <p:cNvSpPr>
            <a:spLocks noGrp="1"/>
          </p:cNvSpPr>
          <p:nvPr>
            <p:ph type="pic" sz="quarter" idx="15" hasCustomPrompt="1"/>
          </p:nvPr>
        </p:nvSpPr>
        <p:spPr bwMode="gray">
          <a:xfrm>
            <a:off x="5045869" y="655455"/>
            <a:ext cx="4426744" cy="2715768"/>
          </a:xfrm>
          <a:solidFill>
            <a:schemeClr val="bg1">
              <a:lumMod val="95000"/>
            </a:schemeClr>
          </a:solidFill>
        </p:spPr>
        <p:txBody>
          <a:bodyPr tIns="548640"/>
          <a:lstStyle>
            <a:lvl1pPr marL="0" indent="0" algn="ctr">
              <a:buNone/>
              <a:defRPr sz="1300"/>
            </a:lvl1pPr>
          </a:lstStyle>
          <a:p>
            <a:r>
              <a:rPr lang="en-US" dirty="0"/>
              <a:t>Click icon below to add picture | Or copy image from </a:t>
            </a:r>
            <a:r>
              <a:rPr lang="en-US" dirty="0" err="1"/>
              <a:t>OpenAsset</a:t>
            </a:r>
            <a:r>
              <a:rPr lang="en-US" dirty="0"/>
              <a:t>, select this placeholder and paste image. Use crop tool to finalize framed image with in this frame.</a:t>
            </a:r>
          </a:p>
          <a:p>
            <a:endParaRPr lang="en-US" dirty="0"/>
          </a:p>
        </p:txBody>
      </p:sp>
      <p:sp>
        <p:nvSpPr>
          <p:cNvPr id="12" name="Picture Placeholder 6">
            <a:extLst>
              <a:ext uri="{FF2B5EF4-FFF2-40B4-BE49-F238E27FC236}">
                <a16:creationId xmlns:a16="http://schemas.microsoft.com/office/drawing/2014/main" id="{588ACBB7-B02A-4AD2-A253-644AD01E1110}"/>
              </a:ext>
            </a:extLst>
          </p:cNvPr>
          <p:cNvSpPr>
            <a:spLocks noGrp="1"/>
          </p:cNvSpPr>
          <p:nvPr>
            <p:ph type="pic" sz="quarter" idx="16" hasCustomPrompt="1"/>
          </p:nvPr>
        </p:nvSpPr>
        <p:spPr bwMode="gray">
          <a:xfrm>
            <a:off x="5045869" y="3494533"/>
            <a:ext cx="4426744" cy="2715768"/>
          </a:xfrm>
          <a:solidFill>
            <a:schemeClr val="bg1">
              <a:lumMod val="95000"/>
            </a:schemeClr>
          </a:solidFill>
        </p:spPr>
        <p:txBody>
          <a:bodyPr tIns="548640"/>
          <a:lstStyle>
            <a:lvl1pPr marL="0" indent="0" algn="ctr">
              <a:buNone/>
              <a:defRPr sz="1300"/>
            </a:lvl1pPr>
          </a:lstStyle>
          <a:p>
            <a:r>
              <a:rPr lang="en-US" dirty="0"/>
              <a:t>Click icon below to add picture | Or copy image from </a:t>
            </a:r>
            <a:r>
              <a:rPr lang="en-US" dirty="0" err="1"/>
              <a:t>OpenAsset</a:t>
            </a:r>
            <a:r>
              <a:rPr lang="en-US" dirty="0"/>
              <a:t>, select this placeholder and paste image. Use crop tool to finalize framed image with in this frame.</a:t>
            </a:r>
          </a:p>
          <a:p>
            <a:endParaRPr lang="en-US" dirty="0"/>
          </a:p>
        </p:txBody>
      </p:sp>
      <p:sp>
        <p:nvSpPr>
          <p:cNvPr id="13" name="Rectangle 12">
            <a:extLst>
              <a:ext uri="{FF2B5EF4-FFF2-40B4-BE49-F238E27FC236}">
                <a16:creationId xmlns:a16="http://schemas.microsoft.com/office/drawing/2014/main" id="{94D2E0E3-2791-4A1F-BFEB-A4A7A4B1D778}"/>
              </a:ext>
            </a:extLst>
          </p:cNvPr>
          <p:cNvSpPr/>
          <p:nvPr userDrawn="1"/>
        </p:nvSpPr>
        <p:spPr bwMode="gray">
          <a:xfrm>
            <a:off x="0" y="-516183"/>
            <a:ext cx="2452915" cy="3984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l"/>
            <a:r>
              <a:rPr lang="en-US" sz="1463" dirty="0"/>
              <a:t>Three Photos – Opt. 1</a:t>
            </a:r>
          </a:p>
        </p:txBody>
      </p:sp>
    </p:spTree>
    <p:extLst>
      <p:ext uri="{BB962C8B-B14F-4D97-AF65-F5344CB8AC3E}">
        <p14:creationId xmlns:p14="http://schemas.microsoft.com/office/powerpoint/2010/main" val="2905150187"/>
      </p:ext>
    </p:extLst>
  </p:cSld>
  <p:clrMapOvr>
    <a:masterClrMapping/>
  </p:clrMapOvr>
  <p:transition>
    <p:fade/>
  </p:transition>
  <p:extLst mod="1">
    <p:ext uri="{DCECCB84-F9BA-43D5-87BE-67443E8EF086}">
      <p15:sldGuideLst xmlns:p15="http://schemas.microsoft.com/office/powerpoint/2012/main">
        <p15:guide id="1" orient="horz" pos="3912">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hree Photos - Opt. 2">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2A29A-ED1C-4D4E-9078-37EC6E0389BE}"/>
              </a:ext>
            </a:extLst>
          </p:cNvPr>
          <p:cNvSpPr>
            <a:spLocks noGrp="1"/>
          </p:cNvSpPr>
          <p:nvPr>
            <p:ph type="dt" sz="half" idx="10"/>
          </p:nvPr>
        </p:nvSpPr>
        <p:spPr bwMode="gray"/>
        <p:txBody>
          <a:bodyPr/>
          <a:lstStyle/>
          <a:p>
            <a:fld id="{A61B88A7-0B8C-46C7-A740-F04E492CB0A7}" type="datetime1">
              <a:rPr lang="en-US" smtClean="0"/>
              <a:t>5/29/2018</a:t>
            </a:fld>
            <a:endParaRPr lang="en-US"/>
          </a:p>
        </p:txBody>
      </p:sp>
      <p:sp>
        <p:nvSpPr>
          <p:cNvPr id="3" name="Footer Placeholder 2">
            <a:extLst>
              <a:ext uri="{FF2B5EF4-FFF2-40B4-BE49-F238E27FC236}">
                <a16:creationId xmlns:a16="http://schemas.microsoft.com/office/drawing/2014/main" id="{5CF78D06-FA5C-419B-ABB2-75389840281F}"/>
              </a:ext>
            </a:extLst>
          </p:cNvPr>
          <p:cNvSpPr>
            <a:spLocks noGrp="1"/>
          </p:cNvSpPr>
          <p:nvPr>
            <p:ph type="ftr" sz="quarter" idx="11"/>
          </p:nvPr>
        </p:nvSpPr>
        <p:spPr bwMode="gray"/>
        <p:txBody>
          <a:bodyPr/>
          <a:lstStyle/>
          <a:p>
            <a:r>
              <a:rPr lang="en-US"/>
              <a:t>© 2018 HGA</a:t>
            </a:r>
          </a:p>
        </p:txBody>
      </p:sp>
      <p:sp>
        <p:nvSpPr>
          <p:cNvPr id="4" name="Slide Number Placeholder 3">
            <a:extLst>
              <a:ext uri="{FF2B5EF4-FFF2-40B4-BE49-F238E27FC236}">
                <a16:creationId xmlns:a16="http://schemas.microsoft.com/office/drawing/2014/main" id="{15863B5E-31F5-400B-B7CF-D8B878C5F8BA}"/>
              </a:ext>
            </a:extLst>
          </p:cNvPr>
          <p:cNvSpPr>
            <a:spLocks noGrp="1"/>
          </p:cNvSpPr>
          <p:nvPr>
            <p:ph type="sldNum" sz="quarter" idx="12"/>
          </p:nvPr>
        </p:nvSpPr>
        <p:spPr bwMode="gray"/>
        <p:txBody>
          <a:bodyPr/>
          <a:lstStyle/>
          <a:p>
            <a:fld id="{F46EF868-7C93-4939-A1D5-876EDC915578}" type="slidenum">
              <a:rPr lang="en-US" smtClean="0"/>
              <a:t>‹#›</a:t>
            </a:fld>
            <a:endParaRPr lang="en-US"/>
          </a:p>
        </p:txBody>
      </p:sp>
      <p:sp>
        <p:nvSpPr>
          <p:cNvPr id="8" name="Picture Placeholder 6">
            <a:extLst>
              <a:ext uri="{FF2B5EF4-FFF2-40B4-BE49-F238E27FC236}">
                <a16:creationId xmlns:a16="http://schemas.microsoft.com/office/drawing/2014/main" id="{CB77FB13-E30F-452D-A09E-CE146BCCAD92}"/>
              </a:ext>
            </a:extLst>
          </p:cNvPr>
          <p:cNvSpPr>
            <a:spLocks noGrp="1"/>
          </p:cNvSpPr>
          <p:nvPr>
            <p:ph type="pic" sz="quarter" idx="14" hasCustomPrompt="1"/>
          </p:nvPr>
        </p:nvSpPr>
        <p:spPr bwMode="gray">
          <a:xfrm>
            <a:off x="433387" y="647700"/>
            <a:ext cx="6570467" cy="5562600"/>
          </a:xfrm>
          <a:solidFill>
            <a:schemeClr val="bg1">
              <a:lumMod val="95000"/>
            </a:schemeClr>
          </a:solidFill>
        </p:spPr>
        <p:txBody>
          <a:bodyPr tIns="1828800"/>
          <a:lstStyle>
            <a:lvl1pPr marL="0" indent="0" algn="ctr">
              <a:buNone/>
              <a:defRPr sz="1300"/>
            </a:lvl1pPr>
          </a:lstStyle>
          <a:p>
            <a:r>
              <a:rPr lang="en-US" dirty="0"/>
              <a:t>Click icon below to add picture | Or copy image from </a:t>
            </a:r>
            <a:r>
              <a:rPr lang="en-US" dirty="0" err="1"/>
              <a:t>OpenAsset</a:t>
            </a:r>
            <a:r>
              <a:rPr lang="en-US" dirty="0"/>
              <a:t>, select this placeholder and paste image. Use crop tool to finalize framed image with in this frame.</a:t>
            </a:r>
          </a:p>
          <a:p>
            <a:endParaRPr lang="en-US" dirty="0"/>
          </a:p>
        </p:txBody>
      </p:sp>
      <p:sp>
        <p:nvSpPr>
          <p:cNvPr id="11" name="Picture Placeholder 6">
            <a:extLst>
              <a:ext uri="{FF2B5EF4-FFF2-40B4-BE49-F238E27FC236}">
                <a16:creationId xmlns:a16="http://schemas.microsoft.com/office/drawing/2014/main" id="{7D718286-F11D-4820-B52E-056EA70468BD}"/>
              </a:ext>
            </a:extLst>
          </p:cNvPr>
          <p:cNvSpPr>
            <a:spLocks noGrp="1"/>
          </p:cNvSpPr>
          <p:nvPr>
            <p:ph type="pic" sz="quarter" idx="15" hasCustomPrompt="1"/>
          </p:nvPr>
        </p:nvSpPr>
        <p:spPr bwMode="gray">
          <a:xfrm>
            <a:off x="7101325" y="655454"/>
            <a:ext cx="2371288" cy="2715768"/>
          </a:xfrm>
          <a:solidFill>
            <a:schemeClr val="bg1">
              <a:lumMod val="95000"/>
            </a:schemeClr>
          </a:solidFill>
        </p:spPr>
        <p:txBody>
          <a:bodyPr tIns="0"/>
          <a:lstStyle>
            <a:lvl1pPr marL="0" indent="0" algn="ctr">
              <a:buNone/>
              <a:defRPr sz="1300"/>
            </a:lvl1pPr>
          </a:lstStyle>
          <a:p>
            <a:r>
              <a:rPr lang="en-US" dirty="0"/>
              <a:t>Click icon below to add picture | Or copy image from </a:t>
            </a:r>
            <a:r>
              <a:rPr lang="en-US" dirty="0" err="1"/>
              <a:t>OpenAsset</a:t>
            </a:r>
            <a:r>
              <a:rPr lang="en-US" dirty="0"/>
              <a:t>, select this placeholder and paste image. Use crop tool to finalize framed image with in this frame.</a:t>
            </a:r>
          </a:p>
          <a:p>
            <a:endParaRPr lang="en-US" dirty="0"/>
          </a:p>
        </p:txBody>
      </p:sp>
      <p:sp>
        <p:nvSpPr>
          <p:cNvPr id="12" name="Picture Placeholder 6">
            <a:extLst>
              <a:ext uri="{FF2B5EF4-FFF2-40B4-BE49-F238E27FC236}">
                <a16:creationId xmlns:a16="http://schemas.microsoft.com/office/drawing/2014/main" id="{588ACBB7-B02A-4AD2-A253-644AD01E1110}"/>
              </a:ext>
            </a:extLst>
          </p:cNvPr>
          <p:cNvSpPr>
            <a:spLocks noGrp="1"/>
          </p:cNvSpPr>
          <p:nvPr>
            <p:ph type="pic" sz="quarter" idx="16" hasCustomPrompt="1"/>
          </p:nvPr>
        </p:nvSpPr>
        <p:spPr bwMode="gray">
          <a:xfrm>
            <a:off x="7101325" y="3494532"/>
            <a:ext cx="2371288" cy="2715768"/>
          </a:xfrm>
          <a:solidFill>
            <a:schemeClr val="bg1">
              <a:lumMod val="95000"/>
            </a:schemeClr>
          </a:solidFill>
        </p:spPr>
        <p:txBody>
          <a:bodyPr tIns="0"/>
          <a:lstStyle>
            <a:lvl1pPr marL="0" indent="0" algn="ctr">
              <a:buNone/>
              <a:defRPr sz="1300"/>
            </a:lvl1pPr>
          </a:lstStyle>
          <a:p>
            <a:r>
              <a:rPr lang="en-US" dirty="0"/>
              <a:t>Click icon below to add picture | Or copy image from </a:t>
            </a:r>
            <a:r>
              <a:rPr lang="en-US" dirty="0" err="1"/>
              <a:t>OpenAsset</a:t>
            </a:r>
            <a:r>
              <a:rPr lang="en-US" dirty="0"/>
              <a:t>, select this placeholder and paste image. Use crop tool to finalize framed image with in this frame.</a:t>
            </a:r>
          </a:p>
          <a:p>
            <a:endParaRPr lang="en-US" dirty="0"/>
          </a:p>
        </p:txBody>
      </p:sp>
      <p:sp>
        <p:nvSpPr>
          <p:cNvPr id="9" name="Rectangle 8">
            <a:extLst>
              <a:ext uri="{FF2B5EF4-FFF2-40B4-BE49-F238E27FC236}">
                <a16:creationId xmlns:a16="http://schemas.microsoft.com/office/drawing/2014/main" id="{1D50FDDD-BF1C-478F-BDA9-FB9D3B37BBE8}"/>
              </a:ext>
            </a:extLst>
          </p:cNvPr>
          <p:cNvSpPr/>
          <p:nvPr userDrawn="1"/>
        </p:nvSpPr>
        <p:spPr bwMode="gray">
          <a:xfrm>
            <a:off x="0" y="-516183"/>
            <a:ext cx="2452915" cy="3984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l"/>
            <a:r>
              <a:rPr lang="en-US" sz="1463" dirty="0"/>
              <a:t>Three Photos – Opt. 2</a:t>
            </a:r>
          </a:p>
        </p:txBody>
      </p:sp>
    </p:spTree>
    <p:extLst>
      <p:ext uri="{BB962C8B-B14F-4D97-AF65-F5344CB8AC3E}">
        <p14:creationId xmlns:p14="http://schemas.microsoft.com/office/powerpoint/2010/main" val="765164938"/>
      </p:ext>
    </p:extLst>
  </p:cSld>
  <p:clrMapOvr>
    <a:masterClrMapping/>
  </p:clrMapOvr>
  <p:transition>
    <p:fade/>
  </p:transition>
  <p:extLst mod="1">
    <p:ext uri="{DCECCB84-F9BA-43D5-87BE-67443E8EF086}">
      <p15:sldGuideLst xmlns:p15="http://schemas.microsoft.com/office/powerpoint/2012/main">
        <p15:guide id="1" orient="horz" pos="3912">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Single Photo">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CB77FB13-E30F-452D-A09E-CE146BCCAD92}"/>
              </a:ext>
            </a:extLst>
          </p:cNvPr>
          <p:cNvSpPr>
            <a:spLocks noGrp="1"/>
          </p:cNvSpPr>
          <p:nvPr>
            <p:ph type="pic" sz="quarter" idx="14" hasCustomPrompt="1"/>
          </p:nvPr>
        </p:nvSpPr>
        <p:spPr bwMode="gray">
          <a:xfrm>
            <a:off x="433387" y="647700"/>
            <a:ext cx="9039224" cy="5562600"/>
          </a:xfrm>
          <a:solidFill>
            <a:schemeClr val="bg1">
              <a:lumMod val="95000"/>
            </a:schemeClr>
          </a:solidFill>
        </p:spPr>
        <p:txBody>
          <a:bodyPr lIns="182880" tIns="1828800" rIns="274320"/>
          <a:lstStyle>
            <a:lvl1pPr marL="0" indent="0" algn="ctr">
              <a:buNone/>
              <a:defRPr sz="1300"/>
            </a:lvl1pPr>
          </a:lstStyle>
          <a:p>
            <a:r>
              <a:rPr lang="en-US" dirty="0"/>
              <a:t>Click icon below to add picture | Or copy image from </a:t>
            </a:r>
            <a:r>
              <a:rPr lang="en-US" dirty="0" err="1"/>
              <a:t>OpenAsset</a:t>
            </a:r>
            <a:r>
              <a:rPr lang="en-US" dirty="0"/>
              <a:t>, select this placeholder and paste image. Use crop tool to finalize framed image with in this frame.</a:t>
            </a:r>
          </a:p>
          <a:p>
            <a:endParaRPr lang="en-US" dirty="0"/>
          </a:p>
        </p:txBody>
      </p:sp>
      <p:sp>
        <p:nvSpPr>
          <p:cNvPr id="2" name="Date Placeholder 1">
            <a:extLst>
              <a:ext uri="{FF2B5EF4-FFF2-40B4-BE49-F238E27FC236}">
                <a16:creationId xmlns:a16="http://schemas.microsoft.com/office/drawing/2014/main" id="{D032A29A-ED1C-4D4E-9078-37EC6E0389BE}"/>
              </a:ext>
            </a:extLst>
          </p:cNvPr>
          <p:cNvSpPr>
            <a:spLocks noGrp="1"/>
          </p:cNvSpPr>
          <p:nvPr>
            <p:ph type="dt" sz="half" idx="10"/>
          </p:nvPr>
        </p:nvSpPr>
        <p:spPr bwMode="gray"/>
        <p:txBody>
          <a:bodyPr/>
          <a:lstStyle/>
          <a:p>
            <a:fld id="{4AC91AF1-66F1-4C25-84C2-EA7E2B5926D8}" type="datetime1">
              <a:rPr lang="en-US" smtClean="0"/>
              <a:t>5/29/2018</a:t>
            </a:fld>
            <a:endParaRPr lang="en-US"/>
          </a:p>
        </p:txBody>
      </p:sp>
      <p:sp>
        <p:nvSpPr>
          <p:cNvPr id="3" name="Footer Placeholder 2">
            <a:extLst>
              <a:ext uri="{FF2B5EF4-FFF2-40B4-BE49-F238E27FC236}">
                <a16:creationId xmlns:a16="http://schemas.microsoft.com/office/drawing/2014/main" id="{5CF78D06-FA5C-419B-ABB2-75389840281F}"/>
              </a:ext>
            </a:extLst>
          </p:cNvPr>
          <p:cNvSpPr>
            <a:spLocks noGrp="1"/>
          </p:cNvSpPr>
          <p:nvPr>
            <p:ph type="ftr" sz="quarter" idx="11"/>
          </p:nvPr>
        </p:nvSpPr>
        <p:spPr bwMode="gray"/>
        <p:txBody>
          <a:bodyPr/>
          <a:lstStyle/>
          <a:p>
            <a:r>
              <a:rPr lang="en-US"/>
              <a:t>© 2018 HGA</a:t>
            </a:r>
          </a:p>
        </p:txBody>
      </p:sp>
      <p:sp>
        <p:nvSpPr>
          <p:cNvPr id="4" name="Slide Number Placeholder 3">
            <a:extLst>
              <a:ext uri="{FF2B5EF4-FFF2-40B4-BE49-F238E27FC236}">
                <a16:creationId xmlns:a16="http://schemas.microsoft.com/office/drawing/2014/main" id="{15863B5E-31F5-400B-B7CF-D8B878C5F8BA}"/>
              </a:ext>
            </a:extLst>
          </p:cNvPr>
          <p:cNvSpPr>
            <a:spLocks noGrp="1"/>
          </p:cNvSpPr>
          <p:nvPr>
            <p:ph type="sldNum" sz="quarter" idx="12"/>
          </p:nvPr>
        </p:nvSpPr>
        <p:spPr bwMode="gray"/>
        <p:txBody>
          <a:bodyPr/>
          <a:lstStyle/>
          <a:p>
            <a:fld id="{F46EF868-7C93-4939-A1D5-876EDC915578}" type="slidenum">
              <a:rPr lang="en-US" smtClean="0"/>
              <a:t>‹#›</a:t>
            </a:fld>
            <a:endParaRPr lang="en-US"/>
          </a:p>
        </p:txBody>
      </p:sp>
      <p:sp>
        <p:nvSpPr>
          <p:cNvPr id="9" name="Rectangle 8">
            <a:extLst>
              <a:ext uri="{FF2B5EF4-FFF2-40B4-BE49-F238E27FC236}">
                <a16:creationId xmlns:a16="http://schemas.microsoft.com/office/drawing/2014/main" id="{4E1F13A2-48D5-4E47-99CD-CF0F422E51BB}"/>
              </a:ext>
            </a:extLst>
          </p:cNvPr>
          <p:cNvSpPr/>
          <p:nvPr userDrawn="1"/>
        </p:nvSpPr>
        <p:spPr bwMode="gray">
          <a:xfrm>
            <a:off x="0" y="-516183"/>
            <a:ext cx="2452915" cy="39846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l"/>
            <a:r>
              <a:rPr lang="en-US" sz="1463" dirty="0"/>
              <a:t>Single Photo</a:t>
            </a:r>
          </a:p>
        </p:txBody>
      </p:sp>
    </p:spTree>
    <p:extLst>
      <p:ext uri="{BB962C8B-B14F-4D97-AF65-F5344CB8AC3E}">
        <p14:creationId xmlns:p14="http://schemas.microsoft.com/office/powerpoint/2010/main" val="2775221244"/>
      </p:ext>
    </p:extLst>
  </p:cSld>
  <p:clrMapOvr>
    <a:masterClrMapping/>
  </p:clrMapOvr>
  <p:transition>
    <p:fade/>
  </p:transition>
  <p:extLst>
    <p:ext uri="{DCECCB84-F9BA-43D5-87BE-67443E8EF086}">
      <p15:sldGuideLst xmlns:p15="http://schemas.microsoft.com/office/powerpoint/2012/main">
        <p15:guide id="1" orient="horz" pos="3912">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O NOT USE Layouts found after this mark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CC11C30-053C-43EF-939C-E9ED34D94510}"/>
              </a:ext>
            </a:extLst>
          </p:cNvPr>
          <p:cNvSpPr>
            <a:spLocks noGrp="1"/>
          </p:cNvSpPr>
          <p:nvPr>
            <p:ph type="dt" sz="half" idx="10"/>
          </p:nvPr>
        </p:nvSpPr>
        <p:spPr bwMode="gray"/>
        <p:txBody>
          <a:bodyPr/>
          <a:lstStyle/>
          <a:p>
            <a:fld id="{FF1E9E24-AB68-4B58-B062-3496B8CF94D9}" type="datetime1">
              <a:rPr lang="en-US" smtClean="0"/>
              <a:t>5/29/2018</a:t>
            </a:fld>
            <a:endParaRPr lang="en-US"/>
          </a:p>
        </p:txBody>
      </p:sp>
      <p:sp>
        <p:nvSpPr>
          <p:cNvPr id="4" name="Footer Placeholder 3">
            <a:extLst>
              <a:ext uri="{FF2B5EF4-FFF2-40B4-BE49-F238E27FC236}">
                <a16:creationId xmlns:a16="http://schemas.microsoft.com/office/drawing/2014/main" id="{E23429E0-4F9B-443A-AD22-F05014C5DB57}"/>
              </a:ext>
            </a:extLst>
          </p:cNvPr>
          <p:cNvSpPr>
            <a:spLocks noGrp="1"/>
          </p:cNvSpPr>
          <p:nvPr>
            <p:ph type="ftr" sz="quarter" idx="11"/>
          </p:nvPr>
        </p:nvSpPr>
        <p:spPr bwMode="gray"/>
        <p:txBody>
          <a:bodyPr/>
          <a:lstStyle/>
          <a:p>
            <a:r>
              <a:rPr lang="en-US"/>
              <a:t>© 2018 HGA</a:t>
            </a:r>
            <a:endParaRPr lang="en-US" dirty="0"/>
          </a:p>
        </p:txBody>
      </p:sp>
      <p:sp>
        <p:nvSpPr>
          <p:cNvPr id="5" name="Slide Number Placeholder 4">
            <a:extLst>
              <a:ext uri="{FF2B5EF4-FFF2-40B4-BE49-F238E27FC236}">
                <a16:creationId xmlns:a16="http://schemas.microsoft.com/office/drawing/2014/main" id="{50A51EA9-4017-4B3C-8B02-F0A9615DC7E5}"/>
              </a:ext>
            </a:extLst>
          </p:cNvPr>
          <p:cNvSpPr>
            <a:spLocks noGrp="1"/>
          </p:cNvSpPr>
          <p:nvPr>
            <p:ph type="sldNum" sz="quarter" idx="12"/>
          </p:nvPr>
        </p:nvSpPr>
        <p:spPr bwMode="gray"/>
        <p:txBody>
          <a:bodyPr/>
          <a:lstStyle/>
          <a:p>
            <a:fld id="{F46EF868-7C93-4939-A1D5-876EDC915578}" type="slidenum">
              <a:rPr lang="en-US" smtClean="0"/>
              <a:t>‹#›</a:t>
            </a:fld>
            <a:endParaRPr lang="en-US" dirty="0"/>
          </a:p>
        </p:txBody>
      </p:sp>
      <p:sp>
        <p:nvSpPr>
          <p:cNvPr id="6" name="Rectangle 5">
            <a:extLst>
              <a:ext uri="{FF2B5EF4-FFF2-40B4-BE49-F238E27FC236}">
                <a16:creationId xmlns:a16="http://schemas.microsoft.com/office/drawing/2014/main" id="{F8B4FD38-F614-422C-88B8-F9498973D4AE}"/>
              </a:ext>
            </a:extLst>
          </p:cNvPr>
          <p:cNvSpPr/>
          <p:nvPr userDrawn="1"/>
        </p:nvSpPr>
        <p:spPr bwMode="gray">
          <a:xfrm>
            <a:off x="0" y="0"/>
            <a:ext cx="9906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n-US" sz="3250" b="1" dirty="0"/>
              <a:t>DO NOT USE ANY LAYOUT THAT</a:t>
            </a:r>
            <a:br>
              <a:rPr lang="en-US" sz="3250" b="1" dirty="0"/>
            </a:br>
            <a:r>
              <a:rPr lang="en-US" sz="3250" b="1" dirty="0"/>
              <a:t>FALLS AFTER THIS MARKER</a:t>
            </a:r>
          </a:p>
        </p:txBody>
      </p:sp>
    </p:spTree>
    <p:extLst>
      <p:ext uri="{BB962C8B-B14F-4D97-AF65-F5344CB8AC3E}">
        <p14:creationId xmlns:p14="http://schemas.microsoft.com/office/powerpoint/2010/main" val="2215892517"/>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DO NOT U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23542-6F1B-49D3-8D5B-92CA4539F948}"/>
              </a:ext>
            </a:extLst>
          </p:cNvPr>
          <p:cNvSpPr>
            <a:spLocks noGrp="1"/>
          </p:cNvSpPr>
          <p:nvPr>
            <p:ph type="title" hasCustomPrompt="1"/>
          </p:nvPr>
        </p:nvSpPr>
        <p:spPr bwMode="gray"/>
        <p:txBody>
          <a:bodyPr/>
          <a:lstStyle>
            <a:lvl1pPr>
              <a:defRPr/>
            </a:lvl1pPr>
          </a:lstStyle>
          <a:p>
            <a:r>
              <a:rPr lang="en-US" dirty="0"/>
              <a:t>Type Headline in Initial Caps – Max 1 Line</a:t>
            </a:r>
          </a:p>
        </p:txBody>
      </p:sp>
      <p:sp>
        <p:nvSpPr>
          <p:cNvPr id="3" name="Content Placeholder 2">
            <a:extLst>
              <a:ext uri="{FF2B5EF4-FFF2-40B4-BE49-F238E27FC236}">
                <a16:creationId xmlns:a16="http://schemas.microsoft.com/office/drawing/2014/main" id="{036FB86D-B46B-48D1-AC1D-FDBC634804CE}"/>
              </a:ext>
            </a:extLst>
          </p:cNvPr>
          <p:cNvSpPr>
            <a:spLocks noGrp="1"/>
          </p:cNvSpPr>
          <p:nvPr>
            <p:ph sz="half" idx="1"/>
          </p:nvPr>
        </p:nvSpPr>
        <p:spPr bwMode="gray">
          <a:xfrm>
            <a:off x="681038" y="2247900"/>
            <a:ext cx="4323556" cy="39290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0052503-2ECB-4C8F-BA96-83D2B9213285}"/>
              </a:ext>
            </a:extLst>
          </p:cNvPr>
          <p:cNvSpPr>
            <a:spLocks noGrp="1"/>
          </p:cNvSpPr>
          <p:nvPr>
            <p:ph sz="half" idx="2"/>
          </p:nvPr>
        </p:nvSpPr>
        <p:spPr bwMode="gray">
          <a:xfrm>
            <a:off x="5123260" y="2247900"/>
            <a:ext cx="4323556" cy="39290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C2235F-938E-4A0A-AE59-71F8F049D334}"/>
              </a:ext>
            </a:extLst>
          </p:cNvPr>
          <p:cNvSpPr>
            <a:spLocks noGrp="1"/>
          </p:cNvSpPr>
          <p:nvPr>
            <p:ph type="dt" sz="half" idx="10"/>
          </p:nvPr>
        </p:nvSpPr>
        <p:spPr bwMode="gray"/>
        <p:txBody>
          <a:bodyPr/>
          <a:lstStyle/>
          <a:p>
            <a:fld id="{A9D0D3B2-DD6D-4BF7-9F91-8FAE496AC79B}" type="datetime1">
              <a:rPr lang="en-US" smtClean="0"/>
              <a:t>5/29/2018</a:t>
            </a:fld>
            <a:endParaRPr lang="en-US"/>
          </a:p>
        </p:txBody>
      </p:sp>
      <p:sp>
        <p:nvSpPr>
          <p:cNvPr id="6" name="Footer Placeholder 5">
            <a:extLst>
              <a:ext uri="{FF2B5EF4-FFF2-40B4-BE49-F238E27FC236}">
                <a16:creationId xmlns:a16="http://schemas.microsoft.com/office/drawing/2014/main" id="{038EB77D-AD54-4C96-AC00-F3AD506186FF}"/>
              </a:ext>
            </a:extLst>
          </p:cNvPr>
          <p:cNvSpPr>
            <a:spLocks noGrp="1"/>
          </p:cNvSpPr>
          <p:nvPr>
            <p:ph type="ftr" sz="quarter" idx="11"/>
          </p:nvPr>
        </p:nvSpPr>
        <p:spPr bwMode="gray"/>
        <p:txBody>
          <a:bodyPr/>
          <a:lstStyle/>
          <a:p>
            <a:r>
              <a:rPr lang="en-US"/>
              <a:t>© 2018 HGA</a:t>
            </a:r>
          </a:p>
        </p:txBody>
      </p:sp>
      <p:sp>
        <p:nvSpPr>
          <p:cNvPr id="7" name="Slide Number Placeholder 6">
            <a:extLst>
              <a:ext uri="{FF2B5EF4-FFF2-40B4-BE49-F238E27FC236}">
                <a16:creationId xmlns:a16="http://schemas.microsoft.com/office/drawing/2014/main" id="{E4CC8E5A-77F1-4FD4-9E15-E36CB71DF0F8}"/>
              </a:ext>
            </a:extLst>
          </p:cNvPr>
          <p:cNvSpPr>
            <a:spLocks noGrp="1"/>
          </p:cNvSpPr>
          <p:nvPr>
            <p:ph type="sldNum" sz="quarter" idx="12"/>
          </p:nvPr>
        </p:nvSpPr>
        <p:spPr bwMode="gray"/>
        <p:txBody>
          <a:bodyPr/>
          <a:lstStyle/>
          <a:p>
            <a:fld id="{F46EF868-7C93-4939-A1D5-876EDC915578}" type="slidenum">
              <a:rPr lang="en-US" smtClean="0"/>
              <a:t>‹#›</a:t>
            </a:fld>
            <a:endParaRPr lang="en-US"/>
          </a:p>
        </p:txBody>
      </p:sp>
      <p:sp>
        <p:nvSpPr>
          <p:cNvPr id="8" name="Rectangle 7">
            <a:extLst>
              <a:ext uri="{FF2B5EF4-FFF2-40B4-BE49-F238E27FC236}">
                <a16:creationId xmlns:a16="http://schemas.microsoft.com/office/drawing/2014/main" id="{6976C581-4506-45EF-9E32-38AFCC4A7508}"/>
              </a:ext>
            </a:extLst>
          </p:cNvPr>
          <p:cNvSpPr/>
          <p:nvPr userDrawn="1"/>
        </p:nvSpPr>
        <p:spPr bwMode="gray">
          <a:xfrm>
            <a:off x="0" y="0"/>
            <a:ext cx="990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4295" tIns="37148" rIns="74295" bIns="37148" numCol="1" spcCol="0" rtlCol="0" fromWordArt="0" anchor="ctr" anchorCtr="0" forceAA="0" compatLnSpc="1">
            <a:prstTxWarp prst="textNoShape">
              <a:avLst/>
            </a:prstTxWarp>
            <a:noAutofit/>
          </a:bodyPr>
          <a:lstStyle/>
          <a:p>
            <a:pPr algn="ctr"/>
            <a:r>
              <a:rPr lang="en-US" sz="3250" b="1" dirty="0"/>
              <a:t>DO NOT USE</a:t>
            </a:r>
          </a:p>
        </p:txBody>
      </p:sp>
    </p:spTree>
    <p:extLst>
      <p:ext uri="{BB962C8B-B14F-4D97-AF65-F5344CB8AC3E}">
        <p14:creationId xmlns:p14="http://schemas.microsoft.com/office/powerpoint/2010/main" val="7344051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62"/>
            <a:ext cx="9906000" cy="1238250"/>
          </a:xfrm>
          <a:prstGeom prst="rect">
            <a:avLst/>
          </a:prstGeom>
        </p:spPr>
      </p:pic>
      <p:sp>
        <p:nvSpPr>
          <p:cNvPr id="15" name="Table Placeholder 4"/>
          <p:cNvSpPr>
            <a:spLocks noGrp="1"/>
          </p:cNvSpPr>
          <p:nvPr>
            <p:ph type="tbl" sz="quarter" idx="12"/>
          </p:nvPr>
        </p:nvSpPr>
        <p:spPr>
          <a:xfrm>
            <a:off x="682329" y="2102110"/>
            <a:ext cx="8541345" cy="4181186"/>
          </a:xfrm>
        </p:spPr>
        <p:txBody>
          <a:bodyPr/>
          <a:lstStyle/>
          <a:p>
            <a:r>
              <a:rPr lang="en-US" dirty="0"/>
              <a:t>Click icon to add table</a:t>
            </a:r>
          </a:p>
        </p:txBody>
      </p:sp>
      <p:sp>
        <p:nvSpPr>
          <p:cNvPr id="16" name="Text Placeholder 11"/>
          <p:cNvSpPr>
            <a:spLocks noGrp="1"/>
          </p:cNvSpPr>
          <p:nvPr>
            <p:ph type="body" sz="quarter" idx="13" hasCustomPrompt="1"/>
          </p:nvPr>
        </p:nvSpPr>
        <p:spPr>
          <a:xfrm>
            <a:off x="682329" y="1350934"/>
            <a:ext cx="8541345" cy="512762"/>
          </a:xfrm>
        </p:spPr>
        <p:txBody>
          <a:bodyPr/>
          <a:lstStyle>
            <a:lvl1pPr>
              <a:defRPr baseline="0">
                <a:solidFill>
                  <a:schemeClr val="tx1"/>
                </a:solidFill>
                <a:latin typeface="Montserrat Light"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Enter Header text</a:t>
            </a:r>
          </a:p>
        </p:txBody>
      </p:sp>
      <p:sp>
        <p:nvSpPr>
          <p:cNvPr id="17" name="Title 1"/>
          <p:cNvSpPr>
            <a:spLocks noGrp="1"/>
          </p:cNvSpPr>
          <p:nvPr>
            <p:ph type="title"/>
          </p:nvPr>
        </p:nvSpPr>
        <p:spPr>
          <a:xfrm>
            <a:off x="681038" y="365128"/>
            <a:ext cx="6164380" cy="524107"/>
          </a:xfrm>
        </p:spPr>
        <p:txBody>
          <a:bodyPr>
            <a:noAutofit/>
          </a:bodyPr>
          <a:lstStyle>
            <a:lvl1pPr>
              <a:defRPr sz="3200">
                <a:solidFill>
                  <a:schemeClr val="bg1"/>
                </a:solidFill>
              </a:defRPr>
            </a:lvl1pPr>
          </a:lstStyle>
          <a:p>
            <a:r>
              <a:rPr lang="en-US" dirty="0"/>
              <a:t>Click to edit Master title style</a:t>
            </a:r>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2890" y="5240660"/>
            <a:ext cx="1673110" cy="1617340"/>
          </a:xfrm>
          <a:prstGeom prst="rect">
            <a:avLst/>
          </a:prstGeom>
        </p:spPr>
      </p:pic>
      <p:sp>
        <p:nvSpPr>
          <p:cNvPr id="7" name="Footer Placeholder 2"/>
          <p:cNvSpPr>
            <a:spLocks noChangeArrowheads="1"/>
          </p:cNvSpPr>
          <p:nvPr userDrawn="1"/>
        </p:nvSpPr>
        <p:spPr bwMode="auto">
          <a:xfrm>
            <a:off x="677863" y="6413502"/>
            <a:ext cx="7315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zh-CN" sz="1000" dirty="0">
                <a:solidFill>
                  <a:schemeClr val="tx1"/>
                </a:solidFill>
                <a:latin typeface="Montserrat" pitchFamily="50" charset="0"/>
                <a:ea typeface="SimSun" pitchFamily="2" charset="-122"/>
              </a:rPr>
              <a:t>CABA Intelligent</a:t>
            </a:r>
            <a:r>
              <a:rPr lang="en-US" altLang="zh-CN" sz="1000" baseline="0" dirty="0">
                <a:solidFill>
                  <a:schemeClr val="tx1"/>
                </a:solidFill>
                <a:latin typeface="Montserrat" pitchFamily="50" charset="0"/>
                <a:ea typeface="SimSun" pitchFamily="2" charset="-122"/>
              </a:rPr>
              <a:t> Buildings Council (IBC)</a:t>
            </a:r>
            <a:endParaRPr lang="en-US" altLang="zh-CN" sz="1000" dirty="0">
              <a:solidFill>
                <a:schemeClr val="tx1"/>
              </a:solidFill>
              <a:latin typeface="Montserrat" pitchFamily="50" charset="0"/>
              <a:ea typeface="SimSun" pitchFamily="2" charset="-122"/>
            </a:endParaRPr>
          </a:p>
        </p:txBody>
      </p:sp>
    </p:spTree>
    <p:extLst>
      <p:ext uri="{BB962C8B-B14F-4D97-AF65-F5344CB8AC3E}">
        <p14:creationId xmlns:p14="http://schemas.microsoft.com/office/powerpoint/2010/main" val="170728224"/>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62"/>
            <a:ext cx="9906000" cy="1238250"/>
          </a:xfrm>
          <a:prstGeom prst="rect">
            <a:avLst/>
          </a:prstGeom>
        </p:spPr>
      </p:pic>
      <p:sp>
        <p:nvSpPr>
          <p:cNvPr id="8" name="Title 1"/>
          <p:cNvSpPr>
            <a:spLocks noGrp="1"/>
          </p:cNvSpPr>
          <p:nvPr>
            <p:ph type="title"/>
          </p:nvPr>
        </p:nvSpPr>
        <p:spPr>
          <a:xfrm>
            <a:off x="681038" y="365128"/>
            <a:ext cx="6164380" cy="524107"/>
          </a:xfrm>
        </p:spPr>
        <p:txBody>
          <a:bodyPr>
            <a:noAutofit/>
          </a:bodyPr>
          <a:lstStyle>
            <a:lvl1pPr>
              <a:defRPr sz="3200">
                <a:solidFill>
                  <a:schemeClr val="bg1"/>
                </a:solidFill>
              </a:defRPr>
            </a:lvl1pPr>
          </a:lstStyle>
          <a:p>
            <a:r>
              <a:rPr lang="en-US" dirty="0"/>
              <a:t>Click to edit Master title style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2890" y="5240660"/>
            <a:ext cx="1673110" cy="1617340"/>
          </a:xfrm>
          <a:prstGeom prst="rect">
            <a:avLst/>
          </a:prstGeom>
        </p:spPr>
      </p:pic>
      <p:sp>
        <p:nvSpPr>
          <p:cNvPr id="5" name="Footer Placeholder 2"/>
          <p:cNvSpPr>
            <a:spLocks noChangeArrowheads="1"/>
          </p:cNvSpPr>
          <p:nvPr userDrawn="1"/>
        </p:nvSpPr>
        <p:spPr bwMode="auto">
          <a:xfrm>
            <a:off x="677863" y="6413502"/>
            <a:ext cx="7315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zh-CN" sz="1000" dirty="0">
                <a:solidFill>
                  <a:schemeClr val="tx1"/>
                </a:solidFill>
                <a:latin typeface="Montserrat" pitchFamily="50" charset="0"/>
                <a:ea typeface="SimSun" pitchFamily="2" charset="-122"/>
              </a:rPr>
              <a:t>CABA Intelligent</a:t>
            </a:r>
            <a:r>
              <a:rPr lang="en-US" altLang="zh-CN" sz="1000" baseline="0" dirty="0">
                <a:solidFill>
                  <a:schemeClr val="tx1"/>
                </a:solidFill>
                <a:latin typeface="Montserrat" pitchFamily="50" charset="0"/>
                <a:ea typeface="SimSun" pitchFamily="2" charset="-122"/>
              </a:rPr>
              <a:t> Buildings Council (IBC)</a:t>
            </a:r>
            <a:endParaRPr lang="en-US" altLang="zh-CN" sz="1000" dirty="0">
              <a:solidFill>
                <a:schemeClr val="tx1"/>
              </a:solidFill>
              <a:latin typeface="Montserrat" pitchFamily="50" charset="0"/>
              <a:ea typeface="SimSun" pitchFamily="2" charset="-122"/>
            </a:endParaRPr>
          </a:p>
        </p:txBody>
      </p:sp>
    </p:spTree>
    <p:extLst>
      <p:ext uri="{BB962C8B-B14F-4D97-AF65-F5344CB8AC3E}">
        <p14:creationId xmlns:p14="http://schemas.microsoft.com/office/powerpoint/2010/main" val="4133510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8.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3.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7.jpe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6.png"/><Relationship Id="rId5" Type="http://schemas.openxmlformats.org/officeDocument/2006/relationships/slideLayout" Target="../slideLayouts/slideLayout19.xml"/><Relationship Id="rId10" Type="http://schemas.openxmlformats.org/officeDocument/2006/relationships/theme" Target="../theme/theme3.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7.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8.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theme" Target="../theme/theme6.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7" y="365128"/>
            <a:ext cx="5584508" cy="447675"/>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681038" y="1233488"/>
            <a:ext cx="8543925" cy="49434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56595898"/>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Lst>
  <p:hf hdr="0" dt="0"/>
  <p:txStyles>
    <p:titleStyle>
      <a:lvl1pPr algn="l" defTabSz="914400" rtl="0" eaLnBrk="1" latinLnBrk="0" hangingPunct="1">
        <a:lnSpc>
          <a:spcPct val="90000"/>
        </a:lnSpc>
        <a:spcBef>
          <a:spcPct val="0"/>
        </a:spcBef>
        <a:buNone/>
        <a:defRPr sz="2000" kern="1200" baseline="0">
          <a:solidFill>
            <a:schemeClr val="tx1"/>
          </a:solidFill>
          <a:latin typeface="Montserrat Light"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7" orient="horz" pos="2160" userDrawn="1">
          <p15:clr>
            <a:srgbClr val="F26B43"/>
          </p15:clr>
        </p15:guide>
        <p15:guide id="8" pos="529" userDrawn="1">
          <p15:clr>
            <a:srgbClr val="F26B43"/>
          </p15:clr>
        </p15:guide>
        <p15:guide id="9" pos="7151" userDrawn="1">
          <p15:clr>
            <a:srgbClr val="F26B43"/>
          </p15:clr>
        </p15:guide>
        <p15:guide id="10" orient="horz" pos="777" userDrawn="1">
          <p15:clr>
            <a:srgbClr val="F26B43"/>
          </p15:clr>
        </p15:guide>
        <p15:guide id="11" orient="horz" pos="414" userDrawn="1">
          <p15:clr>
            <a:srgbClr val="F26B43"/>
          </p15:clr>
        </p15:guide>
        <p15:guide id="12" orient="horz" pos="38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60"/>
          <p:cNvSpPr>
            <a:spLocks noGrp="1" noChangeArrowheads="1"/>
          </p:cNvSpPr>
          <p:nvPr>
            <p:ph type="title"/>
          </p:nvPr>
        </p:nvSpPr>
        <p:spPr bwMode="auto">
          <a:xfrm>
            <a:off x="466368" y="390744"/>
            <a:ext cx="9095674" cy="457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p>
        </p:txBody>
      </p:sp>
      <p:pic>
        <p:nvPicPr>
          <p:cNvPr id="1027" name="Picture 72" descr="Jll_footer_113007"/>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 y="6129557"/>
            <a:ext cx="9911059" cy="72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36"/>
          <p:cNvSpPr>
            <a:spLocks noGrp="1" noChangeArrowheads="1"/>
          </p:cNvSpPr>
          <p:nvPr>
            <p:ph type="body" idx="1"/>
          </p:nvPr>
        </p:nvSpPr>
        <p:spPr bwMode="auto">
          <a:xfrm>
            <a:off x="405669" y="1599769"/>
            <a:ext cx="8581760" cy="4343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3" name="Rectangle 2"/>
          <p:cNvSpPr/>
          <p:nvPr userDrawn="1"/>
        </p:nvSpPr>
        <p:spPr>
          <a:xfrm>
            <a:off x="356099" y="6181511"/>
            <a:ext cx="1989900" cy="676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231" b="0">
              <a:solidFill>
                <a:srgbClr val="FFFFFF"/>
              </a:solidFill>
            </a:endParaRPr>
          </a:p>
        </p:txBody>
      </p:sp>
      <p:pic>
        <p:nvPicPr>
          <p:cNvPr id="1030" name="Picture 1"/>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14067" y="6321136"/>
            <a:ext cx="728382" cy="34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12" descr="exp_Logo_rgb (2).jp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8862997" y="6277841"/>
            <a:ext cx="699044" cy="48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0126527"/>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7" r:id="rId3"/>
    <p:sldLayoutId id="2147483878" r:id="rId4"/>
    <p:sldLayoutId id="2147483879" r:id="rId5"/>
  </p:sldLayoutIdLst>
  <p:transition>
    <p:fade/>
  </p:transition>
  <p:hf sldNum="0" hdr="0" dt="0"/>
  <p:txStyles>
    <p:titleStyle>
      <a:lvl1pPr algn="l" rtl="0" eaLnBrk="0" fontAlgn="base" hangingPunct="0">
        <a:spcBef>
          <a:spcPct val="0"/>
        </a:spcBef>
        <a:spcAft>
          <a:spcPct val="0"/>
        </a:spcAft>
        <a:defRPr sz="2358">
          <a:solidFill>
            <a:schemeClr val="tx1"/>
          </a:solidFill>
          <a:latin typeface="+mj-lt"/>
          <a:ea typeface="+mj-ea"/>
          <a:cs typeface="+mj-cs"/>
        </a:defRPr>
      </a:lvl1pPr>
      <a:lvl2pPr algn="l" rtl="0" eaLnBrk="0" fontAlgn="base" hangingPunct="0">
        <a:spcBef>
          <a:spcPct val="0"/>
        </a:spcBef>
        <a:spcAft>
          <a:spcPct val="0"/>
        </a:spcAft>
        <a:defRPr sz="2358">
          <a:solidFill>
            <a:schemeClr val="tx1"/>
          </a:solidFill>
          <a:latin typeface="Times New Roman" pitchFamily="18" charset="0"/>
        </a:defRPr>
      </a:lvl2pPr>
      <a:lvl3pPr algn="l" rtl="0" eaLnBrk="0" fontAlgn="base" hangingPunct="0">
        <a:spcBef>
          <a:spcPct val="0"/>
        </a:spcBef>
        <a:spcAft>
          <a:spcPct val="0"/>
        </a:spcAft>
        <a:defRPr sz="2358">
          <a:solidFill>
            <a:schemeClr val="tx1"/>
          </a:solidFill>
          <a:latin typeface="Times New Roman" pitchFamily="18" charset="0"/>
        </a:defRPr>
      </a:lvl3pPr>
      <a:lvl4pPr algn="l" rtl="0" eaLnBrk="0" fontAlgn="base" hangingPunct="0">
        <a:spcBef>
          <a:spcPct val="0"/>
        </a:spcBef>
        <a:spcAft>
          <a:spcPct val="0"/>
        </a:spcAft>
        <a:defRPr sz="2358">
          <a:solidFill>
            <a:schemeClr val="tx1"/>
          </a:solidFill>
          <a:latin typeface="Times New Roman" pitchFamily="18" charset="0"/>
        </a:defRPr>
      </a:lvl4pPr>
      <a:lvl5pPr algn="l" rtl="0" eaLnBrk="0" fontAlgn="base" hangingPunct="0">
        <a:spcBef>
          <a:spcPct val="0"/>
        </a:spcBef>
        <a:spcAft>
          <a:spcPct val="0"/>
        </a:spcAft>
        <a:defRPr sz="2358">
          <a:solidFill>
            <a:schemeClr val="tx1"/>
          </a:solidFill>
          <a:latin typeface="Times New Roman" pitchFamily="18" charset="0"/>
        </a:defRPr>
      </a:lvl5pPr>
      <a:lvl6pPr marL="427357" algn="l" rtl="0" fontAlgn="base">
        <a:spcBef>
          <a:spcPct val="0"/>
        </a:spcBef>
        <a:spcAft>
          <a:spcPct val="0"/>
        </a:spcAft>
        <a:defRPr sz="2677">
          <a:solidFill>
            <a:schemeClr val="tx1"/>
          </a:solidFill>
          <a:latin typeface="Times New Roman" pitchFamily="18" charset="0"/>
        </a:defRPr>
      </a:lvl6pPr>
      <a:lvl7pPr marL="854715" algn="l" rtl="0" fontAlgn="base">
        <a:spcBef>
          <a:spcPct val="0"/>
        </a:spcBef>
        <a:spcAft>
          <a:spcPct val="0"/>
        </a:spcAft>
        <a:defRPr sz="2677">
          <a:solidFill>
            <a:schemeClr val="tx1"/>
          </a:solidFill>
          <a:latin typeface="Times New Roman" pitchFamily="18" charset="0"/>
        </a:defRPr>
      </a:lvl7pPr>
      <a:lvl8pPr marL="1282073" algn="l" rtl="0" fontAlgn="base">
        <a:spcBef>
          <a:spcPct val="0"/>
        </a:spcBef>
        <a:spcAft>
          <a:spcPct val="0"/>
        </a:spcAft>
        <a:defRPr sz="2677">
          <a:solidFill>
            <a:schemeClr val="tx1"/>
          </a:solidFill>
          <a:latin typeface="Times New Roman" pitchFamily="18" charset="0"/>
        </a:defRPr>
      </a:lvl8pPr>
      <a:lvl9pPr marL="1709430" algn="l" rtl="0" fontAlgn="base">
        <a:spcBef>
          <a:spcPct val="0"/>
        </a:spcBef>
        <a:spcAft>
          <a:spcPct val="0"/>
        </a:spcAft>
        <a:defRPr sz="2677">
          <a:solidFill>
            <a:schemeClr val="tx1"/>
          </a:solidFill>
          <a:latin typeface="Times New Roman" pitchFamily="18" charset="0"/>
        </a:defRPr>
      </a:lvl9pPr>
    </p:titleStyle>
    <p:bodyStyle>
      <a:lvl1pPr marL="182108" indent="-182108" algn="l" rtl="0" eaLnBrk="0" fontAlgn="base" hangingPunct="0">
        <a:spcBef>
          <a:spcPct val="50000"/>
        </a:spcBef>
        <a:spcAft>
          <a:spcPct val="0"/>
        </a:spcAft>
        <a:buClr>
          <a:schemeClr val="tx1"/>
        </a:buClr>
        <a:buFont typeface="Times New Roman" panose="02020603050405020304" pitchFamily="18" charset="0"/>
        <a:buChar char="•"/>
        <a:defRPr sz="2039">
          <a:solidFill>
            <a:schemeClr val="tx1"/>
          </a:solidFill>
          <a:latin typeface="+mn-lt"/>
          <a:ea typeface="+mn-ea"/>
          <a:cs typeface="+mn-cs"/>
        </a:defRPr>
      </a:lvl1pPr>
      <a:lvl2pPr marL="327795" indent="-143663" algn="l" rtl="0" eaLnBrk="0" fontAlgn="base" hangingPunct="0">
        <a:spcBef>
          <a:spcPct val="30000"/>
        </a:spcBef>
        <a:spcAft>
          <a:spcPct val="0"/>
        </a:spcAft>
        <a:buClr>
          <a:schemeClr val="tx1"/>
        </a:buClr>
        <a:buFont typeface="Times New Roman" panose="02020603050405020304" pitchFamily="18" charset="0"/>
        <a:buChar char="-"/>
        <a:defRPr sz="1848">
          <a:solidFill>
            <a:schemeClr val="tx1"/>
          </a:solidFill>
          <a:latin typeface="+mn-lt"/>
        </a:defRPr>
      </a:lvl2pPr>
      <a:lvl3pPr marL="472471" indent="-143663" algn="l" rtl="0" eaLnBrk="0" fontAlgn="base" hangingPunct="0">
        <a:spcBef>
          <a:spcPct val="30000"/>
        </a:spcBef>
        <a:spcAft>
          <a:spcPct val="0"/>
        </a:spcAft>
        <a:buClr>
          <a:schemeClr val="tx1"/>
        </a:buClr>
        <a:buFont typeface="Times New Roman" panose="02020603050405020304" pitchFamily="18" charset="0"/>
        <a:buChar char="-"/>
        <a:defRPr>
          <a:solidFill>
            <a:schemeClr val="tx1"/>
          </a:solidFill>
          <a:latin typeface="+mn-lt"/>
        </a:defRPr>
      </a:lvl3pPr>
      <a:lvl4pPr marL="618157" indent="-143663" algn="l" rtl="0" eaLnBrk="0" fontAlgn="base" hangingPunct="0">
        <a:spcBef>
          <a:spcPct val="30000"/>
        </a:spcBef>
        <a:spcAft>
          <a:spcPct val="0"/>
        </a:spcAft>
        <a:buClr>
          <a:schemeClr val="tx1"/>
        </a:buClr>
        <a:buFont typeface="Times New Roman" panose="02020603050405020304" pitchFamily="18" charset="0"/>
        <a:buChar char="-"/>
        <a:defRPr sz="1402">
          <a:solidFill>
            <a:schemeClr val="tx1"/>
          </a:solidFill>
          <a:latin typeface="+mn-lt"/>
        </a:defRPr>
      </a:lvl4pPr>
      <a:lvl5pPr marL="745633" indent="-125453" algn="l" rtl="0" eaLnBrk="0" fontAlgn="base" hangingPunct="0">
        <a:spcBef>
          <a:spcPct val="30000"/>
        </a:spcBef>
        <a:spcAft>
          <a:spcPct val="0"/>
        </a:spcAft>
        <a:buClr>
          <a:schemeClr val="tx1"/>
        </a:buClr>
        <a:buFont typeface="Times New Roman" panose="02020603050405020304" pitchFamily="18" charset="0"/>
        <a:buChar char="-"/>
        <a:defRPr sz="1338">
          <a:solidFill>
            <a:schemeClr val="tx1"/>
          </a:solidFill>
          <a:latin typeface="+mn-lt"/>
        </a:defRPr>
      </a:lvl5pPr>
      <a:lvl6pPr marL="1173750" indent="-126131" algn="l" rtl="0" fontAlgn="base">
        <a:spcBef>
          <a:spcPct val="30000"/>
        </a:spcBef>
        <a:spcAft>
          <a:spcPct val="0"/>
        </a:spcAft>
        <a:buClr>
          <a:schemeClr val="tx1"/>
        </a:buClr>
        <a:buFont typeface="Times New Roman" pitchFamily="18" charset="0"/>
        <a:buChar char="-"/>
        <a:defRPr sz="1338">
          <a:solidFill>
            <a:schemeClr val="tx1"/>
          </a:solidFill>
          <a:latin typeface="+mn-lt"/>
        </a:defRPr>
      </a:lvl6pPr>
      <a:lvl7pPr marL="1601108" indent="-126131" algn="l" rtl="0" fontAlgn="base">
        <a:spcBef>
          <a:spcPct val="30000"/>
        </a:spcBef>
        <a:spcAft>
          <a:spcPct val="0"/>
        </a:spcAft>
        <a:buClr>
          <a:schemeClr val="tx1"/>
        </a:buClr>
        <a:buFont typeface="Times New Roman" pitchFamily="18" charset="0"/>
        <a:buChar char="-"/>
        <a:defRPr sz="1338">
          <a:solidFill>
            <a:schemeClr val="tx1"/>
          </a:solidFill>
          <a:latin typeface="+mn-lt"/>
        </a:defRPr>
      </a:lvl7pPr>
      <a:lvl8pPr marL="2028466" indent="-126131" algn="l" rtl="0" fontAlgn="base">
        <a:spcBef>
          <a:spcPct val="30000"/>
        </a:spcBef>
        <a:spcAft>
          <a:spcPct val="0"/>
        </a:spcAft>
        <a:buClr>
          <a:schemeClr val="tx1"/>
        </a:buClr>
        <a:buFont typeface="Times New Roman" pitchFamily="18" charset="0"/>
        <a:buChar char="-"/>
        <a:defRPr sz="1338">
          <a:solidFill>
            <a:schemeClr val="tx1"/>
          </a:solidFill>
          <a:latin typeface="+mn-lt"/>
        </a:defRPr>
      </a:lvl8pPr>
      <a:lvl9pPr marL="2455823" indent="-126131" algn="l" rtl="0" fontAlgn="base">
        <a:spcBef>
          <a:spcPct val="30000"/>
        </a:spcBef>
        <a:spcAft>
          <a:spcPct val="0"/>
        </a:spcAft>
        <a:buClr>
          <a:schemeClr val="tx1"/>
        </a:buClr>
        <a:buFont typeface="Times New Roman" pitchFamily="18" charset="0"/>
        <a:buChar char="-"/>
        <a:defRPr sz="1338">
          <a:solidFill>
            <a:schemeClr val="tx1"/>
          </a:solidFill>
          <a:latin typeface="+mn-lt"/>
        </a:defRPr>
      </a:lvl9pPr>
    </p:bodyStyle>
    <p:otherStyle>
      <a:defPPr>
        <a:defRPr lang="en-US"/>
      </a:defPPr>
      <a:lvl1pPr marL="0" algn="l" defTabSz="854715" rtl="0" eaLnBrk="1" latinLnBrk="0" hangingPunct="1">
        <a:defRPr sz="1721" kern="1200">
          <a:solidFill>
            <a:schemeClr val="tx1"/>
          </a:solidFill>
          <a:latin typeface="+mn-lt"/>
          <a:ea typeface="+mn-ea"/>
          <a:cs typeface="+mn-cs"/>
        </a:defRPr>
      </a:lvl1pPr>
      <a:lvl2pPr marL="427357" algn="l" defTabSz="854715" rtl="0" eaLnBrk="1" latinLnBrk="0" hangingPunct="1">
        <a:defRPr sz="1721" kern="1200">
          <a:solidFill>
            <a:schemeClr val="tx1"/>
          </a:solidFill>
          <a:latin typeface="+mn-lt"/>
          <a:ea typeface="+mn-ea"/>
          <a:cs typeface="+mn-cs"/>
        </a:defRPr>
      </a:lvl2pPr>
      <a:lvl3pPr marL="854715" algn="l" defTabSz="854715" rtl="0" eaLnBrk="1" latinLnBrk="0" hangingPunct="1">
        <a:defRPr sz="1721" kern="1200">
          <a:solidFill>
            <a:schemeClr val="tx1"/>
          </a:solidFill>
          <a:latin typeface="+mn-lt"/>
          <a:ea typeface="+mn-ea"/>
          <a:cs typeface="+mn-cs"/>
        </a:defRPr>
      </a:lvl3pPr>
      <a:lvl4pPr marL="1282073" algn="l" defTabSz="854715" rtl="0" eaLnBrk="1" latinLnBrk="0" hangingPunct="1">
        <a:defRPr sz="1721" kern="1200">
          <a:solidFill>
            <a:schemeClr val="tx1"/>
          </a:solidFill>
          <a:latin typeface="+mn-lt"/>
          <a:ea typeface="+mn-ea"/>
          <a:cs typeface="+mn-cs"/>
        </a:defRPr>
      </a:lvl4pPr>
      <a:lvl5pPr marL="1709430" algn="l" defTabSz="854715" rtl="0" eaLnBrk="1" latinLnBrk="0" hangingPunct="1">
        <a:defRPr sz="1721" kern="1200">
          <a:solidFill>
            <a:schemeClr val="tx1"/>
          </a:solidFill>
          <a:latin typeface="+mn-lt"/>
          <a:ea typeface="+mn-ea"/>
          <a:cs typeface="+mn-cs"/>
        </a:defRPr>
      </a:lvl5pPr>
      <a:lvl6pPr marL="2136789" algn="l" defTabSz="854715" rtl="0" eaLnBrk="1" latinLnBrk="0" hangingPunct="1">
        <a:defRPr sz="1721" kern="1200">
          <a:solidFill>
            <a:schemeClr val="tx1"/>
          </a:solidFill>
          <a:latin typeface="+mn-lt"/>
          <a:ea typeface="+mn-ea"/>
          <a:cs typeface="+mn-cs"/>
        </a:defRPr>
      </a:lvl6pPr>
      <a:lvl7pPr marL="2564145" algn="l" defTabSz="854715" rtl="0" eaLnBrk="1" latinLnBrk="0" hangingPunct="1">
        <a:defRPr sz="1721" kern="1200">
          <a:solidFill>
            <a:schemeClr val="tx1"/>
          </a:solidFill>
          <a:latin typeface="+mn-lt"/>
          <a:ea typeface="+mn-ea"/>
          <a:cs typeface="+mn-cs"/>
        </a:defRPr>
      </a:lvl7pPr>
      <a:lvl8pPr marL="2991503" algn="l" defTabSz="854715" rtl="0" eaLnBrk="1" latinLnBrk="0" hangingPunct="1">
        <a:defRPr sz="1721" kern="1200">
          <a:solidFill>
            <a:schemeClr val="tx1"/>
          </a:solidFill>
          <a:latin typeface="+mn-lt"/>
          <a:ea typeface="+mn-ea"/>
          <a:cs typeface="+mn-cs"/>
        </a:defRPr>
      </a:lvl8pPr>
      <a:lvl9pPr marL="3418861" algn="l" defTabSz="854715" rtl="0" eaLnBrk="1" latinLnBrk="0" hangingPunct="1">
        <a:defRPr sz="172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60"/>
          <p:cNvSpPr>
            <a:spLocks noGrp="1" noChangeArrowheads="1"/>
          </p:cNvSpPr>
          <p:nvPr>
            <p:ph type="title"/>
          </p:nvPr>
        </p:nvSpPr>
        <p:spPr bwMode="auto">
          <a:xfrm>
            <a:off x="466368" y="390744"/>
            <a:ext cx="9095674" cy="457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p>
        </p:txBody>
      </p:sp>
      <p:pic>
        <p:nvPicPr>
          <p:cNvPr id="8195" name="Picture 72" descr="Jll_footer_113007"/>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 y="6129557"/>
            <a:ext cx="9911059" cy="72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36"/>
          <p:cNvSpPr>
            <a:spLocks noGrp="1" noChangeArrowheads="1"/>
          </p:cNvSpPr>
          <p:nvPr>
            <p:ph type="body" idx="1"/>
          </p:nvPr>
        </p:nvSpPr>
        <p:spPr bwMode="auto">
          <a:xfrm>
            <a:off x="405669" y="1599769"/>
            <a:ext cx="8581760" cy="4343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3" name="Rectangle 2"/>
          <p:cNvSpPr/>
          <p:nvPr userDrawn="1"/>
        </p:nvSpPr>
        <p:spPr>
          <a:xfrm>
            <a:off x="356099" y="6181511"/>
            <a:ext cx="1989900" cy="676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231" b="0">
              <a:solidFill>
                <a:srgbClr val="FFFFFF"/>
              </a:solidFill>
            </a:endParaRPr>
          </a:p>
        </p:txBody>
      </p:sp>
      <p:pic>
        <p:nvPicPr>
          <p:cNvPr id="8198" name="Picture 1"/>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14067" y="6321136"/>
            <a:ext cx="728382" cy="34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6"/>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9159409" y="6275678"/>
            <a:ext cx="394540" cy="422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8586982"/>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2" r:id="rId3"/>
    <p:sldLayoutId id="2147483923" r:id="rId4"/>
    <p:sldLayoutId id="2147483924" r:id="rId5"/>
    <p:sldLayoutId id="2147483925" r:id="rId6"/>
    <p:sldLayoutId id="2147483926" r:id="rId7"/>
    <p:sldLayoutId id="2147483927" r:id="rId8"/>
    <p:sldLayoutId id="2147483928" r:id="rId9"/>
  </p:sldLayoutIdLst>
  <p:transition>
    <p:fade/>
  </p:transition>
  <p:hf sldNum="0" hdr="0" dt="0"/>
  <p:txStyles>
    <p:titleStyle>
      <a:lvl1pPr algn="l" rtl="0" eaLnBrk="0" fontAlgn="base" hangingPunct="0">
        <a:spcBef>
          <a:spcPct val="0"/>
        </a:spcBef>
        <a:spcAft>
          <a:spcPct val="0"/>
        </a:spcAft>
        <a:defRPr sz="2358">
          <a:solidFill>
            <a:schemeClr val="tx1"/>
          </a:solidFill>
          <a:latin typeface="+mj-lt"/>
          <a:ea typeface="+mj-ea"/>
          <a:cs typeface="+mj-cs"/>
        </a:defRPr>
      </a:lvl1pPr>
      <a:lvl2pPr algn="l" rtl="0" eaLnBrk="0" fontAlgn="base" hangingPunct="0">
        <a:spcBef>
          <a:spcPct val="0"/>
        </a:spcBef>
        <a:spcAft>
          <a:spcPct val="0"/>
        </a:spcAft>
        <a:defRPr sz="2358">
          <a:solidFill>
            <a:schemeClr val="tx1"/>
          </a:solidFill>
          <a:latin typeface="Times New Roman" pitchFamily="18" charset="0"/>
        </a:defRPr>
      </a:lvl2pPr>
      <a:lvl3pPr algn="l" rtl="0" eaLnBrk="0" fontAlgn="base" hangingPunct="0">
        <a:spcBef>
          <a:spcPct val="0"/>
        </a:spcBef>
        <a:spcAft>
          <a:spcPct val="0"/>
        </a:spcAft>
        <a:defRPr sz="2358">
          <a:solidFill>
            <a:schemeClr val="tx1"/>
          </a:solidFill>
          <a:latin typeface="Times New Roman" pitchFamily="18" charset="0"/>
        </a:defRPr>
      </a:lvl3pPr>
      <a:lvl4pPr algn="l" rtl="0" eaLnBrk="0" fontAlgn="base" hangingPunct="0">
        <a:spcBef>
          <a:spcPct val="0"/>
        </a:spcBef>
        <a:spcAft>
          <a:spcPct val="0"/>
        </a:spcAft>
        <a:defRPr sz="2358">
          <a:solidFill>
            <a:schemeClr val="tx1"/>
          </a:solidFill>
          <a:latin typeface="Times New Roman" pitchFamily="18" charset="0"/>
        </a:defRPr>
      </a:lvl4pPr>
      <a:lvl5pPr algn="l" rtl="0" eaLnBrk="0" fontAlgn="base" hangingPunct="0">
        <a:spcBef>
          <a:spcPct val="0"/>
        </a:spcBef>
        <a:spcAft>
          <a:spcPct val="0"/>
        </a:spcAft>
        <a:defRPr sz="2358">
          <a:solidFill>
            <a:schemeClr val="tx1"/>
          </a:solidFill>
          <a:latin typeface="Times New Roman" pitchFamily="18" charset="0"/>
        </a:defRPr>
      </a:lvl5pPr>
      <a:lvl6pPr marL="427357" algn="l" rtl="0" fontAlgn="base">
        <a:spcBef>
          <a:spcPct val="0"/>
        </a:spcBef>
        <a:spcAft>
          <a:spcPct val="0"/>
        </a:spcAft>
        <a:defRPr sz="2677">
          <a:solidFill>
            <a:schemeClr val="tx1"/>
          </a:solidFill>
          <a:latin typeface="Times New Roman" pitchFamily="18" charset="0"/>
        </a:defRPr>
      </a:lvl6pPr>
      <a:lvl7pPr marL="854715" algn="l" rtl="0" fontAlgn="base">
        <a:spcBef>
          <a:spcPct val="0"/>
        </a:spcBef>
        <a:spcAft>
          <a:spcPct val="0"/>
        </a:spcAft>
        <a:defRPr sz="2677">
          <a:solidFill>
            <a:schemeClr val="tx1"/>
          </a:solidFill>
          <a:latin typeface="Times New Roman" pitchFamily="18" charset="0"/>
        </a:defRPr>
      </a:lvl7pPr>
      <a:lvl8pPr marL="1282073" algn="l" rtl="0" fontAlgn="base">
        <a:spcBef>
          <a:spcPct val="0"/>
        </a:spcBef>
        <a:spcAft>
          <a:spcPct val="0"/>
        </a:spcAft>
        <a:defRPr sz="2677">
          <a:solidFill>
            <a:schemeClr val="tx1"/>
          </a:solidFill>
          <a:latin typeface="Times New Roman" pitchFamily="18" charset="0"/>
        </a:defRPr>
      </a:lvl8pPr>
      <a:lvl9pPr marL="1709430" algn="l" rtl="0" fontAlgn="base">
        <a:spcBef>
          <a:spcPct val="0"/>
        </a:spcBef>
        <a:spcAft>
          <a:spcPct val="0"/>
        </a:spcAft>
        <a:defRPr sz="2677">
          <a:solidFill>
            <a:schemeClr val="tx1"/>
          </a:solidFill>
          <a:latin typeface="Times New Roman" pitchFamily="18" charset="0"/>
        </a:defRPr>
      </a:lvl9pPr>
    </p:titleStyle>
    <p:bodyStyle>
      <a:lvl1pPr marL="182108" indent="-182108" algn="l" rtl="0" eaLnBrk="0" fontAlgn="base" hangingPunct="0">
        <a:spcBef>
          <a:spcPct val="50000"/>
        </a:spcBef>
        <a:spcAft>
          <a:spcPct val="0"/>
        </a:spcAft>
        <a:buClr>
          <a:schemeClr val="tx1"/>
        </a:buClr>
        <a:buFont typeface="Times New Roman" panose="02020603050405020304" pitchFamily="18" charset="0"/>
        <a:buChar char="•"/>
        <a:defRPr sz="2039">
          <a:solidFill>
            <a:schemeClr val="tx1"/>
          </a:solidFill>
          <a:latin typeface="+mn-lt"/>
          <a:ea typeface="+mn-ea"/>
          <a:cs typeface="+mn-cs"/>
        </a:defRPr>
      </a:lvl1pPr>
      <a:lvl2pPr marL="327795" indent="-143663" algn="l" rtl="0" eaLnBrk="0" fontAlgn="base" hangingPunct="0">
        <a:spcBef>
          <a:spcPct val="30000"/>
        </a:spcBef>
        <a:spcAft>
          <a:spcPct val="0"/>
        </a:spcAft>
        <a:buClr>
          <a:schemeClr val="tx1"/>
        </a:buClr>
        <a:buFont typeface="Times New Roman" panose="02020603050405020304" pitchFamily="18" charset="0"/>
        <a:buChar char="-"/>
        <a:defRPr sz="1848">
          <a:solidFill>
            <a:schemeClr val="tx1"/>
          </a:solidFill>
          <a:latin typeface="+mn-lt"/>
        </a:defRPr>
      </a:lvl2pPr>
      <a:lvl3pPr marL="472471" indent="-143663" algn="l" rtl="0" eaLnBrk="0" fontAlgn="base" hangingPunct="0">
        <a:spcBef>
          <a:spcPct val="30000"/>
        </a:spcBef>
        <a:spcAft>
          <a:spcPct val="0"/>
        </a:spcAft>
        <a:buClr>
          <a:schemeClr val="tx1"/>
        </a:buClr>
        <a:buFont typeface="Times New Roman" panose="02020603050405020304" pitchFamily="18" charset="0"/>
        <a:buChar char="-"/>
        <a:defRPr>
          <a:solidFill>
            <a:schemeClr val="tx1"/>
          </a:solidFill>
          <a:latin typeface="+mn-lt"/>
        </a:defRPr>
      </a:lvl3pPr>
      <a:lvl4pPr marL="618157" indent="-143663" algn="l" rtl="0" eaLnBrk="0" fontAlgn="base" hangingPunct="0">
        <a:spcBef>
          <a:spcPct val="30000"/>
        </a:spcBef>
        <a:spcAft>
          <a:spcPct val="0"/>
        </a:spcAft>
        <a:buClr>
          <a:schemeClr val="tx1"/>
        </a:buClr>
        <a:buFont typeface="Times New Roman" panose="02020603050405020304" pitchFamily="18" charset="0"/>
        <a:buChar char="-"/>
        <a:defRPr sz="1402">
          <a:solidFill>
            <a:schemeClr val="tx1"/>
          </a:solidFill>
          <a:latin typeface="+mn-lt"/>
        </a:defRPr>
      </a:lvl4pPr>
      <a:lvl5pPr marL="745633" indent="-125453" algn="l" rtl="0" eaLnBrk="0" fontAlgn="base" hangingPunct="0">
        <a:spcBef>
          <a:spcPct val="30000"/>
        </a:spcBef>
        <a:spcAft>
          <a:spcPct val="0"/>
        </a:spcAft>
        <a:buClr>
          <a:schemeClr val="tx1"/>
        </a:buClr>
        <a:buFont typeface="Times New Roman" panose="02020603050405020304" pitchFamily="18" charset="0"/>
        <a:buChar char="-"/>
        <a:defRPr sz="1338">
          <a:solidFill>
            <a:schemeClr val="tx1"/>
          </a:solidFill>
          <a:latin typeface="+mn-lt"/>
        </a:defRPr>
      </a:lvl5pPr>
      <a:lvl6pPr marL="1173750" indent="-126131" algn="l" rtl="0" fontAlgn="base">
        <a:spcBef>
          <a:spcPct val="30000"/>
        </a:spcBef>
        <a:spcAft>
          <a:spcPct val="0"/>
        </a:spcAft>
        <a:buClr>
          <a:schemeClr val="tx1"/>
        </a:buClr>
        <a:buFont typeface="Times New Roman" pitchFamily="18" charset="0"/>
        <a:buChar char="-"/>
        <a:defRPr sz="1338">
          <a:solidFill>
            <a:schemeClr val="tx1"/>
          </a:solidFill>
          <a:latin typeface="+mn-lt"/>
        </a:defRPr>
      </a:lvl6pPr>
      <a:lvl7pPr marL="1601108" indent="-126131" algn="l" rtl="0" fontAlgn="base">
        <a:spcBef>
          <a:spcPct val="30000"/>
        </a:spcBef>
        <a:spcAft>
          <a:spcPct val="0"/>
        </a:spcAft>
        <a:buClr>
          <a:schemeClr val="tx1"/>
        </a:buClr>
        <a:buFont typeface="Times New Roman" pitchFamily="18" charset="0"/>
        <a:buChar char="-"/>
        <a:defRPr sz="1338">
          <a:solidFill>
            <a:schemeClr val="tx1"/>
          </a:solidFill>
          <a:latin typeface="+mn-lt"/>
        </a:defRPr>
      </a:lvl7pPr>
      <a:lvl8pPr marL="2028466" indent="-126131" algn="l" rtl="0" fontAlgn="base">
        <a:spcBef>
          <a:spcPct val="30000"/>
        </a:spcBef>
        <a:spcAft>
          <a:spcPct val="0"/>
        </a:spcAft>
        <a:buClr>
          <a:schemeClr val="tx1"/>
        </a:buClr>
        <a:buFont typeface="Times New Roman" pitchFamily="18" charset="0"/>
        <a:buChar char="-"/>
        <a:defRPr sz="1338">
          <a:solidFill>
            <a:schemeClr val="tx1"/>
          </a:solidFill>
          <a:latin typeface="+mn-lt"/>
        </a:defRPr>
      </a:lvl8pPr>
      <a:lvl9pPr marL="2455823" indent="-126131" algn="l" rtl="0" fontAlgn="base">
        <a:spcBef>
          <a:spcPct val="30000"/>
        </a:spcBef>
        <a:spcAft>
          <a:spcPct val="0"/>
        </a:spcAft>
        <a:buClr>
          <a:schemeClr val="tx1"/>
        </a:buClr>
        <a:buFont typeface="Times New Roman" pitchFamily="18" charset="0"/>
        <a:buChar char="-"/>
        <a:defRPr sz="1338">
          <a:solidFill>
            <a:schemeClr val="tx1"/>
          </a:solidFill>
          <a:latin typeface="+mn-lt"/>
        </a:defRPr>
      </a:lvl9pPr>
    </p:bodyStyle>
    <p:otherStyle>
      <a:defPPr>
        <a:defRPr lang="en-US"/>
      </a:defPPr>
      <a:lvl1pPr marL="0" algn="l" defTabSz="854715" rtl="0" eaLnBrk="1" latinLnBrk="0" hangingPunct="1">
        <a:defRPr sz="1721" kern="1200">
          <a:solidFill>
            <a:schemeClr val="tx1"/>
          </a:solidFill>
          <a:latin typeface="+mn-lt"/>
          <a:ea typeface="+mn-ea"/>
          <a:cs typeface="+mn-cs"/>
        </a:defRPr>
      </a:lvl1pPr>
      <a:lvl2pPr marL="427357" algn="l" defTabSz="854715" rtl="0" eaLnBrk="1" latinLnBrk="0" hangingPunct="1">
        <a:defRPr sz="1721" kern="1200">
          <a:solidFill>
            <a:schemeClr val="tx1"/>
          </a:solidFill>
          <a:latin typeface="+mn-lt"/>
          <a:ea typeface="+mn-ea"/>
          <a:cs typeface="+mn-cs"/>
        </a:defRPr>
      </a:lvl2pPr>
      <a:lvl3pPr marL="854715" algn="l" defTabSz="854715" rtl="0" eaLnBrk="1" latinLnBrk="0" hangingPunct="1">
        <a:defRPr sz="1721" kern="1200">
          <a:solidFill>
            <a:schemeClr val="tx1"/>
          </a:solidFill>
          <a:latin typeface="+mn-lt"/>
          <a:ea typeface="+mn-ea"/>
          <a:cs typeface="+mn-cs"/>
        </a:defRPr>
      </a:lvl3pPr>
      <a:lvl4pPr marL="1282073" algn="l" defTabSz="854715" rtl="0" eaLnBrk="1" latinLnBrk="0" hangingPunct="1">
        <a:defRPr sz="1721" kern="1200">
          <a:solidFill>
            <a:schemeClr val="tx1"/>
          </a:solidFill>
          <a:latin typeface="+mn-lt"/>
          <a:ea typeface="+mn-ea"/>
          <a:cs typeface="+mn-cs"/>
        </a:defRPr>
      </a:lvl4pPr>
      <a:lvl5pPr marL="1709430" algn="l" defTabSz="854715" rtl="0" eaLnBrk="1" latinLnBrk="0" hangingPunct="1">
        <a:defRPr sz="1721" kern="1200">
          <a:solidFill>
            <a:schemeClr val="tx1"/>
          </a:solidFill>
          <a:latin typeface="+mn-lt"/>
          <a:ea typeface="+mn-ea"/>
          <a:cs typeface="+mn-cs"/>
        </a:defRPr>
      </a:lvl5pPr>
      <a:lvl6pPr marL="2136789" algn="l" defTabSz="854715" rtl="0" eaLnBrk="1" latinLnBrk="0" hangingPunct="1">
        <a:defRPr sz="1721" kern="1200">
          <a:solidFill>
            <a:schemeClr val="tx1"/>
          </a:solidFill>
          <a:latin typeface="+mn-lt"/>
          <a:ea typeface="+mn-ea"/>
          <a:cs typeface="+mn-cs"/>
        </a:defRPr>
      </a:lvl6pPr>
      <a:lvl7pPr marL="2564145" algn="l" defTabSz="854715" rtl="0" eaLnBrk="1" latinLnBrk="0" hangingPunct="1">
        <a:defRPr sz="1721" kern="1200">
          <a:solidFill>
            <a:schemeClr val="tx1"/>
          </a:solidFill>
          <a:latin typeface="+mn-lt"/>
          <a:ea typeface="+mn-ea"/>
          <a:cs typeface="+mn-cs"/>
        </a:defRPr>
      </a:lvl7pPr>
      <a:lvl8pPr marL="2991503" algn="l" defTabSz="854715" rtl="0" eaLnBrk="1" latinLnBrk="0" hangingPunct="1">
        <a:defRPr sz="1721" kern="1200">
          <a:solidFill>
            <a:schemeClr val="tx1"/>
          </a:solidFill>
          <a:latin typeface="+mn-lt"/>
          <a:ea typeface="+mn-ea"/>
          <a:cs typeface="+mn-cs"/>
        </a:defRPr>
      </a:lvl8pPr>
      <a:lvl9pPr marL="3418861" algn="l" defTabSz="854715" rtl="0" eaLnBrk="1" latinLnBrk="0" hangingPunct="1">
        <a:defRPr sz="172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2" y="6351448"/>
            <a:ext cx="9906000" cy="501650"/>
          </a:xfrm>
          <a:prstGeom prst="rect">
            <a:avLst/>
          </a:prstGeom>
          <a:solidFill>
            <a:schemeClr val="bg1">
              <a:lumMod val="85000"/>
            </a:schemeClr>
          </a:solidFill>
          <a:ln>
            <a:noFill/>
          </a:ln>
          <a:effectLst>
            <a:outerShdw blurRad="50800" dist="127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9AAD9C-B424-4849-B704-533A10CBD67C}" type="datetimeFigureOut">
              <a:rPr lang="en-US" smtClean="0">
                <a:solidFill>
                  <a:prstClr val="black">
                    <a:tint val="75000"/>
                  </a:prstClr>
                </a:solidFill>
              </a:rPr>
              <a:pPr/>
              <a:t>5/29/2018</a:t>
            </a:fld>
            <a:endParaRPr lang="en-US">
              <a:solidFill>
                <a:prstClr val="black">
                  <a:tint val="75000"/>
                </a:prstClr>
              </a:solidFill>
            </a:endParaRPr>
          </a:p>
        </p:txBody>
      </p:sp>
      <p:sp>
        <p:nvSpPr>
          <p:cNvPr id="5" name="Footer Placeholder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941081" y="6356351"/>
            <a:ext cx="127118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53CA06-DF62-DA44-AC07-3A04CF03F644}"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0"/>
            <a:ext cx="9906000" cy="132080"/>
          </a:xfrm>
          <a:prstGeom prst="rect">
            <a:avLst/>
          </a:prstGeom>
          <a:solidFill>
            <a:srgbClr val="25AAE2"/>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userDrawn="1"/>
        </p:nvSpPr>
        <p:spPr>
          <a:xfrm>
            <a:off x="9850966" y="2298696"/>
            <a:ext cx="55033" cy="436033"/>
          </a:xfrm>
          <a:prstGeom prst="rect">
            <a:avLst/>
          </a:prstGeom>
          <a:solidFill>
            <a:srgbClr val="D3DF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userDrawn="1"/>
        </p:nvSpPr>
        <p:spPr>
          <a:xfrm>
            <a:off x="9850967" y="2734729"/>
            <a:ext cx="55033" cy="436033"/>
          </a:xfrm>
          <a:prstGeom prst="rect">
            <a:avLst/>
          </a:prstGeom>
          <a:solidFill>
            <a:srgbClr val="0876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9850967" y="3170762"/>
            <a:ext cx="55033" cy="436033"/>
          </a:xfrm>
          <a:prstGeom prst="rect">
            <a:avLst/>
          </a:prstGeom>
          <a:solidFill>
            <a:srgbClr val="001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9813819" y="2298696"/>
            <a:ext cx="37147" cy="1308099"/>
          </a:xfrm>
          <a:prstGeom prst="rect">
            <a:avLst/>
          </a:prstGeom>
          <a:solidFill>
            <a:srgbClr val="25AA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16"/>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9037410" y="6386708"/>
            <a:ext cx="810115" cy="431131"/>
          </a:xfrm>
          <a:prstGeom prst="rect">
            <a:avLst/>
          </a:prstGeom>
        </p:spPr>
      </p:pic>
      <p:pic>
        <p:nvPicPr>
          <p:cNvPr id="21" name="Picture 20"/>
          <p:cNvPicPr>
            <a:picLocks noChangeAspect="1"/>
          </p:cNvPicPr>
          <p:nvPr userDrawn="1"/>
        </p:nvPicPr>
        <p:blipFill>
          <a:blip r:embed="rId14" cstate="hqprint">
            <a:extLst>
              <a:ext uri="{28A0092B-C50C-407E-A947-70E740481C1C}">
                <a14:useLocalDpi xmlns:a14="http://schemas.microsoft.com/office/drawing/2010/main"/>
              </a:ext>
            </a:extLst>
          </a:blip>
          <a:stretch>
            <a:fillRect/>
          </a:stretch>
        </p:blipFill>
        <p:spPr>
          <a:xfrm>
            <a:off x="5554" y="6365596"/>
            <a:ext cx="486008" cy="471293"/>
          </a:xfrm>
          <a:prstGeom prst="rect">
            <a:avLst/>
          </a:prstGeom>
        </p:spPr>
      </p:pic>
    </p:spTree>
    <p:extLst>
      <p:ext uri="{BB962C8B-B14F-4D97-AF65-F5344CB8AC3E}">
        <p14:creationId xmlns:p14="http://schemas.microsoft.com/office/powerpoint/2010/main" val="3765683128"/>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098" name="Rectangle 17"/>
          <p:cNvSpPr>
            <a:spLocks noGrp="1" noChangeArrowheads="1"/>
          </p:cNvSpPr>
          <p:nvPr>
            <p:ph type="title"/>
          </p:nvPr>
        </p:nvSpPr>
        <p:spPr bwMode="auto">
          <a:xfrm>
            <a:off x="1595967" y="6261100"/>
            <a:ext cx="8172450" cy="431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Tree>
    <p:extLst>
      <p:ext uri="{BB962C8B-B14F-4D97-AF65-F5344CB8AC3E}">
        <p14:creationId xmlns:p14="http://schemas.microsoft.com/office/powerpoint/2010/main" val="1610141242"/>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 id="2147483988" r:id="rId12"/>
    <p:sldLayoutId id="2147483989" r:id="rId13"/>
    <p:sldLayoutId id="2147483990" r:id="rId14"/>
    <p:sldLayoutId id="2147483991" r:id="rId15"/>
    <p:sldLayoutId id="2147483992" r:id="rId16"/>
    <p:sldLayoutId id="2147483993" r:id="rId17"/>
  </p:sldLayoutIdLst>
  <p:transition>
    <p:fade/>
  </p:transition>
  <p:txStyles>
    <p:titleStyle>
      <a:lvl1pPr algn="r" rtl="0" eaLnBrk="0" fontAlgn="base" hangingPunct="0">
        <a:spcBef>
          <a:spcPct val="0"/>
        </a:spcBef>
        <a:spcAft>
          <a:spcPct val="0"/>
        </a:spcAft>
        <a:defRPr sz="1400" b="0">
          <a:solidFill>
            <a:schemeClr val="bg1"/>
          </a:solidFill>
          <a:latin typeface="+mj-lt"/>
          <a:ea typeface="+mj-ea"/>
          <a:cs typeface="+mj-cs"/>
        </a:defRPr>
      </a:lvl1pPr>
      <a:lvl2pPr algn="r" rtl="0" eaLnBrk="0" fontAlgn="base" hangingPunct="0">
        <a:spcBef>
          <a:spcPct val="0"/>
        </a:spcBef>
        <a:spcAft>
          <a:spcPct val="0"/>
        </a:spcAft>
        <a:defRPr sz="1400" b="1">
          <a:solidFill>
            <a:schemeClr val="bg1"/>
          </a:solidFill>
          <a:latin typeface="Arial" charset="0"/>
        </a:defRPr>
      </a:lvl2pPr>
      <a:lvl3pPr algn="r" rtl="0" eaLnBrk="0" fontAlgn="base" hangingPunct="0">
        <a:spcBef>
          <a:spcPct val="0"/>
        </a:spcBef>
        <a:spcAft>
          <a:spcPct val="0"/>
        </a:spcAft>
        <a:defRPr sz="1400" b="1">
          <a:solidFill>
            <a:schemeClr val="bg1"/>
          </a:solidFill>
          <a:latin typeface="Arial" charset="0"/>
        </a:defRPr>
      </a:lvl3pPr>
      <a:lvl4pPr algn="r" rtl="0" eaLnBrk="0" fontAlgn="base" hangingPunct="0">
        <a:spcBef>
          <a:spcPct val="0"/>
        </a:spcBef>
        <a:spcAft>
          <a:spcPct val="0"/>
        </a:spcAft>
        <a:defRPr sz="1400" b="1">
          <a:solidFill>
            <a:schemeClr val="bg1"/>
          </a:solidFill>
          <a:latin typeface="Arial" charset="0"/>
        </a:defRPr>
      </a:lvl4pPr>
      <a:lvl5pPr algn="r" rtl="0" eaLnBrk="0" fontAlgn="base" hangingPunct="0">
        <a:spcBef>
          <a:spcPct val="0"/>
        </a:spcBef>
        <a:spcAft>
          <a:spcPct val="0"/>
        </a:spcAft>
        <a:defRPr sz="1400" b="1">
          <a:solidFill>
            <a:schemeClr val="bg1"/>
          </a:solidFill>
          <a:latin typeface="Arial" charset="0"/>
        </a:defRPr>
      </a:lvl5pPr>
      <a:lvl6pPr marL="457200" algn="r" rtl="0" eaLnBrk="0" fontAlgn="base" hangingPunct="0">
        <a:spcBef>
          <a:spcPct val="0"/>
        </a:spcBef>
        <a:spcAft>
          <a:spcPct val="0"/>
        </a:spcAft>
        <a:defRPr sz="1400" b="1">
          <a:solidFill>
            <a:schemeClr val="bg1"/>
          </a:solidFill>
          <a:latin typeface="Arial" charset="0"/>
        </a:defRPr>
      </a:lvl6pPr>
      <a:lvl7pPr marL="914400" algn="r" rtl="0" eaLnBrk="0" fontAlgn="base" hangingPunct="0">
        <a:spcBef>
          <a:spcPct val="0"/>
        </a:spcBef>
        <a:spcAft>
          <a:spcPct val="0"/>
        </a:spcAft>
        <a:defRPr sz="1400" b="1">
          <a:solidFill>
            <a:schemeClr val="bg1"/>
          </a:solidFill>
          <a:latin typeface="Arial" charset="0"/>
        </a:defRPr>
      </a:lvl7pPr>
      <a:lvl8pPr marL="1371600" algn="r" rtl="0" eaLnBrk="0" fontAlgn="base" hangingPunct="0">
        <a:spcBef>
          <a:spcPct val="0"/>
        </a:spcBef>
        <a:spcAft>
          <a:spcPct val="0"/>
        </a:spcAft>
        <a:defRPr sz="1400" b="1">
          <a:solidFill>
            <a:schemeClr val="bg1"/>
          </a:solidFill>
          <a:latin typeface="Arial" charset="0"/>
        </a:defRPr>
      </a:lvl8pPr>
      <a:lvl9pPr marL="1828800" algn="r" rtl="0" eaLnBrk="0" fontAlgn="base" hangingPunct="0">
        <a:spcBef>
          <a:spcPct val="0"/>
        </a:spcBef>
        <a:spcAft>
          <a:spcPct val="0"/>
        </a:spcAft>
        <a:defRPr sz="1400" b="1">
          <a:solidFill>
            <a:schemeClr val="bg1"/>
          </a:solidFill>
          <a:latin typeface="Arial" charset="0"/>
        </a:defRPr>
      </a:lvl9pPr>
    </p:titleStyle>
    <p:bodyStyle>
      <a:lvl1pPr marL="342900" indent="-342900" algn="l" rtl="0" eaLnBrk="0" fontAlgn="base" hangingPunct="0">
        <a:spcBef>
          <a:spcPct val="20000"/>
        </a:spcBef>
        <a:spcAft>
          <a:spcPct val="0"/>
        </a:spcAft>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Font typeface="Symbol" pitchFamily="18" charset="2"/>
        <a:buChar char="-"/>
        <a:defRPr sz="2400">
          <a:solidFill>
            <a:schemeClr val="bg1"/>
          </a:solidFill>
          <a:latin typeface="+mn-lt"/>
        </a:defRPr>
      </a:lvl2pPr>
      <a:lvl3pPr marL="1143000" indent="-228600" algn="l" rtl="0" eaLnBrk="0" fontAlgn="base" hangingPunct="0">
        <a:spcBef>
          <a:spcPct val="20000"/>
        </a:spcBef>
        <a:spcAft>
          <a:spcPct val="0"/>
        </a:spcAft>
        <a:buFont typeface="Wingdings" pitchFamily="2" charset="2"/>
        <a:buChar char="§"/>
        <a:defRPr sz="2400">
          <a:solidFill>
            <a:schemeClr val="bg1"/>
          </a:solidFill>
          <a:latin typeface="+mn-lt"/>
        </a:defRPr>
      </a:lvl3pPr>
      <a:lvl4pPr marL="1600200" indent="-228600" algn="l" rtl="0" eaLnBrk="0" fontAlgn="base" hangingPunct="0">
        <a:spcBef>
          <a:spcPct val="20000"/>
        </a:spcBef>
        <a:spcAft>
          <a:spcPct val="0"/>
        </a:spcAft>
        <a:buFont typeface="Wingdings" pitchFamily="2" charset="2"/>
        <a:buChar char="§"/>
        <a:defRPr sz="2400">
          <a:solidFill>
            <a:schemeClr val="bg1"/>
          </a:solidFill>
          <a:latin typeface="+mn-lt"/>
        </a:defRPr>
      </a:lvl4pPr>
      <a:lvl5pPr marL="2057400" indent="-228600" algn="l" rtl="0" eaLnBrk="0" fontAlgn="base" hangingPunct="0">
        <a:spcBef>
          <a:spcPct val="20000"/>
        </a:spcBef>
        <a:spcAft>
          <a:spcPct val="0"/>
        </a:spcAft>
        <a:buFont typeface="Wingdings" pitchFamily="2" charset="2"/>
        <a:buChar char="§"/>
        <a:defRPr sz="2400">
          <a:solidFill>
            <a:schemeClr val="bg1"/>
          </a:solidFill>
          <a:latin typeface="+mn-lt"/>
        </a:defRPr>
      </a:lvl5pPr>
      <a:lvl6pPr marL="2514600" indent="-228600" algn="l" rtl="0" eaLnBrk="0" fontAlgn="base" hangingPunct="0">
        <a:spcBef>
          <a:spcPct val="20000"/>
        </a:spcBef>
        <a:spcAft>
          <a:spcPct val="0"/>
        </a:spcAft>
        <a:buFont typeface="Wingdings" pitchFamily="2" charset="2"/>
        <a:buChar char="§"/>
        <a:defRPr sz="2400">
          <a:solidFill>
            <a:schemeClr val="bg1"/>
          </a:solidFill>
          <a:latin typeface="+mn-lt"/>
        </a:defRPr>
      </a:lvl6pPr>
      <a:lvl7pPr marL="2971800" indent="-228600" algn="l" rtl="0" eaLnBrk="0" fontAlgn="base" hangingPunct="0">
        <a:spcBef>
          <a:spcPct val="20000"/>
        </a:spcBef>
        <a:spcAft>
          <a:spcPct val="0"/>
        </a:spcAft>
        <a:buFont typeface="Wingdings" pitchFamily="2" charset="2"/>
        <a:buChar char="§"/>
        <a:defRPr sz="2400">
          <a:solidFill>
            <a:schemeClr val="bg1"/>
          </a:solidFill>
          <a:latin typeface="+mn-lt"/>
        </a:defRPr>
      </a:lvl7pPr>
      <a:lvl8pPr marL="3429000" indent="-228600" algn="l" rtl="0" eaLnBrk="0" fontAlgn="base" hangingPunct="0">
        <a:spcBef>
          <a:spcPct val="20000"/>
        </a:spcBef>
        <a:spcAft>
          <a:spcPct val="0"/>
        </a:spcAft>
        <a:buFont typeface="Wingdings" pitchFamily="2" charset="2"/>
        <a:buChar char="§"/>
        <a:defRPr sz="2400">
          <a:solidFill>
            <a:schemeClr val="bg1"/>
          </a:solidFill>
          <a:latin typeface="+mn-lt"/>
        </a:defRPr>
      </a:lvl8pPr>
      <a:lvl9pPr marL="3886200" indent="-228600" algn="l" rtl="0" eaLnBrk="0" fontAlgn="base" hangingPunct="0">
        <a:spcBef>
          <a:spcPct val="20000"/>
        </a:spcBef>
        <a:spcAft>
          <a:spcPct val="0"/>
        </a:spcAft>
        <a:buFont typeface="Wingdings" pitchFamily="2" charset="2"/>
        <a:buChar char="§"/>
        <a:defRPr sz="24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F235FB-79AF-40D4-98D0-3E4963D47DC1}"/>
              </a:ext>
            </a:extLst>
          </p:cNvPr>
          <p:cNvSpPr>
            <a:spLocks noGrp="1"/>
          </p:cNvSpPr>
          <p:nvPr>
            <p:ph type="title"/>
          </p:nvPr>
        </p:nvSpPr>
        <p:spPr bwMode="gray">
          <a:xfrm>
            <a:off x="681037" y="990600"/>
            <a:ext cx="8786416" cy="571500"/>
          </a:xfrm>
          <a:prstGeom prst="rect">
            <a:avLst/>
          </a:prstGeom>
        </p:spPr>
        <p:txBody>
          <a:bodyPr vert="horz" lIns="0" tIns="0" rIns="0" bIns="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FBB8C83A-0039-4696-A6DD-A9B82B505CE5}"/>
              </a:ext>
            </a:extLst>
          </p:cNvPr>
          <p:cNvSpPr>
            <a:spLocks noGrp="1"/>
          </p:cNvSpPr>
          <p:nvPr>
            <p:ph type="body" idx="1"/>
          </p:nvPr>
        </p:nvSpPr>
        <p:spPr bwMode="gray">
          <a:xfrm>
            <a:off x="681037" y="2247900"/>
            <a:ext cx="8786413" cy="4102101"/>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4" name="Date Placeholder 3">
            <a:extLst>
              <a:ext uri="{FF2B5EF4-FFF2-40B4-BE49-F238E27FC236}">
                <a16:creationId xmlns:a16="http://schemas.microsoft.com/office/drawing/2014/main" id="{98FB5004-79A2-4A83-86B5-0EDE940F9512}"/>
              </a:ext>
            </a:extLst>
          </p:cNvPr>
          <p:cNvSpPr>
            <a:spLocks noGrp="1"/>
          </p:cNvSpPr>
          <p:nvPr>
            <p:ph type="dt" sz="half" idx="2"/>
          </p:nvPr>
        </p:nvSpPr>
        <p:spPr bwMode="gray">
          <a:xfrm>
            <a:off x="551316" y="7279451"/>
            <a:ext cx="2228850" cy="365125"/>
          </a:xfrm>
          <a:prstGeom prst="rect">
            <a:avLst/>
          </a:prstGeom>
        </p:spPr>
        <p:txBody>
          <a:bodyPr vert="horz" lIns="0" tIns="0" rIns="0" bIns="0" rtlCol="0" anchor="ctr"/>
          <a:lstStyle>
            <a:lvl1pPr algn="l">
              <a:defRPr sz="975">
                <a:solidFill>
                  <a:schemeClr val="tx1">
                    <a:tint val="75000"/>
                    <a:alpha val="0"/>
                  </a:schemeClr>
                </a:solidFill>
              </a:defRPr>
            </a:lvl1pPr>
          </a:lstStyle>
          <a:p>
            <a:fld id="{14F24E7A-A8EF-4591-B111-066921281FAC}" type="datetime1">
              <a:rPr lang="en-US" smtClean="0"/>
              <a:t>5/29/2018</a:t>
            </a:fld>
            <a:endParaRPr lang="en-US"/>
          </a:p>
        </p:txBody>
      </p:sp>
      <p:sp>
        <p:nvSpPr>
          <p:cNvPr id="5" name="Footer Placeholder 4">
            <a:extLst>
              <a:ext uri="{FF2B5EF4-FFF2-40B4-BE49-F238E27FC236}">
                <a16:creationId xmlns:a16="http://schemas.microsoft.com/office/drawing/2014/main" id="{0691DD41-981B-449E-93A0-8B590B10F499}"/>
              </a:ext>
            </a:extLst>
          </p:cNvPr>
          <p:cNvSpPr>
            <a:spLocks noGrp="1"/>
          </p:cNvSpPr>
          <p:nvPr>
            <p:ph type="ftr" sz="quarter" idx="3"/>
          </p:nvPr>
        </p:nvSpPr>
        <p:spPr bwMode="gray">
          <a:xfrm>
            <a:off x="433388" y="6544356"/>
            <a:ext cx="6191249" cy="255588"/>
          </a:xfrm>
          <a:prstGeom prst="rect">
            <a:avLst/>
          </a:prstGeom>
        </p:spPr>
        <p:txBody>
          <a:bodyPr vert="horz" lIns="0" tIns="0" rIns="0" bIns="0" rtlCol="0" anchor="ctr"/>
          <a:lstStyle>
            <a:lvl1pPr algn="l">
              <a:defRPr sz="975">
                <a:solidFill>
                  <a:schemeClr val="tx1">
                    <a:tint val="75000"/>
                  </a:schemeClr>
                </a:solidFill>
              </a:defRPr>
            </a:lvl1pPr>
          </a:lstStyle>
          <a:p>
            <a:r>
              <a:rPr lang="en-US"/>
              <a:t>© 2018 HGA</a:t>
            </a:r>
            <a:endParaRPr lang="en-US" dirty="0"/>
          </a:p>
        </p:txBody>
      </p:sp>
      <p:sp>
        <p:nvSpPr>
          <p:cNvPr id="6" name="Slide Number Placeholder 5">
            <a:extLst>
              <a:ext uri="{FF2B5EF4-FFF2-40B4-BE49-F238E27FC236}">
                <a16:creationId xmlns:a16="http://schemas.microsoft.com/office/drawing/2014/main" id="{0FC30C7A-C8FB-4A4E-BE29-673DEFD7AFC3}"/>
              </a:ext>
            </a:extLst>
          </p:cNvPr>
          <p:cNvSpPr>
            <a:spLocks noGrp="1"/>
          </p:cNvSpPr>
          <p:nvPr>
            <p:ph type="sldNum" sz="quarter" idx="4"/>
          </p:nvPr>
        </p:nvSpPr>
        <p:spPr bwMode="gray">
          <a:xfrm>
            <a:off x="6996113" y="6544356"/>
            <a:ext cx="2476500" cy="255588"/>
          </a:xfrm>
          <a:prstGeom prst="rect">
            <a:avLst/>
          </a:prstGeom>
        </p:spPr>
        <p:txBody>
          <a:bodyPr vert="horz" lIns="0" tIns="0" rIns="0" bIns="0" rtlCol="0" anchor="ctr"/>
          <a:lstStyle>
            <a:lvl1pPr algn="r">
              <a:defRPr sz="975">
                <a:solidFill>
                  <a:schemeClr val="tx1">
                    <a:tint val="75000"/>
                  </a:schemeClr>
                </a:solidFill>
              </a:defRPr>
            </a:lvl1pPr>
          </a:lstStyle>
          <a:p>
            <a:fld id="{F46EF868-7C93-4939-A1D5-876EDC915578}" type="slidenum">
              <a:rPr lang="en-US" smtClean="0"/>
              <a:t>‹#›</a:t>
            </a:fld>
            <a:endParaRPr lang="en-US" dirty="0"/>
          </a:p>
        </p:txBody>
      </p:sp>
      <p:cxnSp>
        <p:nvCxnSpPr>
          <p:cNvPr id="11" name="Straight Connector 10">
            <a:extLst>
              <a:ext uri="{FF2B5EF4-FFF2-40B4-BE49-F238E27FC236}">
                <a16:creationId xmlns:a16="http://schemas.microsoft.com/office/drawing/2014/main" id="{F0405840-5626-4A48-AF52-8435F2F53F65}"/>
              </a:ext>
            </a:extLst>
          </p:cNvPr>
          <p:cNvCxnSpPr>
            <a:cxnSpLocks/>
          </p:cNvCxnSpPr>
          <p:nvPr userDrawn="1"/>
        </p:nvCxnSpPr>
        <p:spPr bwMode="gray">
          <a:xfrm>
            <a:off x="438547" y="0"/>
            <a:ext cx="0" cy="6350000"/>
          </a:xfrm>
          <a:prstGeom prst="line">
            <a:avLst/>
          </a:prstGeom>
          <a:ln w="28575" cap="rnd">
            <a:solidFill>
              <a:srgbClr val="E639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5349034"/>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 id="2147484018" r:id="rId12"/>
    <p:sldLayoutId id="2147484019" r:id="rId13"/>
    <p:sldLayoutId id="2147484020" r:id="rId14"/>
    <p:sldLayoutId id="2147484021" r:id="rId15"/>
    <p:sldLayoutId id="2147484022" r:id="rId16"/>
    <p:sldLayoutId id="2147484023" r:id="rId17"/>
    <p:sldLayoutId id="2147484024" r:id="rId18"/>
    <p:sldLayoutId id="2147484025" r:id="rId19"/>
    <p:sldLayoutId id="2147484026" r:id="rId20"/>
    <p:sldLayoutId id="2147484027" r:id="rId21"/>
    <p:sldLayoutId id="2147484028" r:id="rId22"/>
    <p:sldLayoutId id="2147484029" r:id="rId23"/>
    <p:sldLayoutId id="2147484030" r:id="rId24"/>
  </p:sldLayoutIdLst>
  <p:transition>
    <p:fade/>
  </p:transition>
  <p:hf hdr="0" dt="0"/>
  <p:txStyles>
    <p:titleStyle>
      <a:lvl1pPr algn="l" defTabSz="742950" rtl="0" eaLnBrk="1" latinLnBrk="0" hangingPunct="1">
        <a:lnSpc>
          <a:spcPct val="90000"/>
        </a:lnSpc>
        <a:spcBef>
          <a:spcPct val="0"/>
        </a:spcBef>
        <a:buNone/>
        <a:defRPr sz="2925" kern="1200">
          <a:solidFill>
            <a:schemeClr val="tx1">
              <a:lumMod val="75000"/>
            </a:schemeClr>
          </a:solidFill>
          <a:latin typeface="+mj-lt"/>
          <a:ea typeface="+mj-ea"/>
          <a:cs typeface="+mj-cs"/>
        </a:defRPr>
      </a:lvl1pPr>
    </p:titleStyle>
    <p:bodyStyle>
      <a:lvl1pPr marL="185738" indent="-185738" algn="l" defTabSz="742950" rtl="0" eaLnBrk="1" latinLnBrk="0" hangingPunct="1">
        <a:lnSpc>
          <a:spcPct val="95000"/>
        </a:lnSpc>
        <a:spcBef>
          <a:spcPts val="813"/>
        </a:spcBef>
        <a:spcAft>
          <a:spcPts val="650"/>
        </a:spcAft>
        <a:buFont typeface="Arial" panose="020B0604020202020204" pitchFamily="34" charset="0"/>
        <a:buChar char="•"/>
        <a:defRPr sz="1788" kern="1200">
          <a:solidFill>
            <a:schemeClr val="tx1">
              <a:lumMod val="75000"/>
            </a:schemeClr>
          </a:solidFill>
          <a:latin typeface="+mn-lt"/>
          <a:ea typeface="+mn-ea"/>
          <a:cs typeface="+mn-cs"/>
        </a:defRPr>
      </a:lvl1pPr>
      <a:lvl2pPr marL="371475" indent="-185738" algn="l" defTabSz="742950" rtl="0" eaLnBrk="1" latinLnBrk="0" hangingPunct="1">
        <a:lnSpc>
          <a:spcPct val="95000"/>
        </a:lnSpc>
        <a:spcBef>
          <a:spcPts val="813"/>
        </a:spcBef>
        <a:buFont typeface="Arial" panose="020B0604020202020204" pitchFamily="34" charset="0"/>
        <a:buChar char="•"/>
        <a:defRPr sz="1625" kern="1200">
          <a:solidFill>
            <a:schemeClr val="tx1">
              <a:lumMod val="75000"/>
            </a:schemeClr>
          </a:solidFill>
          <a:latin typeface="+mn-lt"/>
          <a:ea typeface="+mn-ea"/>
          <a:cs typeface="+mn-cs"/>
        </a:defRPr>
      </a:lvl2pPr>
      <a:lvl3pPr marL="557213" indent="-185738" algn="l" defTabSz="742950" rtl="0" eaLnBrk="1" latinLnBrk="0" hangingPunct="1">
        <a:lnSpc>
          <a:spcPct val="95000"/>
        </a:lnSpc>
        <a:spcBef>
          <a:spcPts val="406"/>
        </a:spcBef>
        <a:buFont typeface="Arial" panose="020B0604020202020204" pitchFamily="34" charset="0"/>
        <a:buChar char="•"/>
        <a:defRPr sz="1625" kern="1200">
          <a:solidFill>
            <a:schemeClr val="tx1">
              <a:lumMod val="75000"/>
            </a:schemeClr>
          </a:solidFill>
          <a:latin typeface="+mn-lt"/>
          <a:ea typeface="+mn-ea"/>
          <a:cs typeface="+mn-cs"/>
        </a:defRPr>
      </a:lvl3pPr>
      <a:lvl4pPr marL="557213" indent="-185738" algn="l" defTabSz="742950" rtl="0" eaLnBrk="1" latinLnBrk="0" hangingPunct="1">
        <a:lnSpc>
          <a:spcPct val="95000"/>
        </a:lnSpc>
        <a:spcBef>
          <a:spcPts val="406"/>
        </a:spcBef>
        <a:buFont typeface="Arial" panose="020B0604020202020204" pitchFamily="34" charset="0"/>
        <a:buChar char="•"/>
        <a:defRPr sz="1625" kern="1200">
          <a:solidFill>
            <a:schemeClr val="tx1">
              <a:lumMod val="75000"/>
            </a:schemeClr>
          </a:solidFill>
          <a:latin typeface="+mn-lt"/>
          <a:ea typeface="+mn-ea"/>
          <a:cs typeface="+mn-cs"/>
        </a:defRPr>
      </a:lvl4pPr>
      <a:lvl5pPr marL="557213" indent="-185738" algn="l" defTabSz="742950" rtl="0" eaLnBrk="1" latinLnBrk="0" hangingPunct="1">
        <a:lnSpc>
          <a:spcPct val="95000"/>
        </a:lnSpc>
        <a:spcBef>
          <a:spcPts val="406"/>
        </a:spcBef>
        <a:buFont typeface="Arial" panose="020B0604020202020204" pitchFamily="34" charset="0"/>
        <a:buChar char="•"/>
        <a:defRPr sz="1625" kern="1200">
          <a:solidFill>
            <a:schemeClr val="tx1">
              <a:lumMod val="75000"/>
            </a:schemeClr>
          </a:solidFill>
          <a:latin typeface="+mn-lt"/>
          <a:ea typeface="+mn-ea"/>
          <a:cs typeface="+mn-cs"/>
        </a:defRPr>
      </a:lvl5pPr>
      <a:lvl6pPr marL="557213" indent="-185738" algn="l" defTabSz="742950" rtl="0" eaLnBrk="1" latinLnBrk="0" hangingPunct="1">
        <a:lnSpc>
          <a:spcPct val="95000"/>
        </a:lnSpc>
        <a:spcBef>
          <a:spcPts val="406"/>
        </a:spcBef>
        <a:buFont typeface="Arial" panose="020B0604020202020204" pitchFamily="34" charset="0"/>
        <a:buChar char="•"/>
        <a:defRPr sz="1625" kern="1200">
          <a:solidFill>
            <a:schemeClr val="tx1">
              <a:lumMod val="75000"/>
            </a:schemeClr>
          </a:solidFill>
          <a:latin typeface="+mn-lt"/>
          <a:ea typeface="+mn-ea"/>
          <a:cs typeface="+mn-cs"/>
        </a:defRPr>
      </a:lvl6pPr>
      <a:lvl7pPr marL="557213" indent="-185738" algn="l" defTabSz="742950" rtl="0" eaLnBrk="1" latinLnBrk="0" hangingPunct="1">
        <a:lnSpc>
          <a:spcPct val="95000"/>
        </a:lnSpc>
        <a:spcBef>
          <a:spcPts val="406"/>
        </a:spcBef>
        <a:buFont typeface="Arial" panose="020B0604020202020204" pitchFamily="34" charset="0"/>
        <a:buChar char="•"/>
        <a:defRPr sz="1625" kern="1200">
          <a:solidFill>
            <a:schemeClr val="tx1">
              <a:lumMod val="75000"/>
            </a:schemeClr>
          </a:solidFill>
          <a:latin typeface="+mn-lt"/>
          <a:ea typeface="+mn-ea"/>
          <a:cs typeface="+mn-cs"/>
        </a:defRPr>
      </a:lvl7pPr>
      <a:lvl8pPr marL="557213" indent="-185738" algn="l" defTabSz="742950" rtl="0" eaLnBrk="1" latinLnBrk="0" hangingPunct="1">
        <a:lnSpc>
          <a:spcPct val="95000"/>
        </a:lnSpc>
        <a:spcBef>
          <a:spcPts val="406"/>
        </a:spcBef>
        <a:buFont typeface="Arial" panose="020B0604020202020204" pitchFamily="34" charset="0"/>
        <a:buChar char="•"/>
        <a:defRPr sz="1625" kern="1200">
          <a:solidFill>
            <a:schemeClr val="tx1">
              <a:lumMod val="75000"/>
            </a:schemeClr>
          </a:solidFill>
          <a:latin typeface="+mn-lt"/>
          <a:ea typeface="+mn-ea"/>
          <a:cs typeface="+mn-cs"/>
        </a:defRPr>
      </a:lvl8pPr>
      <a:lvl9pPr marL="557213" indent="-185738" algn="l" defTabSz="742950" rtl="0" eaLnBrk="1" latinLnBrk="0" hangingPunct="1">
        <a:lnSpc>
          <a:spcPct val="95000"/>
        </a:lnSpc>
        <a:spcBef>
          <a:spcPts val="406"/>
        </a:spcBef>
        <a:buFont typeface="Arial" panose="020B0604020202020204" pitchFamily="34" charset="0"/>
        <a:buChar char="•"/>
        <a:defRPr sz="1625" kern="1200">
          <a:solidFill>
            <a:schemeClr val="tx1">
              <a:lumMod val="75000"/>
            </a:schemeClr>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912">
          <p15:clr>
            <a:srgbClr val="F26B43"/>
          </p15:clr>
        </p15:guide>
        <p15:guide id="2" orient="horz" pos="984">
          <p15:clr>
            <a:srgbClr val="F26B43"/>
          </p15:clr>
        </p15:guide>
        <p15:guide id="3" orient="horz" pos="624">
          <p15:clr>
            <a:srgbClr val="F26B43"/>
          </p15:clr>
        </p15:guide>
        <p15:guide id="4" pos="336">
          <p15:clr>
            <a:srgbClr val="F26B43"/>
          </p15:clr>
        </p15:guide>
        <p15:guide id="5" pos="7344">
          <p15:clr>
            <a:srgbClr val="F26B43"/>
          </p15:clr>
        </p15:guide>
        <p15:guide id="6" orient="horz" pos="4008">
          <p15:clr>
            <a:srgbClr val="F26B43"/>
          </p15:clr>
        </p15:guide>
        <p15:guide id="7" orient="horz" pos="4104">
          <p15:clr>
            <a:srgbClr val="F26B43"/>
          </p15:clr>
        </p15:guide>
        <p15:guide id="8" orient="horz" pos="216">
          <p15:clr>
            <a:srgbClr val="F26B43"/>
          </p15:clr>
        </p15:guide>
        <p15:guide id="9" orient="horz" pos="408">
          <p15:clr>
            <a:srgbClr val="F26B43"/>
          </p15:clr>
        </p15:guide>
        <p15:guide id="10" orient="horz" pos="1344">
          <p15:clr>
            <a:srgbClr val="F26B43"/>
          </p15:clr>
        </p15:guide>
        <p15:guide id="11" orient="horz" pos="1056">
          <p15:clr>
            <a:srgbClr val="F26B43"/>
          </p15:clr>
        </p15:guide>
        <p15:guide id="12" orient="horz" pos="1416">
          <p15:clr>
            <a:srgbClr val="F26B43"/>
          </p15:clr>
        </p15:guide>
        <p15:guide id="13" pos="52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www.caba.org/White-Papers" TargetMode="Externa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hyperlink" Target="http://www.espa.org/" TargetMode="Externa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gif"/><Relationship Id="rId2" Type="http://schemas.openxmlformats.org/officeDocument/2006/relationships/image" Target="../media/image25.jpe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27.jpeg"/><Relationship Id="rId9" Type="http://schemas.openxmlformats.org/officeDocument/2006/relationships/image" Target="../media/image3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4.png"/><Relationship Id="rId1" Type="http://schemas.openxmlformats.org/officeDocument/2006/relationships/slideLayout" Target="../slideLayouts/slideLayout9.xml"/><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caba.org/chc"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3" Type="http://schemas.openxmlformats.org/officeDocument/2006/relationships/image" Target="../media/image35.tif"/><Relationship Id="rId2" Type="http://schemas.openxmlformats.org/officeDocument/2006/relationships/notesSlide" Target="../notesSlides/notesSlide2.xml"/><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3.xml"/><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3" Type="http://schemas.openxmlformats.org/officeDocument/2006/relationships/image" Target="../media/image37.tif"/><Relationship Id="rId2" Type="http://schemas.openxmlformats.org/officeDocument/2006/relationships/notesSlide" Target="../notesSlides/notesSlide4.xml"/><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1039" y="2250263"/>
            <a:ext cx="9007843" cy="2464849"/>
          </a:xfrm>
        </p:spPr>
        <p:txBody>
          <a:bodyPr>
            <a:normAutofit/>
          </a:bodyPr>
          <a:lstStyle/>
          <a:p>
            <a:r>
              <a:rPr lang="en-US" dirty="0"/>
              <a:t>Chair:  Trevor Nightingale (National Research Council) </a:t>
            </a:r>
          </a:p>
          <a:p>
            <a:r>
              <a:rPr lang="en-US" dirty="0"/>
              <a:t>Vice-Chair:  Robert Lane (Robert H. Lane and Associates Inc.)</a:t>
            </a:r>
          </a:p>
          <a:p>
            <a:r>
              <a:rPr lang="en-US" dirty="0"/>
              <a:t>Vice-Chair:  Bob Allan (The </a:t>
            </a:r>
            <a:r>
              <a:rPr lang="en-US" dirty="0" err="1"/>
              <a:t>Siemon</a:t>
            </a:r>
            <a:r>
              <a:rPr lang="en-US" dirty="0"/>
              <a:t> Company)</a:t>
            </a:r>
          </a:p>
          <a:p>
            <a:r>
              <a:rPr lang="en-CA" dirty="0"/>
              <a:t>Vice-Chair:  Harsha Chandrashekar (Honeywell International Inc)</a:t>
            </a:r>
          </a:p>
          <a:p>
            <a:endParaRPr lang="en-US" dirty="0"/>
          </a:p>
          <a:p>
            <a:endParaRPr lang="en-US" sz="3400" dirty="0"/>
          </a:p>
          <a:p>
            <a:endParaRPr lang="en-US" sz="3400" dirty="0"/>
          </a:p>
          <a:p>
            <a:endParaRPr lang="en-US" dirty="0"/>
          </a:p>
          <a:p>
            <a:endParaRPr lang="en-US" dirty="0"/>
          </a:p>
          <a:p>
            <a:endParaRPr lang="en-US" dirty="0"/>
          </a:p>
        </p:txBody>
      </p:sp>
      <p:sp>
        <p:nvSpPr>
          <p:cNvPr id="4" name="Title 1"/>
          <p:cNvSpPr>
            <a:spLocks noGrp="1" noChangeArrowheads="1"/>
          </p:cNvSpPr>
          <p:nvPr>
            <p:ph type="ctrTitle"/>
          </p:nvPr>
        </p:nvSpPr>
        <p:spPr/>
        <p:txBody>
          <a:bodyPr/>
          <a:lstStyle/>
          <a:p>
            <a:pPr marL="0" indent="0" eaLnBrk="1" hangingPunct="1"/>
            <a:r>
              <a:rPr lang="en-US" altLang="en-US" sz="3200" b="1" dirty="0"/>
              <a:t>Intelligent Buildings Council (IBC) </a:t>
            </a:r>
            <a:endParaRPr lang="en-US" altLang="en-US" sz="2400" dirty="0"/>
          </a:p>
        </p:txBody>
      </p:sp>
    </p:spTree>
    <p:extLst>
      <p:ext uri="{BB962C8B-B14F-4D97-AF65-F5344CB8AC3E}">
        <p14:creationId xmlns:p14="http://schemas.microsoft.com/office/powerpoint/2010/main" val="573922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AE8F5B1-52F1-4CB3-8638-B3908574752F}"/>
              </a:ext>
            </a:extLst>
          </p:cNvPr>
          <p:cNvSpPr>
            <a:spLocks noGrp="1"/>
          </p:cNvSpPr>
          <p:nvPr>
            <p:ph type="title"/>
          </p:nvPr>
        </p:nvSpPr>
        <p:spPr/>
        <p:txBody>
          <a:bodyPr/>
          <a:lstStyle/>
          <a:p>
            <a:r>
              <a:rPr lang="en-US" dirty="0"/>
              <a:t>Participants</a:t>
            </a:r>
          </a:p>
        </p:txBody>
      </p:sp>
      <p:sp>
        <p:nvSpPr>
          <p:cNvPr id="11" name="Content Placeholder 10">
            <a:extLst>
              <a:ext uri="{FF2B5EF4-FFF2-40B4-BE49-F238E27FC236}">
                <a16:creationId xmlns:a16="http://schemas.microsoft.com/office/drawing/2014/main" id="{4BDA5862-BFAF-4B7F-B74A-29F2FA9658AB}"/>
              </a:ext>
            </a:extLst>
          </p:cNvPr>
          <p:cNvSpPr>
            <a:spLocks noGrp="1"/>
          </p:cNvSpPr>
          <p:nvPr>
            <p:ph idx="1"/>
          </p:nvPr>
        </p:nvSpPr>
        <p:spPr/>
        <p:txBody>
          <a:bodyPr/>
          <a:lstStyle/>
          <a:p>
            <a:r>
              <a:rPr lang="en-US" sz="2275" dirty="0"/>
              <a:t>Contractors</a:t>
            </a:r>
          </a:p>
          <a:p>
            <a:r>
              <a:rPr lang="en-US" sz="2275" dirty="0"/>
              <a:t>Consultants/Engineers</a:t>
            </a:r>
          </a:p>
          <a:p>
            <a:r>
              <a:rPr lang="en-US" sz="2275" dirty="0"/>
              <a:t>End Users</a:t>
            </a:r>
          </a:p>
          <a:p>
            <a:pPr lvl="1"/>
            <a:r>
              <a:rPr lang="en-US" sz="1950" dirty="0"/>
              <a:t>Building Operators</a:t>
            </a:r>
          </a:p>
          <a:p>
            <a:pPr lvl="1"/>
            <a:r>
              <a:rPr lang="en-US" sz="1950" dirty="0"/>
              <a:t>Property Managers</a:t>
            </a:r>
          </a:p>
          <a:p>
            <a:r>
              <a:rPr lang="en-US" sz="2113" dirty="0"/>
              <a:t>Corporate Real Estate</a:t>
            </a:r>
          </a:p>
          <a:p>
            <a:r>
              <a:rPr lang="en-US" sz="2113" dirty="0"/>
              <a:t>Manufacturers</a:t>
            </a:r>
          </a:p>
        </p:txBody>
      </p:sp>
      <p:sp>
        <p:nvSpPr>
          <p:cNvPr id="5" name="Footer Placeholder 4">
            <a:extLst>
              <a:ext uri="{FF2B5EF4-FFF2-40B4-BE49-F238E27FC236}">
                <a16:creationId xmlns:a16="http://schemas.microsoft.com/office/drawing/2014/main" id="{33CCF7F8-CAE0-4212-AAC7-885BD38D45B0}"/>
              </a:ext>
            </a:extLst>
          </p:cNvPr>
          <p:cNvSpPr>
            <a:spLocks noGrp="1"/>
          </p:cNvSpPr>
          <p:nvPr>
            <p:ph type="ftr" sz="quarter" idx="11"/>
          </p:nvPr>
        </p:nvSpPr>
        <p:spPr/>
        <p:txBody>
          <a:bodyPr/>
          <a:lstStyle/>
          <a:p>
            <a:pPr defTabSz="742950"/>
            <a:r>
              <a:rPr lang="en-US">
                <a:solidFill>
                  <a:srgbClr val="6D6E70">
                    <a:tint val="75000"/>
                  </a:srgbClr>
                </a:solidFill>
                <a:latin typeface="Arial"/>
              </a:rPr>
              <a:t>© 2018 HGA</a:t>
            </a:r>
          </a:p>
        </p:txBody>
      </p:sp>
      <p:sp>
        <p:nvSpPr>
          <p:cNvPr id="6" name="Slide Number Placeholder 5">
            <a:extLst>
              <a:ext uri="{FF2B5EF4-FFF2-40B4-BE49-F238E27FC236}">
                <a16:creationId xmlns:a16="http://schemas.microsoft.com/office/drawing/2014/main" id="{1C17EBD6-4EE6-4EBB-A7BB-A9262B2F8F0E}"/>
              </a:ext>
            </a:extLst>
          </p:cNvPr>
          <p:cNvSpPr>
            <a:spLocks noGrp="1"/>
          </p:cNvSpPr>
          <p:nvPr>
            <p:ph type="sldNum" sz="quarter" idx="12"/>
          </p:nvPr>
        </p:nvSpPr>
        <p:spPr/>
        <p:txBody>
          <a:bodyPr/>
          <a:lstStyle/>
          <a:p>
            <a:pPr defTabSz="742950"/>
            <a:fld id="{F46EF868-7C93-4939-A1D5-876EDC915578}" type="slidenum">
              <a:rPr lang="en-US">
                <a:solidFill>
                  <a:srgbClr val="6D6E70">
                    <a:tint val="75000"/>
                  </a:srgbClr>
                </a:solidFill>
                <a:latin typeface="Arial"/>
              </a:rPr>
              <a:pPr defTabSz="742950"/>
              <a:t>10</a:t>
            </a:fld>
            <a:endParaRPr lang="en-US">
              <a:solidFill>
                <a:srgbClr val="6D6E70">
                  <a:tint val="75000"/>
                </a:srgbClr>
              </a:solidFill>
              <a:latin typeface="Arial"/>
            </a:endParaRPr>
          </a:p>
        </p:txBody>
      </p:sp>
      <p:sp>
        <p:nvSpPr>
          <p:cNvPr id="12" name="Text Placeholder 11">
            <a:extLst>
              <a:ext uri="{FF2B5EF4-FFF2-40B4-BE49-F238E27FC236}">
                <a16:creationId xmlns:a16="http://schemas.microsoft.com/office/drawing/2014/main" id="{8CFF14A1-0AA5-43A6-9D96-83C9837E05ED}"/>
              </a:ext>
            </a:extLst>
          </p:cNvPr>
          <p:cNvSpPr>
            <a:spLocks noGrp="1"/>
          </p:cNvSpPr>
          <p:nvPr>
            <p:ph type="body" sz="quarter" idx="14"/>
          </p:nvPr>
        </p:nvSpPr>
        <p:spPr/>
        <p:txBody>
          <a:bodyPr/>
          <a:lstStyle/>
          <a:p>
            <a:endParaRPr lang="en-US"/>
          </a:p>
        </p:txBody>
      </p:sp>
      <p:pic>
        <p:nvPicPr>
          <p:cNvPr id="2051" name="Picture 3" descr="J:\Common\ELEC\Technology\Technology Marketing\Presentations\20180222 Twin Cities Intelligent Buildings Working Group\Event Photo 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213"/>
          <a:stretch/>
        </p:blipFill>
        <p:spPr bwMode="auto">
          <a:xfrm>
            <a:off x="4077426" y="796649"/>
            <a:ext cx="5967431" cy="5341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101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AE8F5B1-52F1-4CB3-8638-B3908574752F}"/>
              </a:ext>
            </a:extLst>
          </p:cNvPr>
          <p:cNvSpPr>
            <a:spLocks noGrp="1"/>
          </p:cNvSpPr>
          <p:nvPr>
            <p:ph type="title"/>
          </p:nvPr>
        </p:nvSpPr>
        <p:spPr/>
        <p:txBody>
          <a:bodyPr/>
          <a:lstStyle/>
          <a:p>
            <a:r>
              <a:rPr lang="en-US" dirty="0"/>
              <a:t>Steering Committee</a:t>
            </a:r>
          </a:p>
        </p:txBody>
      </p:sp>
      <p:sp>
        <p:nvSpPr>
          <p:cNvPr id="11" name="Content Placeholder 10">
            <a:extLst>
              <a:ext uri="{FF2B5EF4-FFF2-40B4-BE49-F238E27FC236}">
                <a16:creationId xmlns:a16="http://schemas.microsoft.com/office/drawing/2014/main" id="{4BDA5862-BFAF-4B7F-B74A-29F2FA9658AB}"/>
              </a:ext>
            </a:extLst>
          </p:cNvPr>
          <p:cNvSpPr>
            <a:spLocks noGrp="1"/>
          </p:cNvSpPr>
          <p:nvPr>
            <p:ph idx="1"/>
          </p:nvPr>
        </p:nvSpPr>
        <p:spPr/>
        <p:txBody>
          <a:bodyPr/>
          <a:lstStyle/>
          <a:p>
            <a:r>
              <a:rPr lang="en-US" sz="2275" dirty="0"/>
              <a:t>Name and Brand</a:t>
            </a:r>
          </a:p>
          <a:p>
            <a:r>
              <a:rPr lang="en-US" sz="2275" dirty="0"/>
              <a:t>Mission Statement</a:t>
            </a:r>
          </a:p>
          <a:p>
            <a:r>
              <a:rPr lang="en-US" sz="2275" dirty="0"/>
              <a:t>Charter</a:t>
            </a:r>
          </a:p>
          <a:p>
            <a:r>
              <a:rPr lang="en-US" sz="2275" dirty="0"/>
              <a:t>Organization Values</a:t>
            </a:r>
            <a:endParaRPr lang="en-US" sz="2113" dirty="0"/>
          </a:p>
        </p:txBody>
      </p:sp>
      <p:sp>
        <p:nvSpPr>
          <p:cNvPr id="5" name="Footer Placeholder 4">
            <a:extLst>
              <a:ext uri="{FF2B5EF4-FFF2-40B4-BE49-F238E27FC236}">
                <a16:creationId xmlns:a16="http://schemas.microsoft.com/office/drawing/2014/main" id="{33CCF7F8-CAE0-4212-AAC7-885BD38D45B0}"/>
              </a:ext>
            </a:extLst>
          </p:cNvPr>
          <p:cNvSpPr>
            <a:spLocks noGrp="1"/>
          </p:cNvSpPr>
          <p:nvPr>
            <p:ph type="ftr" sz="quarter" idx="11"/>
          </p:nvPr>
        </p:nvSpPr>
        <p:spPr/>
        <p:txBody>
          <a:bodyPr/>
          <a:lstStyle/>
          <a:p>
            <a:pPr defTabSz="742950"/>
            <a:r>
              <a:rPr lang="en-US">
                <a:solidFill>
                  <a:srgbClr val="6D6E70">
                    <a:tint val="75000"/>
                  </a:srgbClr>
                </a:solidFill>
                <a:latin typeface="Arial"/>
              </a:rPr>
              <a:t>© 2018 HGA</a:t>
            </a:r>
          </a:p>
        </p:txBody>
      </p:sp>
      <p:sp>
        <p:nvSpPr>
          <p:cNvPr id="6" name="Slide Number Placeholder 5">
            <a:extLst>
              <a:ext uri="{FF2B5EF4-FFF2-40B4-BE49-F238E27FC236}">
                <a16:creationId xmlns:a16="http://schemas.microsoft.com/office/drawing/2014/main" id="{1C17EBD6-4EE6-4EBB-A7BB-A9262B2F8F0E}"/>
              </a:ext>
            </a:extLst>
          </p:cNvPr>
          <p:cNvSpPr>
            <a:spLocks noGrp="1"/>
          </p:cNvSpPr>
          <p:nvPr>
            <p:ph type="sldNum" sz="quarter" idx="12"/>
          </p:nvPr>
        </p:nvSpPr>
        <p:spPr/>
        <p:txBody>
          <a:bodyPr/>
          <a:lstStyle/>
          <a:p>
            <a:pPr defTabSz="742950"/>
            <a:fld id="{F46EF868-7C93-4939-A1D5-876EDC915578}" type="slidenum">
              <a:rPr lang="en-US">
                <a:solidFill>
                  <a:srgbClr val="6D6E70">
                    <a:tint val="75000"/>
                  </a:srgbClr>
                </a:solidFill>
                <a:latin typeface="Arial"/>
              </a:rPr>
              <a:pPr defTabSz="742950"/>
              <a:t>11</a:t>
            </a:fld>
            <a:endParaRPr lang="en-US">
              <a:solidFill>
                <a:srgbClr val="6D6E70">
                  <a:tint val="75000"/>
                </a:srgbClr>
              </a:solidFill>
              <a:latin typeface="Arial"/>
            </a:endParaRPr>
          </a:p>
        </p:txBody>
      </p:sp>
      <p:sp>
        <p:nvSpPr>
          <p:cNvPr id="12" name="Text Placeholder 11">
            <a:extLst>
              <a:ext uri="{FF2B5EF4-FFF2-40B4-BE49-F238E27FC236}">
                <a16:creationId xmlns:a16="http://schemas.microsoft.com/office/drawing/2014/main" id="{8CFF14A1-0AA5-43A6-9D96-83C9837E05ED}"/>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36420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AE8F5B1-52F1-4CB3-8638-B3908574752F}"/>
              </a:ext>
            </a:extLst>
          </p:cNvPr>
          <p:cNvSpPr>
            <a:spLocks noGrp="1"/>
          </p:cNvSpPr>
          <p:nvPr>
            <p:ph type="title"/>
          </p:nvPr>
        </p:nvSpPr>
        <p:spPr/>
        <p:txBody>
          <a:bodyPr/>
          <a:lstStyle/>
          <a:p>
            <a:r>
              <a:rPr lang="en-US" dirty="0"/>
              <a:t>Charter</a:t>
            </a:r>
          </a:p>
        </p:txBody>
      </p:sp>
      <p:sp>
        <p:nvSpPr>
          <p:cNvPr id="11" name="Content Placeholder 10">
            <a:extLst>
              <a:ext uri="{FF2B5EF4-FFF2-40B4-BE49-F238E27FC236}">
                <a16:creationId xmlns:a16="http://schemas.microsoft.com/office/drawing/2014/main" id="{4BDA5862-BFAF-4B7F-B74A-29F2FA9658AB}"/>
              </a:ext>
            </a:extLst>
          </p:cNvPr>
          <p:cNvSpPr>
            <a:spLocks noGrp="1"/>
          </p:cNvSpPr>
          <p:nvPr>
            <p:ph idx="1"/>
          </p:nvPr>
        </p:nvSpPr>
        <p:spPr/>
        <p:txBody>
          <a:bodyPr/>
          <a:lstStyle/>
          <a:p>
            <a:r>
              <a:rPr lang="en-US" sz="2275" dirty="0"/>
              <a:t>Name and Brand</a:t>
            </a:r>
          </a:p>
          <a:p>
            <a:r>
              <a:rPr lang="en-US" sz="2275" dirty="0"/>
              <a:t>Mission Statement</a:t>
            </a:r>
          </a:p>
          <a:p>
            <a:r>
              <a:rPr lang="en-US" sz="2275" dirty="0"/>
              <a:t>Charter</a:t>
            </a:r>
          </a:p>
          <a:p>
            <a:pPr lvl="1"/>
            <a:r>
              <a:rPr lang="en-US" sz="2113" dirty="0"/>
              <a:t>Main Objectives</a:t>
            </a:r>
          </a:p>
          <a:p>
            <a:pPr lvl="2"/>
            <a:r>
              <a:rPr lang="en-US" sz="1950" dirty="0"/>
              <a:t>3-5 Objectives</a:t>
            </a:r>
          </a:p>
          <a:p>
            <a:pPr lvl="1"/>
            <a:r>
              <a:rPr lang="en-US" sz="2113" dirty="0"/>
              <a:t>Organization Values</a:t>
            </a:r>
          </a:p>
          <a:p>
            <a:pPr lvl="2"/>
            <a:r>
              <a:rPr lang="en-US" sz="1950" dirty="0"/>
              <a:t>10-12 Values</a:t>
            </a:r>
          </a:p>
        </p:txBody>
      </p:sp>
      <p:sp>
        <p:nvSpPr>
          <p:cNvPr id="5" name="Footer Placeholder 4">
            <a:extLst>
              <a:ext uri="{FF2B5EF4-FFF2-40B4-BE49-F238E27FC236}">
                <a16:creationId xmlns:a16="http://schemas.microsoft.com/office/drawing/2014/main" id="{33CCF7F8-CAE0-4212-AAC7-885BD38D45B0}"/>
              </a:ext>
            </a:extLst>
          </p:cNvPr>
          <p:cNvSpPr>
            <a:spLocks noGrp="1"/>
          </p:cNvSpPr>
          <p:nvPr>
            <p:ph type="ftr" sz="quarter" idx="11"/>
          </p:nvPr>
        </p:nvSpPr>
        <p:spPr/>
        <p:txBody>
          <a:bodyPr/>
          <a:lstStyle/>
          <a:p>
            <a:pPr defTabSz="742950"/>
            <a:r>
              <a:rPr lang="en-US">
                <a:solidFill>
                  <a:srgbClr val="6D6E70">
                    <a:tint val="75000"/>
                  </a:srgbClr>
                </a:solidFill>
                <a:latin typeface="Arial"/>
              </a:rPr>
              <a:t>© 2018 HGA</a:t>
            </a:r>
          </a:p>
        </p:txBody>
      </p:sp>
      <p:sp>
        <p:nvSpPr>
          <p:cNvPr id="6" name="Slide Number Placeholder 5">
            <a:extLst>
              <a:ext uri="{FF2B5EF4-FFF2-40B4-BE49-F238E27FC236}">
                <a16:creationId xmlns:a16="http://schemas.microsoft.com/office/drawing/2014/main" id="{1C17EBD6-4EE6-4EBB-A7BB-A9262B2F8F0E}"/>
              </a:ext>
            </a:extLst>
          </p:cNvPr>
          <p:cNvSpPr>
            <a:spLocks noGrp="1"/>
          </p:cNvSpPr>
          <p:nvPr>
            <p:ph type="sldNum" sz="quarter" idx="12"/>
          </p:nvPr>
        </p:nvSpPr>
        <p:spPr/>
        <p:txBody>
          <a:bodyPr/>
          <a:lstStyle/>
          <a:p>
            <a:pPr defTabSz="742950"/>
            <a:fld id="{F46EF868-7C93-4939-A1D5-876EDC915578}" type="slidenum">
              <a:rPr lang="en-US">
                <a:solidFill>
                  <a:srgbClr val="6D6E70">
                    <a:tint val="75000"/>
                  </a:srgbClr>
                </a:solidFill>
                <a:latin typeface="Arial"/>
              </a:rPr>
              <a:pPr defTabSz="742950"/>
              <a:t>12</a:t>
            </a:fld>
            <a:endParaRPr lang="en-US">
              <a:solidFill>
                <a:srgbClr val="6D6E70">
                  <a:tint val="75000"/>
                </a:srgbClr>
              </a:solidFill>
              <a:latin typeface="Arial"/>
            </a:endParaRPr>
          </a:p>
        </p:txBody>
      </p:sp>
      <p:sp>
        <p:nvSpPr>
          <p:cNvPr id="12" name="Text Placeholder 11">
            <a:extLst>
              <a:ext uri="{FF2B5EF4-FFF2-40B4-BE49-F238E27FC236}">
                <a16:creationId xmlns:a16="http://schemas.microsoft.com/office/drawing/2014/main" id="{8CFF14A1-0AA5-43A6-9D96-83C9837E05ED}"/>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010981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AE8F5B1-52F1-4CB3-8638-B3908574752F}"/>
              </a:ext>
            </a:extLst>
          </p:cNvPr>
          <p:cNvSpPr>
            <a:spLocks noGrp="1"/>
          </p:cNvSpPr>
          <p:nvPr>
            <p:ph type="title"/>
          </p:nvPr>
        </p:nvSpPr>
        <p:spPr/>
        <p:txBody>
          <a:bodyPr/>
          <a:lstStyle/>
          <a:p>
            <a:r>
              <a:rPr lang="en-US" dirty="0"/>
              <a:t>Main Objectives</a:t>
            </a:r>
          </a:p>
        </p:txBody>
      </p:sp>
      <p:sp>
        <p:nvSpPr>
          <p:cNvPr id="11" name="Content Placeholder 10">
            <a:extLst>
              <a:ext uri="{FF2B5EF4-FFF2-40B4-BE49-F238E27FC236}">
                <a16:creationId xmlns:a16="http://schemas.microsoft.com/office/drawing/2014/main" id="{4BDA5862-BFAF-4B7F-B74A-29F2FA9658AB}"/>
              </a:ext>
            </a:extLst>
          </p:cNvPr>
          <p:cNvSpPr>
            <a:spLocks noGrp="1"/>
          </p:cNvSpPr>
          <p:nvPr>
            <p:ph idx="1"/>
          </p:nvPr>
        </p:nvSpPr>
        <p:spPr/>
        <p:txBody>
          <a:bodyPr/>
          <a:lstStyle/>
          <a:p>
            <a:r>
              <a:rPr lang="en-US" sz="2275" dirty="0"/>
              <a:t>Education &amp; Networking</a:t>
            </a:r>
          </a:p>
          <a:p>
            <a:pPr lvl="1"/>
            <a:r>
              <a:rPr lang="en-US" sz="1950" dirty="0"/>
              <a:t>Cross Disciplinary</a:t>
            </a:r>
          </a:p>
          <a:p>
            <a:r>
              <a:rPr lang="en-US" sz="2275" dirty="0"/>
              <a:t>Build Demand for Intelligent Buildings</a:t>
            </a:r>
          </a:p>
          <a:p>
            <a:r>
              <a:rPr lang="en-US" sz="2275" dirty="0"/>
              <a:t>Framework for Project Delivery</a:t>
            </a:r>
          </a:p>
          <a:p>
            <a:r>
              <a:rPr lang="en-US" sz="2275" dirty="0"/>
              <a:t>End User Choice</a:t>
            </a:r>
          </a:p>
          <a:p>
            <a:endParaRPr lang="en-US" sz="2275" dirty="0"/>
          </a:p>
        </p:txBody>
      </p:sp>
      <p:sp>
        <p:nvSpPr>
          <p:cNvPr id="5" name="Footer Placeholder 4">
            <a:extLst>
              <a:ext uri="{FF2B5EF4-FFF2-40B4-BE49-F238E27FC236}">
                <a16:creationId xmlns:a16="http://schemas.microsoft.com/office/drawing/2014/main" id="{33CCF7F8-CAE0-4212-AAC7-885BD38D45B0}"/>
              </a:ext>
            </a:extLst>
          </p:cNvPr>
          <p:cNvSpPr>
            <a:spLocks noGrp="1"/>
          </p:cNvSpPr>
          <p:nvPr>
            <p:ph type="ftr" sz="quarter" idx="11"/>
          </p:nvPr>
        </p:nvSpPr>
        <p:spPr/>
        <p:txBody>
          <a:bodyPr/>
          <a:lstStyle/>
          <a:p>
            <a:pPr defTabSz="742950"/>
            <a:r>
              <a:rPr lang="en-US">
                <a:solidFill>
                  <a:srgbClr val="6D6E70">
                    <a:tint val="75000"/>
                  </a:srgbClr>
                </a:solidFill>
                <a:latin typeface="Arial"/>
              </a:rPr>
              <a:t>© 2018 HGA</a:t>
            </a:r>
          </a:p>
        </p:txBody>
      </p:sp>
      <p:sp>
        <p:nvSpPr>
          <p:cNvPr id="6" name="Slide Number Placeholder 5">
            <a:extLst>
              <a:ext uri="{FF2B5EF4-FFF2-40B4-BE49-F238E27FC236}">
                <a16:creationId xmlns:a16="http://schemas.microsoft.com/office/drawing/2014/main" id="{1C17EBD6-4EE6-4EBB-A7BB-A9262B2F8F0E}"/>
              </a:ext>
            </a:extLst>
          </p:cNvPr>
          <p:cNvSpPr>
            <a:spLocks noGrp="1"/>
          </p:cNvSpPr>
          <p:nvPr>
            <p:ph type="sldNum" sz="quarter" idx="12"/>
          </p:nvPr>
        </p:nvSpPr>
        <p:spPr/>
        <p:txBody>
          <a:bodyPr/>
          <a:lstStyle/>
          <a:p>
            <a:pPr defTabSz="742950"/>
            <a:fld id="{F46EF868-7C93-4939-A1D5-876EDC915578}" type="slidenum">
              <a:rPr lang="en-US">
                <a:solidFill>
                  <a:srgbClr val="6D6E70">
                    <a:tint val="75000"/>
                  </a:srgbClr>
                </a:solidFill>
                <a:latin typeface="Arial"/>
              </a:rPr>
              <a:pPr defTabSz="742950"/>
              <a:t>13</a:t>
            </a:fld>
            <a:endParaRPr lang="en-US">
              <a:solidFill>
                <a:srgbClr val="6D6E70">
                  <a:tint val="75000"/>
                </a:srgbClr>
              </a:solidFill>
              <a:latin typeface="Arial"/>
            </a:endParaRPr>
          </a:p>
        </p:txBody>
      </p:sp>
      <p:sp>
        <p:nvSpPr>
          <p:cNvPr id="12" name="Text Placeholder 11">
            <a:extLst>
              <a:ext uri="{FF2B5EF4-FFF2-40B4-BE49-F238E27FC236}">
                <a16:creationId xmlns:a16="http://schemas.microsoft.com/office/drawing/2014/main" id="{8CFF14A1-0AA5-43A6-9D96-83C9837E05ED}"/>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893943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AE8F5B1-52F1-4CB3-8638-B3908574752F}"/>
              </a:ext>
            </a:extLst>
          </p:cNvPr>
          <p:cNvSpPr>
            <a:spLocks noGrp="1"/>
          </p:cNvSpPr>
          <p:nvPr>
            <p:ph type="title"/>
          </p:nvPr>
        </p:nvSpPr>
        <p:spPr/>
        <p:txBody>
          <a:bodyPr/>
          <a:lstStyle/>
          <a:p>
            <a:r>
              <a:rPr lang="en-US" dirty="0"/>
              <a:t>Group Values</a:t>
            </a:r>
          </a:p>
        </p:txBody>
      </p:sp>
      <p:sp>
        <p:nvSpPr>
          <p:cNvPr id="11" name="Content Placeholder 10">
            <a:extLst>
              <a:ext uri="{FF2B5EF4-FFF2-40B4-BE49-F238E27FC236}">
                <a16:creationId xmlns:a16="http://schemas.microsoft.com/office/drawing/2014/main" id="{4BDA5862-BFAF-4B7F-B74A-29F2FA9658AB}"/>
              </a:ext>
            </a:extLst>
          </p:cNvPr>
          <p:cNvSpPr>
            <a:spLocks noGrp="1"/>
          </p:cNvSpPr>
          <p:nvPr>
            <p:ph idx="1"/>
          </p:nvPr>
        </p:nvSpPr>
        <p:spPr>
          <a:xfrm>
            <a:off x="681037" y="2250729"/>
            <a:ext cx="8786413" cy="2947666"/>
          </a:xfrm>
        </p:spPr>
        <p:txBody>
          <a:bodyPr numCol="2"/>
          <a:lstStyle/>
          <a:p>
            <a:r>
              <a:rPr lang="en-US" sz="2275" dirty="0"/>
              <a:t>Value Integrity, Innovation, and Collaboration</a:t>
            </a:r>
          </a:p>
          <a:p>
            <a:r>
              <a:rPr lang="en-US" sz="2275" dirty="0"/>
              <a:t>Maximize Value to End Users</a:t>
            </a:r>
          </a:p>
          <a:p>
            <a:r>
              <a:rPr lang="en-US" sz="2275" dirty="0"/>
              <a:t>Favor Open Platforms</a:t>
            </a:r>
          </a:p>
          <a:p>
            <a:r>
              <a:rPr lang="en-US" sz="2275" dirty="0"/>
              <a:t>Value of Project Teams</a:t>
            </a:r>
          </a:p>
          <a:p>
            <a:endParaRPr lang="en-US" sz="2275" dirty="0"/>
          </a:p>
          <a:p>
            <a:endParaRPr lang="en-US" sz="2275" dirty="0"/>
          </a:p>
          <a:p>
            <a:endParaRPr lang="en-US" sz="2275" dirty="0"/>
          </a:p>
          <a:p>
            <a:endParaRPr lang="en-US" sz="2275" dirty="0"/>
          </a:p>
          <a:p>
            <a:r>
              <a:rPr lang="en-US" sz="2275" dirty="0"/>
              <a:t>Manage Cost </a:t>
            </a:r>
          </a:p>
          <a:p>
            <a:pPr lvl="1">
              <a:spcBef>
                <a:spcPts val="0"/>
              </a:spcBef>
            </a:pPr>
            <a:r>
              <a:rPr lang="en-US" sz="1950" dirty="0"/>
              <a:t>Team Alignment</a:t>
            </a:r>
          </a:p>
          <a:p>
            <a:pPr lvl="1"/>
            <a:r>
              <a:rPr lang="en-US" sz="1950" dirty="0"/>
              <a:t>Coordination </a:t>
            </a:r>
          </a:p>
          <a:p>
            <a:r>
              <a:rPr lang="en-US" sz="2275" dirty="0"/>
              <a:t>Solutions for Automation and Situational Awareness</a:t>
            </a:r>
          </a:p>
          <a:p>
            <a:r>
              <a:rPr lang="en-US" sz="2275" dirty="0"/>
              <a:t>Education (Internal &amp; End User)</a:t>
            </a:r>
          </a:p>
          <a:p>
            <a:endParaRPr lang="en-US" sz="2275" dirty="0"/>
          </a:p>
          <a:p>
            <a:endParaRPr lang="en-US" sz="2275" dirty="0"/>
          </a:p>
          <a:p>
            <a:endParaRPr lang="en-US" sz="2275" dirty="0"/>
          </a:p>
        </p:txBody>
      </p:sp>
      <p:sp>
        <p:nvSpPr>
          <p:cNvPr id="5" name="Footer Placeholder 4">
            <a:extLst>
              <a:ext uri="{FF2B5EF4-FFF2-40B4-BE49-F238E27FC236}">
                <a16:creationId xmlns:a16="http://schemas.microsoft.com/office/drawing/2014/main" id="{33CCF7F8-CAE0-4212-AAC7-885BD38D45B0}"/>
              </a:ext>
            </a:extLst>
          </p:cNvPr>
          <p:cNvSpPr>
            <a:spLocks noGrp="1"/>
          </p:cNvSpPr>
          <p:nvPr>
            <p:ph type="ftr" sz="quarter" idx="11"/>
          </p:nvPr>
        </p:nvSpPr>
        <p:spPr/>
        <p:txBody>
          <a:bodyPr/>
          <a:lstStyle/>
          <a:p>
            <a:pPr defTabSz="742950"/>
            <a:r>
              <a:rPr lang="en-US" dirty="0">
                <a:solidFill>
                  <a:srgbClr val="6D6E70">
                    <a:tint val="75000"/>
                  </a:srgbClr>
                </a:solidFill>
                <a:latin typeface="Arial"/>
              </a:rPr>
              <a:t>© 2018 HGA</a:t>
            </a:r>
          </a:p>
        </p:txBody>
      </p:sp>
      <p:sp>
        <p:nvSpPr>
          <p:cNvPr id="6" name="Slide Number Placeholder 5">
            <a:extLst>
              <a:ext uri="{FF2B5EF4-FFF2-40B4-BE49-F238E27FC236}">
                <a16:creationId xmlns:a16="http://schemas.microsoft.com/office/drawing/2014/main" id="{1C17EBD6-4EE6-4EBB-A7BB-A9262B2F8F0E}"/>
              </a:ext>
            </a:extLst>
          </p:cNvPr>
          <p:cNvSpPr>
            <a:spLocks noGrp="1"/>
          </p:cNvSpPr>
          <p:nvPr>
            <p:ph type="sldNum" sz="quarter" idx="12"/>
          </p:nvPr>
        </p:nvSpPr>
        <p:spPr/>
        <p:txBody>
          <a:bodyPr/>
          <a:lstStyle/>
          <a:p>
            <a:pPr defTabSz="742950"/>
            <a:fld id="{F46EF868-7C93-4939-A1D5-876EDC915578}" type="slidenum">
              <a:rPr lang="en-US">
                <a:solidFill>
                  <a:srgbClr val="6D6E70">
                    <a:tint val="75000"/>
                  </a:srgbClr>
                </a:solidFill>
                <a:latin typeface="Arial"/>
              </a:rPr>
              <a:pPr defTabSz="742950"/>
              <a:t>14</a:t>
            </a:fld>
            <a:endParaRPr lang="en-US">
              <a:solidFill>
                <a:srgbClr val="6D6E70">
                  <a:tint val="75000"/>
                </a:srgbClr>
              </a:solidFill>
              <a:latin typeface="Arial"/>
            </a:endParaRPr>
          </a:p>
        </p:txBody>
      </p:sp>
      <p:sp>
        <p:nvSpPr>
          <p:cNvPr id="12" name="Text Placeholder 11">
            <a:extLst>
              <a:ext uri="{FF2B5EF4-FFF2-40B4-BE49-F238E27FC236}">
                <a16:creationId xmlns:a16="http://schemas.microsoft.com/office/drawing/2014/main" id="{8CFF14A1-0AA5-43A6-9D96-83C9837E05ED}"/>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706543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AE8F5B1-52F1-4CB3-8638-B3908574752F}"/>
              </a:ext>
            </a:extLst>
          </p:cNvPr>
          <p:cNvSpPr>
            <a:spLocks noGrp="1"/>
          </p:cNvSpPr>
          <p:nvPr>
            <p:ph type="title"/>
          </p:nvPr>
        </p:nvSpPr>
        <p:spPr/>
        <p:txBody>
          <a:bodyPr/>
          <a:lstStyle/>
          <a:p>
            <a:r>
              <a:rPr lang="en-US" dirty="0"/>
              <a:t>Meeting Format</a:t>
            </a:r>
          </a:p>
        </p:txBody>
      </p:sp>
      <p:sp>
        <p:nvSpPr>
          <p:cNvPr id="11" name="Content Placeholder 10">
            <a:extLst>
              <a:ext uri="{FF2B5EF4-FFF2-40B4-BE49-F238E27FC236}">
                <a16:creationId xmlns:a16="http://schemas.microsoft.com/office/drawing/2014/main" id="{4BDA5862-BFAF-4B7F-B74A-29F2FA9658AB}"/>
              </a:ext>
            </a:extLst>
          </p:cNvPr>
          <p:cNvSpPr>
            <a:spLocks noGrp="1"/>
          </p:cNvSpPr>
          <p:nvPr>
            <p:ph idx="1"/>
          </p:nvPr>
        </p:nvSpPr>
        <p:spPr/>
        <p:txBody>
          <a:bodyPr/>
          <a:lstStyle/>
          <a:p>
            <a:r>
              <a:rPr lang="en-US" sz="2275" dirty="0"/>
              <a:t>Monthly</a:t>
            </a:r>
          </a:p>
          <a:p>
            <a:r>
              <a:rPr lang="en-US" sz="2275" dirty="0"/>
              <a:t>Networking Hour</a:t>
            </a:r>
          </a:p>
          <a:p>
            <a:r>
              <a:rPr lang="en-US" sz="2275" dirty="0"/>
              <a:t>Organization Update</a:t>
            </a:r>
          </a:p>
          <a:p>
            <a:r>
              <a:rPr lang="en-US" sz="2275" dirty="0"/>
              <a:t>Host Presentation</a:t>
            </a:r>
          </a:p>
          <a:p>
            <a:r>
              <a:rPr lang="en-US" sz="2275" dirty="0"/>
              <a:t>Content</a:t>
            </a:r>
          </a:p>
          <a:p>
            <a:r>
              <a:rPr lang="en-US" sz="2275" dirty="0"/>
              <a:t>Wrap-Up</a:t>
            </a:r>
          </a:p>
          <a:p>
            <a:endParaRPr lang="en-US" sz="2275" dirty="0"/>
          </a:p>
        </p:txBody>
      </p:sp>
      <p:sp>
        <p:nvSpPr>
          <p:cNvPr id="5" name="Footer Placeholder 4">
            <a:extLst>
              <a:ext uri="{FF2B5EF4-FFF2-40B4-BE49-F238E27FC236}">
                <a16:creationId xmlns:a16="http://schemas.microsoft.com/office/drawing/2014/main" id="{33CCF7F8-CAE0-4212-AAC7-885BD38D45B0}"/>
              </a:ext>
            </a:extLst>
          </p:cNvPr>
          <p:cNvSpPr>
            <a:spLocks noGrp="1"/>
          </p:cNvSpPr>
          <p:nvPr>
            <p:ph type="ftr" sz="quarter" idx="11"/>
          </p:nvPr>
        </p:nvSpPr>
        <p:spPr/>
        <p:txBody>
          <a:bodyPr/>
          <a:lstStyle/>
          <a:p>
            <a:pPr defTabSz="742950"/>
            <a:r>
              <a:rPr lang="en-US">
                <a:solidFill>
                  <a:srgbClr val="6D6E70">
                    <a:tint val="75000"/>
                  </a:srgbClr>
                </a:solidFill>
                <a:latin typeface="Arial"/>
              </a:rPr>
              <a:t>© 2018 HGA</a:t>
            </a:r>
          </a:p>
        </p:txBody>
      </p:sp>
      <p:sp>
        <p:nvSpPr>
          <p:cNvPr id="6" name="Slide Number Placeholder 5">
            <a:extLst>
              <a:ext uri="{FF2B5EF4-FFF2-40B4-BE49-F238E27FC236}">
                <a16:creationId xmlns:a16="http://schemas.microsoft.com/office/drawing/2014/main" id="{1C17EBD6-4EE6-4EBB-A7BB-A9262B2F8F0E}"/>
              </a:ext>
            </a:extLst>
          </p:cNvPr>
          <p:cNvSpPr>
            <a:spLocks noGrp="1"/>
          </p:cNvSpPr>
          <p:nvPr>
            <p:ph type="sldNum" sz="quarter" idx="12"/>
          </p:nvPr>
        </p:nvSpPr>
        <p:spPr/>
        <p:txBody>
          <a:bodyPr/>
          <a:lstStyle/>
          <a:p>
            <a:pPr defTabSz="742950"/>
            <a:fld id="{F46EF868-7C93-4939-A1D5-876EDC915578}" type="slidenum">
              <a:rPr lang="en-US">
                <a:solidFill>
                  <a:srgbClr val="6D6E70">
                    <a:tint val="75000"/>
                  </a:srgbClr>
                </a:solidFill>
                <a:latin typeface="Arial"/>
              </a:rPr>
              <a:pPr defTabSz="742950"/>
              <a:t>15</a:t>
            </a:fld>
            <a:endParaRPr lang="en-US">
              <a:solidFill>
                <a:srgbClr val="6D6E70">
                  <a:tint val="75000"/>
                </a:srgbClr>
              </a:solidFill>
              <a:latin typeface="Arial"/>
            </a:endParaRPr>
          </a:p>
        </p:txBody>
      </p:sp>
      <p:sp>
        <p:nvSpPr>
          <p:cNvPr id="12" name="Text Placeholder 11">
            <a:extLst>
              <a:ext uri="{FF2B5EF4-FFF2-40B4-BE49-F238E27FC236}">
                <a16:creationId xmlns:a16="http://schemas.microsoft.com/office/drawing/2014/main" id="{8CFF14A1-0AA5-43A6-9D96-83C9837E05ED}"/>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969824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AE8F5B1-52F1-4CB3-8638-B3908574752F}"/>
              </a:ext>
            </a:extLst>
          </p:cNvPr>
          <p:cNvSpPr>
            <a:spLocks noGrp="1"/>
          </p:cNvSpPr>
          <p:nvPr>
            <p:ph type="title"/>
          </p:nvPr>
        </p:nvSpPr>
        <p:spPr/>
        <p:txBody>
          <a:bodyPr/>
          <a:lstStyle/>
          <a:p>
            <a:r>
              <a:rPr lang="en-US" dirty="0"/>
              <a:t>Communication Tools</a:t>
            </a:r>
          </a:p>
        </p:txBody>
      </p:sp>
      <p:sp>
        <p:nvSpPr>
          <p:cNvPr id="11" name="Content Placeholder 10">
            <a:extLst>
              <a:ext uri="{FF2B5EF4-FFF2-40B4-BE49-F238E27FC236}">
                <a16:creationId xmlns:a16="http://schemas.microsoft.com/office/drawing/2014/main" id="{4BDA5862-BFAF-4B7F-B74A-29F2FA9658AB}"/>
              </a:ext>
            </a:extLst>
          </p:cNvPr>
          <p:cNvSpPr>
            <a:spLocks noGrp="1"/>
          </p:cNvSpPr>
          <p:nvPr>
            <p:ph idx="1"/>
          </p:nvPr>
        </p:nvSpPr>
        <p:spPr/>
        <p:txBody>
          <a:bodyPr/>
          <a:lstStyle/>
          <a:p>
            <a:r>
              <a:rPr lang="en-US" sz="2275" dirty="0"/>
              <a:t>Email</a:t>
            </a:r>
            <a:endParaRPr lang="en-US" sz="2113" dirty="0"/>
          </a:p>
          <a:p>
            <a:pPr lvl="1">
              <a:spcBef>
                <a:spcPts val="0"/>
              </a:spcBef>
            </a:pPr>
            <a:r>
              <a:rPr lang="en-US" sz="2113" dirty="0"/>
              <a:t>Meeting Invites</a:t>
            </a:r>
          </a:p>
          <a:p>
            <a:pPr lvl="1">
              <a:spcBef>
                <a:spcPts val="0"/>
              </a:spcBef>
            </a:pPr>
            <a:r>
              <a:rPr lang="en-US" sz="2113" dirty="0"/>
              <a:t>Post-Meeting Notes</a:t>
            </a:r>
          </a:p>
          <a:p>
            <a:r>
              <a:rPr lang="en-US" sz="2275" dirty="0"/>
              <a:t>Google Docs</a:t>
            </a:r>
          </a:p>
          <a:p>
            <a:r>
              <a:rPr lang="en-US" sz="2275" dirty="0"/>
              <a:t>Slack Page</a:t>
            </a:r>
          </a:p>
          <a:p>
            <a:endParaRPr lang="en-US" sz="2275" dirty="0"/>
          </a:p>
        </p:txBody>
      </p:sp>
      <p:sp>
        <p:nvSpPr>
          <p:cNvPr id="5" name="Footer Placeholder 4">
            <a:extLst>
              <a:ext uri="{FF2B5EF4-FFF2-40B4-BE49-F238E27FC236}">
                <a16:creationId xmlns:a16="http://schemas.microsoft.com/office/drawing/2014/main" id="{33CCF7F8-CAE0-4212-AAC7-885BD38D45B0}"/>
              </a:ext>
            </a:extLst>
          </p:cNvPr>
          <p:cNvSpPr>
            <a:spLocks noGrp="1"/>
          </p:cNvSpPr>
          <p:nvPr>
            <p:ph type="ftr" sz="quarter" idx="11"/>
          </p:nvPr>
        </p:nvSpPr>
        <p:spPr/>
        <p:txBody>
          <a:bodyPr/>
          <a:lstStyle/>
          <a:p>
            <a:pPr defTabSz="742950"/>
            <a:r>
              <a:rPr lang="en-US">
                <a:solidFill>
                  <a:srgbClr val="6D6E70">
                    <a:tint val="75000"/>
                  </a:srgbClr>
                </a:solidFill>
                <a:latin typeface="Arial"/>
              </a:rPr>
              <a:t>© 2018 HGA</a:t>
            </a:r>
          </a:p>
        </p:txBody>
      </p:sp>
      <p:sp>
        <p:nvSpPr>
          <p:cNvPr id="6" name="Slide Number Placeholder 5">
            <a:extLst>
              <a:ext uri="{FF2B5EF4-FFF2-40B4-BE49-F238E27FC236}">
                <a16:creationId xmlns:a16="http://schemas.microsoft.com/office/drawing/2014/main" id="{1C17EBD6-4EE6-4EBB-A7BB-A9262B2F8F0E}"/>
              </a:ext>
            </a:extLst>
          </p:cNvPr>
          <p:cNvSpPr>
            <a:spLocks noGrp="1"/>
          </p:cNvSpPr>
          <p:nvPr>
            <p:ph type="sldNum" sz="quarter" idx="12"/>
          </p:nvPr>
        </p:nvSpPr>
        <p:spPr/>
        <p:txBody>
          <a:bodyPr/>
          <a:lstStyle/>
          <a:p>
            <a:pPr defTabSz="742950"/>
            <a:fld id="{F46EF868-7C93-4939-A1D5-876EDC915578}" type="slidenum">
              <a:rPr lang="en-US">
                <a:solidFill>
                  <a:srgbClr val="6D6E70">
                    <a:tint val="75000"/>
                  </a:srgbClr>
                </a:solidFill>
                <a:latin typeface="Arial"/>
              </a:rPr>
              <a:pPr defTabSz="742950"/>
              <a:t>16</a:t>
            </a:fld>
            <a:endParaRPr lang="en-US">
              <a:solidFill>
                <a:srgbClr val="6D6E70">
                  <a:tint val="75000"/>
                </a:srgbClr>
              </a:solidFill>
              <a:latin typeface="Arial"/>
            </a:endParaRPr>
          </a:p>
        </p:txBody>
      </p:sp>
      <p:sp>
        <p:nvSpPr>
          <p:cNvPr id="12" name="Text Placeholder 11">
            <a:extLst>
              <a:ext uri="{FF2B5EF4-FFF2-40B4-BE49-F238E27FC236}">
                <a16:creationId xmlns:a16="http://schemas.microsoft.com/office/drawing/2014/main" id="{8CFF14A1-0AA5-43A6-9D96-83C9837E05ED}"/>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712819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AE8F5B1-52F1-4CB3-8638-B3908574752F}"/>
              </a:ext>
            </a:extLst>
          </p:cNvPr>
          <p:cNvSpPr>
            <a:spLocks noGrp="1"/>
          </p:cNvSpPr>
          <p:nvPr>
            <p:ph type="title"/>
          </p:nvPr>
        </p:nvSpPr>
        <p:spPr/>
        <p:txBody>
          <a:bodyPr/>
          <a:lstStyle/>
          <a:p>
            <a:r>
              <a:rPr lang="en-US" dirty="0"/>
              <a:t>Question and Answer</a:t>
            </a:r>
          </a:p>
        </p:txBody>
      </p:sp>
      <p:sp>
        <p:nvSpPr>
          <p:cNvPr id="11" name="Content Placeholder 10">
            <a:extLst>
              <a:ext uri="{FF2B5EF4-FFF2-40B4-BE49-F238E27FC236}">
                <a16:creationId xmlns:a16="http://schemas.microsoft.com/office/drawing/2014/main" id="{4BDA5862-BFAF-4B7F-B74A-29F2FA9658AB}"/>
              </a:ext>
            </a:extLst>
          </p:cNvPr>
          <p:cNvSpPr>
            <a:spLocks noGrp="1"/>
          </p:cNvSpPr>
          <p:nvPr>
            <p:ph idx="1"/>
          </p:nvPr>
        </p:nvSpPr>
        <p:spPr/>
        <p:txBody>
          <a:bodyPr/>
          <a:lstStyle/>
          <a:p>
            <a:endParaRPr lang="en-US" sz="2275" dirty="0"/>
          </a:p>
        </p:txBody>
      </p:sp>
      <p:sp>
        <p:nvSpPr>
          <p:cNvPr id="5" name="Footer Placeholder 4">
            <a:extLst>
              <a:ext uri="{FF2B5EF4-FFF2-40B4-BE49-F238E27FC236}">
                <a16:creationId xmlns:a16="http://schemas.microsoft.com/office/drawing/2014/main" id="{33CCF7F8-CAE0-4212-AAC7-885BD38D45B0}"/>
              </a:ext>
            </a:extLst>
          </p:cNvPr>
          <p:cNvSpPr>
            <a:spLocks noGrp="1"/>
          </p:cNvSpPr>
          <p:nvPr>
            <p:ph type="ftr" sz="quarter" idx="11"/>
          </p:nvPr>
        </p:nvSpPr>
        <p:spPr/>
        <p:txBody>
          <a:bodyPr/>
          <a:lstStyle/>
          <a:p>
            <a:pPr defTabSz="742950"/>
            <a:r>
              <a:rPr lang="en-US">
                <a:solidFill>
                  <a:srgbClr val="6D6E70">
                    <a:tint val="75000"/>
                  </a:srgbClr>
                </a:solidFill>
                <a:latin typeface="Arial"/>
              </a:rPr>
              <a:t>© 2018 HGA</a:t>
            </a:r>
          </a:p>
        </p:txBody>
      </p:sp>
      <p:sp>
        <p:nvSpPr>
          <p:cNvPr id="6" name="Slide Number Placeholder 5">
            <a:extLst>
              <a:ext uri="{FF2B5EF4-FFF2-40B4-BE49-F238E27FC236}">
                <a16:creationId xmlns:a16="http://schemas.microsoft.com/office/drawing/2014/main" id="{1C17EBD6-4EE6-4EBB-A7BB-A9262B2F8F0E}"/>
              </a:ext>
            </a:extLst>
          </p:cNvPr>
          <p:cNvSpPr>
            <a:spLocks noGrp="1"/>
          </p:cNvSpPr>
          <p:nvPr>
            <p:ph type="sldNum" sz="quarter" idx="12"/>
          </p:nvPr>
        </p:nvSpPr>
        <p:spPr/>
        <p:txBody>
          <a:bodyPr/>
          <a:lstStyle/>
          <a:p>
            <a:pPr defTabSz="742950"/>
            <a:fld id="{F46EF868-7C93-4939-A1D5-876EDC915578}" type="slidenum">
              <a:rPr lang="en-US">
                <a:solidFill>
                  <a:srgbClr val="6D6E70">
                    <a:tint val="75000"/>
                  </a:srgbClr>
                </a:solidFill>
                <a:latin typeface="Arial"/>
              </a:rPr>
              <a:pPr defTabSz="742950"/>
              <a:t>17</a:t>
            </a:fld>
            <a:endParaRPr lang="en-US">
              <a:solidFill>
                <a:srgbClr val="6D6E70">
                  <a:tint val="75000"/>
                </a:srgbClr>
              </a:solidFill>
              <a:latin typeface="Arial"/>
            </a:endParaRPr>
          </a:p>
        </p:txBody>
      </p:sp>
      <p:sp>
        <p:nvSpPr>
          <p:cNvPr id="12" name="Text Placeholder 11">
            <a:extLst>
              <a:ext uri="{FF2B5EF4-FFF2-40B4-BE49-F238E27FC236}">
                <a16:creationId xmlns:a16="http://schemas.microsoft.com/office/drawing/2014/main" id="{8CFF14A1-0AA5-43A6-9D96-83C9837E05ED}"/>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408802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681037" y="1358463"/>
            <a:ext cx="8542636" cy="4192299"/>
          </a:xfrm>
        </p:spPr>
        <p:txBody>
          <a:bodyPr/>
          <a:lstStyle/>
          <a:p>
            <a:pPr marL="0" indent="0">
              <a:buNone/>
            </a:pPr>
            <a:r>
              <a:rPr lang="en-US" b="1" dirty="0"/>
              <a:t>5.1  “Intelligent Building Design &amp; Implementation”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9" name="Rectangle 8"/>
          <p:cNvSpPr/>
          <p:nvPr/>
        </p:nvSpPr>
        <p:spPr>
          <a:xfrm>
            <a:off x="3392324" y="5790538"/>
            <a:ext cx="6513676" cy="369332"/>
          </a:xfrm>
          <a:prstGeom prst="rect">
            <a:avLst/>
          </a:prstGeom>
        </p:spPr>
        <p:txBody>
          <a:bodyPr wrap="square">
            <a:spAutoFit/>
          </a:bodyPr>
          <a:lstStyle/>
          <a:p>
            <a:r>
              <a:rPr lang="en-US" b="1" dirty="0"/>
              <a:t>www.caba.org/Research</a:t>
            </a:r>
          </a:p>
        </p:txBody>
      </p:sp>
      <p:sp>
        <p:nvSpPr>
          <p:cNvPr id="8" name="Title 2"/>
          <p:cNvSpPr>
            <a:spLocks noGrp="1"/>
          </p:cNvSpPr>
          <p:nvPr>
            <p:ph type="title"/>
          </p:nvPr>
        </p:nvSpPr>
        <p:spPr>
          <a:xfrm>
            <a:off x="681037" y="117347"/>
            <a:ext cx="9333522" cy="524107"/>
          </a:xfrm>
        </p:spPr>
        <p:txBody>
          <a:bodyPr/>
          <a:lstStyle/>
          <a:p>
            <a:r>
              <a:rPr lang="en-US" b="1" dirty="0"/>
              <a:t>5.  Research Update  </a:t>
            </a:r>
            <a:br>
              <a:rPr lang="en-US" dirty="0"/>
            </a:br>
            <a:r>
              <a:rPr lang="sv-SE" dirty="0"/>
              <a:t>Harsha Chandrashekar (Honeywell International Inc.)</a:t>
            </a:r>
            <a:endParaRPr lang="en-US" dirty="0"/>
          </a:p>
        </p:txBody>
      </p:sp>
      <p:pic>
        <p:nvPicPr>
          <p:cNvPr id="2" name="Picture 2" descr="https://lh3.googleusercontent.com/OsZyECsn-R1K-n6h2WDtHbfI52JUSb8wlf8_P-ixc7QCB4utCw3WJN2mBOpyfvxlbSQ2YUbaEG02YF-GGe0uRtVvuHvyoGlmdz06K2oS8zRxyYWBQPKi1RXmIny2BXvVzqnCDSdNRN8">
            <a:extLst>
              <a:ext uri="{FF2B5EF4-FFF2-40B4-BE49-F238E27FC236}">
                <a16:creationId xmlns:a16="http://schemas.microsoft.com/office/drawing/2014/main" id="{7857903E-383A-4B8B-8D9F-F26AF7618F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037" y="1834130"/>
            <a:ext cx="8434377" cy="3665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898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681037" y="1358463"/>
            <a:ext cx="8542636" cy="4192299"/>
          </a:xfrm>
        </p:spPr>
        <p:txBody>
          <a:bodyPr/>
          <a:lstStyle/>
          <a:p>
            <a:pPr marL="0" indent="0">
              <a:buNone/>
            </a:pPr>
            <a:r>
              <a:rPr lang="en-US" b="1" dirty="0"/>
              <a:t>5.2  “Phase 2:  Improving Organizational Productivity with Building Automation Systems”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8" name="Title 2"/>
          <p:cNvSpPr>
            <a:spLocks noGrp="1"/>
          </p:cNvSpPr>
          <p:nvPr>
            <p:ph type="title"/>
          </p:nvPr>
        </p:nvSpPr>
        <p:spPr>
          <a:xfrm>
            <a:off x="681037" y="145419"/>
            <a:ext cx="9030122" cy="524107"/>
          </a:xfrm>
        </p:spPr>
        <p:txBody>
          <a:bodyPr/>
          <a:lstStyle/>
          <a:p>
            <a:r>
              <a:rPr lang="en-US" b="1" dirty="0"/>
              <a:t>5.  Research Update  </a:t>
            </a:r>
            <a:br>
              <a:rPr lang="en-US" dirty="0"/>
            </a:br>
            <a:r>
              <a:rPr lang="en-US" dirty="0"/>
              <a:t>Trevor Nightingale (National Research Council)</a:t>
            </a:r>
          </a:p>
        </p:txBody>
      </p:sp>
      <p:sp>
        <p:nvSpPr>
          <p:cNvPr id="7" name="Rectangle 6">
            <a:extLst>
              <a:ext uri="{FF2B5EF4-FFF2-40B4-BE49-F238E27FC236}">
                <a16:creationId xmlns:a16="http://schemas.microsoft.com/office/drawing/2014/main" id="{A199A6A7-6CB4-4C7D-86F3-FD2E04FFF9CE}"/>
              </a:ext>
            </a:extLst>
          </p:cNvPr>
          <p:cNvSpPr/>
          <p:nvPr/>
        </p:nvSpPr>
        <p:spPr>
          <a:xfrm>
            <a:off x="561413" y="4788818"/>
            <a:ext cx="6513676" cy="369332"/>
          </a:xfrm>
          <a:prstGeom prst="rect">
            <a:avLst/>
          </a:prstGeom>
        </p:spPr>
        <p:txBody>
          <a:bodyPr wrap="square">
            <a:spAutoFit/>
          </a:bodyPr>
          <a:lstStyle/>
          <a:p>
            <a:r>
              <a:rPr lang="en-US" b="1" dirty="0"/>
              <a:t>Free Download of Phase 1:  www.caba.org/productivity</a:t>
            </a:r>
          </a:p>
        </p:txBody>
      </p:sp>
      <p:pic>
        <p:nvPicPr>
          <p:cNvPr id="4098" name="Picture 2" descr="http://www.caba.org/documents/thumbnail-gallery/images/IOPBAS-view.jpg">
            <a:extLst>
              <a:ext uri="{FF2B5EF4-FFF2-40B4-BE49-F238E27FC236}">
                <a16:creationId xmlns:a16="http://schemas.microsoft.com/office/drawing/2014/main" id="{B00D3B7A-D4CE-4730-AD5E-4FA9F3F996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215"/>
          <a:stretch/>
        </p:blipFill>
        <p:spPr bwMode="auto">
          <a:xfrm>
            <a:off x="681037" y="2214804"/>
            <a:ext cx="5108269" cy="225440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s://lh3.googleusercontent.com/QBTevRl7pnNc0XlhKtBlL4Lvml2abPapWR3SX9-3irFkVSpX_mSLEXQim2wHPneRrBnZk_IW7_9wIsJSVimG6PVn6K_so0au8hl9xHfGOnkGo0Kq7YR5QFhmHWEhE1UvdRqo87S-pOc">
            <a:extLst>
              <a:ext uri="{FF2B5EF4-FFF2-40B4-BE49-F238E27FC236}">
                <a16:creationId xmlns:a16="http://schemas.microsoft.com/office/drawing/2014/main" id="{23A9101C-1E82-4F83-9A84-BF87F6AEDC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466" y="5372725"/>
            <a:ext cx="5090840" cy="913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043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1038" y="159850"/>
            <a:ext cx="6164380" cy="524107"/>
          </a:xfrm>
        </p:spPr>
        <p:txBody>
          <a:bodyPr/>
          <a:lstStyle/>
          <a:p>
            <a:r>
              <a:rPr lang="en-US" b="1" dirty="0"/>
              <a:t>Agenda</a:t>
            </a:r>
            <a:br>
              <a:rPr lang="en-US" b="1" dirty="0"/>
            </a:br>
            <a:r>
              <a:rPr lang="en-US" dirty="0"/>
              <a:t>Greg Walker (CABA) </a:t>
            </a:r>
          </a:p>
        </p:txBody>
      </p:sp>
      <p:pic>
        <p:nvPicPr>
          <p:cNvPr id="2050" name="Picture 2" descr="Image result for agenda free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10433" b="7631"/>
          <a:stretch/>
        </p:blipFill>
        <p:spPr bwMode="auto">
          <a:xfrm>
            <a:off x="5032931" y="1231351"/>
            <a:ext cx="4886131" cy="3275337"/>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p:cNvSpPr>
            <a:spLocks noGrp="1"/>
          </p:cNvSpPr>
          <p:nvPr>
            <p:ph type="body" sz="quarter" idx="12"/>
          </p:nvPr>
        </p:nvSpPr>
        <p:spPr>
          <a:xfrm>
            <a:off x="682328" y="1376101"/>
            <a:ext cx="6254804" cy="4932362"/>
          </a:xfrm>
        </p:spPr>
        <p:txBody>
          <a:bodyPr>
            <a:normAutofit/>
          </a:bodyPr>
          <a:lstStyle/>
          <a:p>
            <a:pPr marL="0" indent="0">
              <a:buNone/>
            </a:pPr>
            <a:r>
              <a:rPr lang="en-US" dirty="0"/>
              <a:t>1.   Agenda</a:t>
            </a:r>
          </a:p>
          <a:p>
            <a:pPr marL="0" indent="0">
              <a:buNone/>
            </a:pPr>
            <a:r>
              <a:rPr lang="en-US" dirty="0"/>
              <a:t>2.   Call to Order, Welcome, Introductions</a:t>
            </a:r>
          </a:p>
          <a:p>
            <a:pPr marL="0" indent="0">
              <a:buNone/>
            </a:pPr>
            <a:r>
              <a:rPr lang="en-US" dirty="0"/>
              <a:t>3.   Administrative </a:t>
            </a:r>
          </a:p>
          <a:p>
            <a:pPr marL="342900" indent="-342900">
              <a:buFont typeface="Arial"/>
              <a:buAutoNum type="arabicPeriod" startAt="4"/>
            </a:pPr>
            <a:r>
              <a:rPr lang="en-US" dirty="0"/>
              <a:t>“Intelligent Buildings for Occupants, Owners, and Operators: A Consultant’s Perspective</a:t>
            </a:r>
            <a:r>
              <a:rPr lang="en-CA" dirty="0"/>
              <a:t>IoT in the Enterprise” </a:t>
            </a:r>
            <a:r>
              <a:rPr lang="en-US" dirty="0"/>
              <a:t>(30 min)</a:t>
            </a:r>
          </a:p>
          <a:p>
            <a:pPr marL="0" indent="0">
              <a:buNone/>
            </a:pPr>
            <a:r>
              <a:rPr lang="en-US" dirty="0"/>
              <a:t>5.   Research Update </a:t>
            </a:r>
          </a:p>
          <a:p>
            <a:pPr marL="0" indent="0">
              <a:buNone/>
            </a:pPr>
            <a:r>
              <a:rPr lang="en-US" dirty="0"/>
              <a:t>6.   White Paper Sub-Committee Update</a:t>
            </a:r>
          </a:p>
          <a:p>
            <a:pPr marL="0" indent="0">
              <a:buNone/>
            </a:pPr>
            <a:r>
              <a:rPr lang="en-US" dirty="0"/>
              <a:t>7.   New Business 	</a:t>
            </a:r>
          </a:p>
          <a:p>
            <a:pPr marL="0" indent="0">
              <a:buNone/>
            </a:pPr>
            <a:r>
              <a:rPr lang="en-US" dirty="0"/>
              <a:t>8.   Announcements</a:t>
            </a:r>
          </a:p>
          <a:p>
            <a:pPr marL="0" indent="0">
              <a:buNone/>
            </a:pPr>
            <a:r>
              <a:rPr lang="en-US" dirty="0"/>
              <a:t>9.   Adjournment</a:t>
            </a:r>
          </a:p>
        </p:txBody>
      </p:sp>
      <p:pic>
        <p:nvPicPr>
          <p:cNvPr id="1026" name="Picture 2" descr="http://www.caba.org/images/caba-intelligent-buildings-counci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958" y="5154391"/>
            <a:ext cx="34290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718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681037" y="1654915"/>
            <a:ext cx="8542636" cy="4192299"/>
          </a:xfrm>
        </p:spPr>
        <p:txBody>
          <a:bodyPr/>
          <a:lstStyle/>
          <a:p>
            <a:pPr marL="0" indent="0">
              <a:buNone/>
            </a:pPr>
            <a:r>
              <a:rPr lang="en-US" b="1" dirty="0"/>
              <a:t>5.3  “Monetization of Intelligent Buildings”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9" name="Rectangle 8"/>
          <p:cNvSpPr/>
          <p:nvPr/>
        </p:nvSpPr>
        <p:spPr>
          <a:xfrm>
            <a:off x="3500883" y="5203085"/>
            <a:ext cx="6513676" cy="369332"/>
          </a:xfrm>
          <a:prstGeom prst="rect">
            <a:avLst/>
          </a:prstGeom>
        </p:spPr>
        <p:txBody>
          <a:bodyPr wrap="square">
            <a:spAutoFit/>
          </a:bodyPr>
          <a:lstStyle/>
          <a:p>
            <a:r>
              <a:rPr lang="en-US" b="1" dirty="0"/>
              <a:t>www.caba.org/Research</a:t>
            </a:r>
          </a:p>
        </p:txBody>
      </p:sp>
      <p:sp>
        <p:nvSpPr>
          <p:cNvPr id="8" name="Title 2"/>
          <p:cNvSpPr>
            <a:spLocks noGrp="1"/>
          </p:cNvSpPr>
          <p:nvPr>
            <p:ph type="title"/>
          </p:nvPr>
        </p:nvSpPr>
        <p:spPr>
          <a:xfrm>
            <a:off x="681037" y="117347"/>
            <a:ext cx="9333522" cy="524107"/>
          </a:xfrm>
        </p:spPr>
        <p:txBody>
          <a:bodyPr/>
          <a:lstStyle/>
          <a:p>
            <a:r>
              <a:rPr lang="en-US" b="1" dirty="0"/>
              <a:t>5.  Research Update  </a:t>
            </a:r>
            <a:br>
              <a:rPr lang="en-US" dirty="0"/>
            </a:br>
            <a:r>
              <a:rPr lang="sv-SE" dirty="0"/>
              <a:t>Harsha Chandrashekar (Honeywell International Inc.)</a:t>
            </a:r>
            <a:endParaRPr lang="en-US" dirty="0"/>
          </a:p>
        </p:txBody>
      </p:sp>
      <p:pic>
        <p:nvPicPr>
          <p:cNvPr id="2050" name="Picture 2" descr="https://lh4.googleusercontent.com/1dxZ-qnHj2m0ibZqUITx4RcuvFfGOj1noS5btsxckWr8NmT28jxUsVhzuGZD1YhpRhNguGWMa2LT9dDaPK86mcFGGT1HvrWK9wf_jQBhb2DcFcZ2kw57NG4EKkgxxgvpFOJQHy8Qq8I">
            <a:extLst>
              <a:ext uri="{FF2B5EF4-FFF2-40B4-BE49-F238E27FC236}">
                <a16:creationId xmlns:a16="http://schemas.microsoft.com/office/drawing/2014/main" id="{320D9634-66E1-484C-A37B-3D9193DE9C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037" y="2545279"/>
            <a:ext cx="8542636" cy="1767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282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1037" y="134386"/>
            <a:ext cx="7719479" cy="524107"/>
          </a:xfrm>
        </p:spPr>
        <p:txBody>
          <a:bodyPr/>
          <a:lstStyle/>
          <a:p>
            <a:r>
              <a:rPr lang="en-US" b="1" dirty="0"/>
              <a:t>6.  White Paper Sub-Committee Update </a:t>
            </a:r>
            <a:br>
              <a:rPr lang="en-US" b="1" dirty="0"/>
            </a:br>
            <a:r>
              <a:rPr lang="en-CA" dirty="0"/>
              <a:t>Ken Wacks (Ken Wacks Associates)</a:t>
            </a:r>
            <a:endParaRPr lang="en-US" dirty="0"/>
          </a:p>
        </p:txBody>
      </p:sp>
      <p:sp>
        <p:nvSpPr>
          <p:cNvPr id="4" name="Content Placeholder 6">
            <a:extLst>
              <a:ext uri="{FF2B5EF4-FFF2-40B4-BE49-F238E27FC236}">
                <a16:creationId xmlns:a16="http://schemas.microsoft.com/office/drawing/2014/main" id="{CB0389FB-E397-40A7-A3DE-E485F87B66D1}"/>
              </a:ext>
            </a:extLst>
          </p:cNvPr>
          <p:cNvSpPr txBox="1">
            <a:spLocks/>
          </p:cNvSpPr>
          <p:nvPr/>
        </p:nvSpPr>
        <p:spPr>
          <a:xfrm>
            <a:off x="681036" y="1413935"/>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CA" sz="2000" b="1" dirty="0"/>
              <a:t>6.1 Recently Completed:  </a:t>
            </a:r>
          </a:p>
          <a:p>
            <a:pPr marL="0" indent="0">
              <a:buNone/>
            </a:pPr>
            <a:r>
              <a:rPr lang="en-CA" sz="2000" b="1" dirty="0"/>
              <a:t>“Creating a New Deal for Buildings”  </a:t>
            </a:r>
          </a:p>
          <a:p>
            <a:pPr marL="0" indent="0">
              <a:buNone/>
            </a:pPr>
            <a:endParaRPr lang="en-US" sz="6600" b="1" dirty="0"/>
          </a:p>
        </p:txBody>
      </p:sp>
      <p:sp>
        <p:nvSpPr>
          <p:cNvPr id="2" name="TextBox 1">
            <a:extLst>
              <a:ext uri="{FF2B5EF4-FFF2-40B4-BE49-F238E27FC236}">
                <a16:creationId xmlns:a16="http://schemas.microsoft.com/office/drawing/2014/main" id="{F49F4E2B-EEB0-4736-A001-E9CD8947E750}"/>
              </a:ext>
            </a:extLst>
          </p:cNvPr>
          <p:cNvSpPr txBox="1"/>
          <p:nvPr/>
        </p:nvSpPr>
        <p:spPr>
          <a:xfrm>
            <a:off x="764088" y="2408560"/>
            <a:ext cx="7803715" cy="3785652"/>
          </a:xfrm>
          <a:prstGeom prst="rect">
            <a:avLst/>
          </a:prstGeom>
          <a:noFill/>
        </p:spPr>
        <p:txBody>
          <a:bodyPr wrap="square" rtlCol="0">
            <a:spAutoFit/>
          </a:bodyPr>
          <a:lstStyle/>
          <a:p>
            <a:r>
              <a:rPr lang="en-CA" sz="2000" dirty="0">
                <a:solidFill>
                  <a:schemeClr val="tx2"/>
                </a:solidFill>
              </a:rPr>
              <a:t>Buildingcontext.me</a:t>
            </a:r>
          </a:p>
          <a:p>
            <a:r>
              <a:rPr lang="en-CA" sz="2000" dirty="0" err="1">
                <a:solidFill>
                  <a:schemeClr val="tx2"/>
                </a:solidFill>
              </a:rPr>
              <a:t>Cimetrics</a:t>
            </a:r>
            <a:r>
              <a:rPr lang="en-CA" sz="2000" dirty="0">
                <a:solidFill>
                  <a:schemeClr val="tx2"/>
                </a:solidFill>
              </a:rPr>
              <a:t>, Inc.</a:t>
            </a:r>
          </a:p>
          <a:p>
            <a:r>
              <a:rPr lang="en-CA" sz="2000" dirty="0">
                <a:solidFill>
                  <a:schemeClr val="tx2"/>
                </a:solidFill>
              </a:rPr>
              <a:t>Fulham Co., Inc.</a:t>
            </a:r>
          </a:p>
          <a:p>
            <a:r>
              <a:rPr lang="en-CA" sz="2000" dirty="0">
                <a:solidFill>
                  <a:schemeClr val="tx2"/>
                </a:solidFill>
              </a:rPr>
              <a:t>Honeywell International Inc.</a:t>
            </a:r>
          </a:p>
          <a:p>
            <a:r>
              <a:rPr lang="en-CA" sz="2000" dirty="0">
                <a:solidFill>
                  <a:schemeClr val="tx2"/>
                </a:solidFill>
              </a:rPr>
              <a:t>Johnson Controls Inc.</a:t>
            </a:r>
          </a:p>
          <a:p>
            <a:r>
              <a:rPr lang="en-CA" sz="2000" dirty="0" err="1">
                <a:solidFill>
                  <a:schemeClr val="tx2"/>
                </a:solidFill>
              </a:rPr>
              <a:t>LonMark</a:t>
            </a:r>
            <a:r>
              <a:rPr lang="en-CA" sz="2000" dirty="0">
                <a:solidFill>
                  <a:schemeClr val="tx2"/>
                </a:solidFill>
              </a:rPr>
              <a:t> International</a:t>
            </a:r>
          </a:p>
          <a:p>
            <a:r>
              <a:rPr lang="en-CA" sz="2000" dirty="0" err="1">
                <a:solidFill>
                  <a:schemeClr val="tx2"/>
                </a:solidFill>
              </a:rPr>
              <a:t>SkyFoundry</a:t>
            </a:r>
            <a:r>
              <a:rPr lang="en-CA" sz="2000" dirty="0">
                <a:solidFill>
                  <a:schemeClr val="tx2"/>
                </a:solidFill>
              </a:rPr>
              <a:t>, LLC</a:t>
            </a:r>
          </a:p>
          <a:p>
            <a:r>
              <a:rPr lang="en-CA" sz="2000" dirty="0">
                <a:solidFill>
                  <a:schemeClr val="tx2"/>
                </a:solidFill>
              </a:rPr>
              <a:t>Sustainable Resources Management Inc.</a:t>
            </a:r>
          </a:p>
          <a:p>
            <a:r>
              <a:rPr lang="en-CA" sz="2000" dirty="0" err="1">
                <a:solidFill>
                  <a:schemeClr val="tx2"/>
                </a:solidFill>
              </a:rPr>
              <a:t>Yorkland</a:t>
            </a:r>
            <a:r>
              <a:rPr lang="en-CA" sz="2000" dirty="0">
                <a:solidFill>
                  <a:schemeClr val="tx2"/>
                </a:solidFill>
              </a:rPr>
              <a:t> Controls Limited</a:t>
            </a:r>
          </a:p>
          <a:p>
            <a:endParaRPr lang="en-CA" sz="2000" dirty="0">
              <a:solidFill>
                <a:schemeClr val="tx2"/>
              </a:solidFill>
            </a:endParaRPr>
          </a:p>
          <a:p>
            <a:endParaRPr lang="en-CA" sz="2000" dirty="0">
              <a:solidFill>
                <a:schemeClr val="tx2"/>
              </a:solidFill>
            </a:endParaRPr>
          </a:p>
          <a:p>
            <a:endParaRPr lang="en-US" sz="2000" dirty="0">
              <a:solidFill>
                <a:schemeClr val="tx2"/>
              </a:solidFill>
            </a:endParaRPr>
          </a:p>
        </p:txBody>
      </p:sp>
      <p:sp>
        <p:nvSpPr>
          <p:cNvPr id="5" name="Rectangle 4">
            <a:extLst>
              <a:ext uri="{FF2B5EF4-FFF2-40B4-BE49-F238E27FC236}">
                <a16:creationId xmlns:a16="http://schemas.microsoft.com/office/drawing/2014/main" id="{2B0957A4-CD63-4FBD-A7EC-3D5FB6AEA38D}"/>
              </a:ext>
            </a:extLst>
          </p:cNvPr>
          <p:cNvSpPr/>
          <p:nvPr/>
        </p:nvSpPr>
        <p:spPr>
          <a:xfrm>
            <a:off x="764088" y="5610587"/>
            <a:ext cx="6513676" cy="369332"/>
          </a:xfrm>
          <a:prstGeom prst="rect">
            <a:avLst/>
          </a:prstGeom>
        </p:spPr>
        <p:txBody>
          <a:bodyPr wrap="square">
            <a:spAutoFit/>
          </a:bodyPr>
          <a:lstStyle/>
          <a:p>
            <a:r>
              <a:rPr lang="en-US" b="1" dirty="0"/>
              <a:t>www.caba.org/WhitePapers</a:t>
            </a:r>
          </a:p>
        </p:txBody>
      </p:sp>
    </p:spTree>
    <p:extLst>
      <p:ext uri="{BB962C8B-B14F-4D97-AF65-F5344CB8AC3E}">
        <p14:creationId xmlns:p14="http://schemas.microsoft.com/office/powerpoint/2010/main" val="33214850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1037" y="134386"/>
            <a:ext cx="7719479" cy="524107"/>
          </a:xfrm>
        </p:spPr>
        <p:txBody>
          <a:bodyPr/>
          <a:lstStyle/>
          <a:p>
            <a:r>
              <a:rPr lang="en-US" b="1" dirty="0"/>
              <a:t>6.  White Paper Sub-Committee Update </a:t>
            </a:r>
            <a:br>
              <a:rPr lang="en-US" b="1" dirty="0"/>
            </a:br>
            <a:r>
              <a:rPr lang="en-CA" dirty="0"/>
              <a:t>Ken Wacks (Ken Wacks Associates)</a:t>
            </a:r>
            <a:endParaRPr lang="en-US" dirty="0"/>
          </a:p>
        </p:txBody>
      </p:sp>
      <p:sp>
        <p:nvSpPr>
          <p:cNvPr id="4" name="Content Placeholder 6">
            <a:extLst>
              <a:ext uri="{FF2B5EF4-FFF2-40B4-BE49-F238E27FC236}">
                <a16:creationId xmlns:a16="http://schemas.microsoft.com/office/drawing/2014/main" id="{CB0389FB-E397-40A7-A3DE-E485F87B66D1}"/>
              </a:ext>
            </a:extLst>
          </p:cNvPr>
          <p:cNvSpPr txBox="1">
            <a:spLocks/>
          </p:cNvSpPr>
          <p:nvPr/>
        </p:nvSpPr>
        <p:spPr>
          <a:xfrm>
            <a:off x="681036" y="1413935"/>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CA" sz="2000" b="1" dirty="0"/>
              <a:t>6.1 Recently Completed:  </a:t>
            </a:r>
          </a:p>
          <a:p>
            <a:pPr marL="0" indent="0">
              <a:buNone/>
            </a:pPr>
            <a:r>
              <a:rPr lang="en-CA" sz="2000" b="1" dirty="0"/>
              <a:t>“Probable Elevator Systems in Future Intelligent Buildings”  </a:t>
            </a:r>
          </a:p>
          <a:p>
            <a:pPr marL="0" indent="0">
              <a:buNone/>
            </a:pPr>
            <a:r>
              <a:rPr lang="en-CA" sz="2000" b="1" dirty="0"/>
              <a:t>Part 1:  Speed of Multi-dimensionality</a:t>
            </a:r>
          </a:p>
          <a:p>
            <a:pPr marL="0" indent="0">
              <a:buNone/>
            </a:pPr>
            <a:r>
              <a:rPr lang="en-CA" sz="2000" b="1" dirty="0"/>
              <a:t>Part 2:  Remote Control and Monitoring and Emergency Operation</a:t>
            </a:r>
          </a:p>
          <a:p>
            <a:pPr marL="0" indent="0">
              <a:buNone/>
            </a:pPr>
            <a:r>
              <a:rPr lang="en-CA" sz="2000" b="1" dirty="0"/>
              <a:t>Part 3:  Dispatchers and Energy Conservation </a:t>
            </a:r>
          </a:p>
          <a:p>
            <a:pPr marL="0" indent="0">
              <a:buNone/>
            </a:pPr>
            <a:endParaRPr lang="en-US" sz="6600" b="1" dirty="0"/>
          </a:p>
        </p:txBody>
      </p:sp>
      <p:sp>
        <p:nvSpPr>
          <p:cNvPr id="2" name="TextBox 1">
            <a:extLst>
              <a:ext uri="{FF2B5EF4-FFF2-40B4-BE49-F238E27FC236}">
                <a16:creationId xmlns:a16="http://schemas.microsoft.com/office/drawing/2014/main" id="{F49F4E2B-EEB0-4736-A001-E9CD8947E750}"/>
              </a:ext>
            </a:extLst>
          </p:cNvPr>
          <p:cNvSpPr txBox="1"/>
          <p:nvPr/>
        </p:nvSpPr>
        <p:spPr>
          <a:xfrm>
            <a:off x="764088" y="4108130"/>
            <a:ext cx="7803715" cy="707886"/>
          </a:xfrm>
          <a:prstGeom prst="rect">
            <a:avLst/>
          </a:prstGeom>
          <a:noFill/>
        </p:spPr>
        <p:txBody>
          <a:bodyPr wrap="square" rtlCol="0">
            <a:spAutoFit/>
          </a:bodyPr>
          <a:lstStyle/>
          <a:p>
            <a:r>
              <a:rPr lang="en-CA" sz="2000" dirty="0">
                <a:solidFill>
                  <a:schemeClr val="tx2"/>
                </a:solidFill>
              </a:rPr>
              <a:t>International Association of Elevator Engineers</a:t>
            </a:r>
          </a:p>
          <a:p>
            <a:r>
              <a:rPr lang="en-CA" sz="2000" dirty="0">
                <a:solidFill>
                  <a:schemeClr val="tx2"/>
                </a:solidFill>
              </a:rPr>
              <a:t>The University of Northampton</a:t>
            </a:r>
            <a:endParaRPr lang="en-US" sz="2000" dirty="0">
              <a:solidFill>
                <a:schemeClr val="tx2"/>
              </a:solidFill>
            </a:endParaRPr>
          </a:p>
        </p:txBody>
      </p:sp>
      <p:sp>
        <p:nvSpPr>
          <p:cNvPr id="5" name="Rectangle 4">
            <a:extLst>
              <a:ext uri="{FF2B5EF4-FFF2-40B4-BE49-F238E27FC236}">
                <a16:creationId xmlns:a16="http://schemas.microsoft.com/office/drawing/2014/main" id="{8824F48B-312B-4438-9A29-F36B4C9DE7F2}"/>
              </a:ext>
            </a:extLst>
          </p:cNvPr>
          <p:cNvSpPr/>
          <p:nvPr/>
        </p:nvSpPr>
        <p:spPr>
          <a:xfrm>
            <a:off x="764088" y="5666536"/>
            <a:ext cx="6513676" cy="369332"/>
          </a:xfrm>
          <a:prstGeom prst="rect">
            <a:avLst/>
          </a:prstGeom>
        </p:spPr>
        <p:txBody>
          <a:bodyPr wrap="square">
            <a:spAutoFit/>
          </a:bodyPr>
          <a:lstStyle/>
          <a:p>
            <a:r>
              <a:rPr lang="en-US" b="1" dirty="0"/>
              <a:t>www.caba.org/WhitePapers</a:t>
            </a:r>
          </a:p>
        </p:txBody>
      </p:sp>
    </p:spTree>
    <p:extLst>
      <p:ext uri="{BB962C8B-B14F-4D97-AF65-F5344CB8AC3E}">
        <p14:creationId xmlns:p14="http://schemas.microsoft.com/office/powerpoint/2010/main" val="602417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1037" y="134386"/>
            <a:ext cx="7719479" cy="524107"/>
          </a:xfrm>
        </p:spPr>
        <p:txBody>
          <a:bodyPr/>
          <a:lstStyle/>
          <a:p>
            <a:r>
              <a:rPr lang="en-US" b="1" dirty="0"/>
              <a:t>6.  White Paper Sub-Committee Update </a:t>
            </a:r>
            <a:br>
              <a:rPr lang="en-US" b="1" dirty="0"/>
            </a:br>
            <a:r>
              <a:rPr lang="en-CA" dirty="0"/>
              <a:t>Ken Wacks (Ken Wacks Associates)</a:t>
            </a:r>
            <a:endParaRPr lang="en-US" dirty="0"/>
          </a:p>
        </p:txBody>
      </p:sp>
      <p:sp>
        <p:nvSpPr>
          <p:cNvPr id="4" name="Content Placeholder 6">
            <a:extLst>
              <a:ext uri="{FF2B5EF4-FFF2-40B4-BE49-F238E27FC236}">
                <a16:creationId xmlns:a16="http://schemas.microsoft.com/office/drawing/2014/main" id="{CB0389FB-E397-40A7-A3DE-E485F87B66D1}"/>
              </a:ext>
            </a:extLst>
          </p:cNvPr>
          <p:cNvSpPr txBox="1">
            <a:spLocks/>
          </p:cNvSpPr>
          <p:nvPr/>
        </p:nvSpPr>
        <p:spPr>
          <a:xfrm>
            <a:off x="681036" y="1413935"/>
            <a:ext cx="9057949" cy="3202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CA" sz="2000" b="1" dirty="0"/>
              <a:t>6.2 In Progress:  </a:t>
            </a:r>
          </a:p>
          <a:p>
            <a:pPr marL="0" indent="0">
              <a:buNone/>
            </a:pPr>
            <a:r>
              <a:rPr lang="en-CA" sz="2000" b="1" dirty="0"/>
              <a:t>“</a:t>
            </a:r>
            <a:r>
              <a:rPr lang="en-US" sz="2000" b="1" dirty="0"/>
              <a:t>Impacts of Automated Shading in Building Projects</a:t>
            </a:r>
            <a:r>
              <a:rPr lang="en-CA" sz="2000" b="1" dirty="0"/>
              <a:t>”  </a:t>
            </a:r>
          </a:p>
          <a:p>
            <a:pPr marL="0" indent="0">
              <a:buNone/>
            </a:pPr>
            <a:endParaRPr lang="en-US" sz="6600" b="1" dirty="0"/>
          </a:p>
        </p:txBody>
      </p:sp>
      <p:sp>
        <p:nvSpPr>
          <p:cNvPr id="2" name="TextBox 1">
            <a:extLst>
              <a:ext uri="{FF2B5EF4-FFF2-40B4-BE49-F238E27FC236}">
                <a16:creationId xmlns:a16="http://schemas.microsoft.com/office/drawing/2014/main" id="{F49F4E2B-EEB0-4736-A001-E9CD8947E750}"/>
              </a:ext>
            </a:extLst>
          </p:cNvPr>
          <p:cNvSpPr txBox="1"/>
          <p:nvPr/>
        </p:nvSpPr>
        <p:spPr>
          <a:xfrm>
            <a:off x="671401" y="2294265"/>
            <a:ext cx="6818801" cy="5016758"/>
          </a:xfrm>
          <a:prstGeom prst="rect">
            <a:avLst/>
          </a:prstGeom>
          <a:noFill/>
        </p:spPr>
        <p:txBody>
          <a:bodyPr wrap="square" rtlCol="0">
            <a:spAutoFit/>
          </a:bodyPr>
          <a:lstStyle/>
          <a:p>
            <a:r>
              <a:rPr lang="en-CA" sz="2000" dirty="0" err="1">
                <a:solidFill>
                  <a:schemeClr val="tx2"/>
                </a:solidFill>
              </a:rPr>
              <a:t>Ecotay</a:t>
            </a:r>
            <a:r>
              <a:rPr lang="en-CA" sz="2000" dirty="0">
                <a:solidFill>
                  <a:schemeClr val="tx2"/>
                </a:solidFill>
              </a:rPr>
              <a:t> Inc. </a:t>
            </a:r>
          </a:p>
          <a:p>
            <a:r>
              <a:rPr lang="en-CA" sz="2000" dirty="0" err="1">
                <a:solidFill>
                  <a:schemeClr val="tx2"/>
                </a:solidFill>
              </a:rPr>
              <a:t>HunterDouglas</a:t>
            </a:r>
            <a:r>
              <a:rPr lang="en-CA" sz="2000" dirty="0">
                <a:solidFill>
                  <a:schemeClr val="tx2"/>
                </a:solidFill>
              </a:rPr>
              <a:t> </a:t>
            </a:r>
          </a:p>
          <a:p>
            <a:r>
              <a:rPr lang="en-CA" sz="2000" dirty="0">
                <a:solidFill>
                  <a:schemeClr val="tx2"/>
                </a:solidFill>
              </a:rPr>
              <a:t>Lawrence Berkeley National Laboratory</a:t>
            </a:r>
          </a:p>
          <a:p>
            <a:r>
              <a:rPr lang="en-CA" sz="2000" dirty="0" err="1">
                <a:solidFill>
                  <a:schemeClr val="tx2"/>
                </a:solidFill>
              </a:rPr>
              <a:t>MechoSystems</a:t>
            </a:r>
            <a:r>
              <a:rPr lang="en-CA" sz="2000" dirty="0">
                <a:solidFill>
                  <a:schemeClr val="tx2"/>
                </a:solidFill>
              </a:rPr>
              <a:t>, Inc.</a:t>
            </a:r>
          </a:p>
          <a:p>
            <a:r>
              <a:rPr lang="en-CA" sz="2000" dirty="0">
                <a:solidFill>
                  <a:schemeClr val="tx2"/>
                </a:solidFill>
              </a:rPr>
              <a:t>NYSERDA</a:t>
            </a:r>
          </a:p>
          <a:p>
            <a:r>
              <a:rPr lang="en-CA" sz="2000" dirty="0">
                <a:solidFill>
                  <a:schemeClr val="tx2"/>
                </a:solidFill>
              </a:rPr>
              <a:t>PLC Multipoint, Inc.</a:t>
            </a:r>
          </a:p>
          <a:p>
            <a:r>
              <a:rPr lang="en-CA" sz="2000" dirty="0">
                <a:solidFill>
                  <a:schemeClr val="tx2"/>
                </a:solidFill>
              </a:rPr>
              <a:t>Siemens Industry, Inc.</a:t>
            </a:r>
          </a:p>
          <a:p>
            <a:r>
              <a:rPr lang="en-CA" sz="2000" dirty="0" err="1">
                <a:solidFill>
                  <a:schemeClr val="tx2"/>
                </a:solidFill>
              </a:rPr>
              <a:t>Somfy</a:t>
            </a:r>
            <a:endParaRPr lang="en-CA" sz="2000" dirty="0">
              <a:solidFill>
                <a:schemeClr val="tx2"/>
              </a:solidFill>
            </a:endParaRPr>
          </a:p>
          <a:p>
            <a:r>
              <a:rPr lang="en-CA" sz="2000" dirty="0">
                <a:solidFill>
                  <a:schemeClr val="tx2"/>
                </a:solidFill>
              </a:rPr>
              <a:t>Sustainable Resources Management</a:t>
            </a:r>
          </a:p>
          <a:p>
            <a:r>
              <a:rPr lang="en-CA" sz="2000" dirty="0">
                <a:solidFill>
                  <a:schemeClr val="tx2"/>
                </a:solidFill>
              </a:rPr>
              <a:t>TRC Energy Services</a:t>
            </a:r>
          </a:p>
          <a:p>
            <a:r>
              <a:rPr lang="en-CA" sz="2000" dirty="0" err="1">
                <a:solidFill>
                  <a:schemeClr val="tx2"/>
                </a:solidFill>
              </a:rPr>
              <a:t>Vistar</a:t>
            </a:r>
            <a:r>
              <a:rPr lang="en-CA" sz="2000" dirty="0">
                <a:solidFill>
                  <a:schemeClr val="tx2"/>
                </a:solidFill>
              </a:rPr>
              <a:t> Energy Consulting</a:t>
            </a:r>
          </a:p>
          <a:p>
            <a:r>
              <a:rPr lang="en-CA" sz="2000" dirty="0">
                <a:solidFill>
                  <a:schemeClr val="tx2"/>
                </a:solidFill>
              </a:rPr>
              <a:t>Window Products Management</a:t>
            </a:r>
          </a:p>
          <a:p>
            <a:endParaRPr lang="en-CA" sz="2000" dirty="0">
              <a:solidFill>
                <a:schemeClr val="tx2"/>
              </a:solidFill>
            </a:endParaRPr>
          </a:p>
          <a:p>
            <a:endParaRPr lang="en-CA" sz="2000" dirty="0">
              <a:solidFill>
                <a:schemeClr val="tx2"/>
              </a:solidFill>
            </a:endParaRPr>
          </a:p>
          <a:p>
            <a:endParaRPr lang="en-CA" sz="2000" dirty="0">
              <a:solidFill>
                <a:schemeClr val="tx2"/>
              </a:solidFill>
            </a:endParaRPr>
          </a:p>
          <a:p>
            <a:endParaRPr lang="en-US" sz="2000" dirty="0">
              <a:solidFill>
                <a:schemeClr val="tx2"/>
              </a:solidFill>
            </a:endParaRPr>
          </a:p>
        </p:txBody>
      </p:sp>
      <p:sp>
        <p:nvSpPr>
          <p:cNvPr id="5" name="Rectangle 4">
            <a:extLst>
              <a:ext uri="{FF2B5EF4-FFF2-40B4-BE49-F238E27FC236}">
                <a16:creationId xmlns:a16="http://schemas.microsoft.com/office/drawing/2014/main" id="{2B0957A4-CD63-4FBD-A7EC-3D5FB6AEA38D}"/>
              </a:ext>
            </a:extLst>
          </p:cNvPr>
          <p:cNvSpPr/>
          <p:nvPr/>
        </p:nvSpPr>
        <p:spPr>
          <a:xfrm>
            <a:off x="4852511" y="6190880"/>
            <a:ext cx="6513676" cy="369332"/>
          </a:xfrm>
          <a:prstGeom prst="rect">
            <a:avLst/>
          </a:prstGeom>
        </p:spPr>
        <p:txBody>
          <a:bodyPr wrap="square">
            <a:spAutoFit/>
          </a:bodyPr>
          <a:lstStyle/>
          <a:p>
            <a:r>
              <a:rPr lang="en-US" b="1" dirty="0"/>
              <a:t>www.caba.org/WhitePapers</a:t>
            </a:r>
          </a:p>
        </p:txBody>
      </p:sp>
    </p:spTree>
    <p:extLst>
      <p:ext uri="{BB962C8B-B14F-4D97-AF65-F5344CB8AC3E}">
        <p14:creationId xmlns:p14="http://schemas.microsoft.com/office/powerpoint/2010/main" val="1667195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1037" y="134386"/>
            <a:ext cx="7719479" cy="524107"/>
          </a:xfrm>
        </p:spPr>
        <p:txBody>
          <a:bodyPr/>
          <a:lstStyle/>
          <a:p>
            <a:r>
              <a:rPr lang="en-US" b="1" dirty="0"/>
              <a:t>White Paper Sub-Committee Update </a:t>
            </a:r>
            <a:br>
              <a:rPr lang="en-US" b="1" dirty="0"/>
            </a:br>
            <a:r>
              <a:rPr lang="en-CA" dirty="0"/>
              <a:t>Ken Wacks (Ken Wacks Associates)</a:t>
            </a:r>
            <a:endParaRPr lang="en-US" dirty="0"/>
          </a:p>
        </p:txBody>
      </p:sp>
      <p:sp>
        <p:nvSpPr>
          <p:cNvPr id="8" name="Rectangle 7">
            <a:extLst>
              <a:ext uri="{FF2B5EF4-FFF2-40B4-BE49-F238E27FC236}">
                <a16:creationId xmlns:a16="http://schemas.microsoft.com/office/drawing/2014/main" id="{6905132D-210A-4783-BB7A-D763FAE872C9}"/>
              </a:ext>
            </a:extLst>
          </p:cNvPr>
          <p:cNvSpPr/>
          <p:nvPr/>
        </p:nvSpPr>
        <p:spPr>
          <a:xfrm>
            <a:off x="197459" y="2228165"/>
            <a:ext cx="9029700" cy="646331"/>
          </a:xfrm>
          <a:prstGeom prst="rect">
            <a:avLst/>
          </a:prstGeom>
        </p:spPr>
        <p:txBody>
          <a:bodyPr wrap="square">
            <a:spAutoFit/>
          </a:bodyPr>
          <a:lstStyle/>
          <a:p>
            <a:pPr marL="457200" indent="-228600">
              <a:spcAft>
                <a:spcPts val="0"/>
              </a:spcAft>
              <a:tabLst>
                <a:tab pos="514350" algn="l"/>
              </a:tabLst>
            </a:pPr>
            <a:r>
              <a:rPr lang="en-US" dirty="0">
                <a:solidFill>
                  <a:srgbClr val="000000"/>
                </a:solidFill>
                <a:latin typeface="Arial" panose="020B0604020202020204" pitchFamily="34" charset="0"/>
                <a:ea typeface="Times New Roman" panose="02020603050405020304" pitchFamily="18" charset="0"/>
              </a:rPr>
              <a:t>		All proposals and previously completed IBC White Papers can be downloaded at: </a:t>
            </a:r>
            <a:endParaRPr lang="en-CA" sz="2400" dirty="0">
              <a:latin typeface="Arial" panose="020B0604020202020204" pitchFamily="34" charset="0"/>
              <a:ea typeface="Times New Roman" panose="02020603050405020304" pitchFamily="18" charset="0"/>
            </a:endParaRPr>
          </a:p>
          <a:p>
            <a:pPr marL="457200" indent="-228600">
              <a:spcAft>
                <a:spcPts val="0"/>
              </a:spcAft>
              <a:tabLst>
                <a:tab pos="514350" algn="l"/>
              </a:tabLst>
            </a:pPr>
            <a:r>
              <a:rPr lang="en-US" dirty="0">
                <a:solidFill>
                  <a:srgbClr val="000000"/>
                </a:solidFill>
                <a:latin typeface="Arial" panose="020B0604020202020204" pitchFamily="34" charset="0"/>
                <a:ea typeface="Times New Roman" panose="02020603050405020304" pitchFamily="18" charset="0"/>
              </a:rPr>
              <a:t>	</a:t>
            </a:r>
            <a:r>
              <a:rPr lang="en-US" u="sng" dirty="0">
                <a:solidFill>
                  <a:srgbClr val="0000FF"/>
                </a:solidFill>
                <a:latin typeface="Arial" panose="020B0604020202020204" pitchFamily="34" charset="0"/>
                <a:ea typeface="Times New Roman" panose="02020603050405020304" pitchFamily="18" charset="0"/>
                <a:hlinkClick r:id="rId2"/>
              </a:rPr>
              <a:t>www.caba.org/WhitePapers</a:t>
            </a:r>
            <a:endParaRPr lang="en-CA" sz="2400" dirty="0">
              <a:effectLst/>
              <a:latin typeface="Arial" panose="020B0604020202020204" pitchFamily="34" charset="0"/>
              <a:ea typeface="Times New Roman" panose="02020603050405020304" pitchFamily="18" charset="0"/>
            </a:endParaRPr>
          </a:p>
        </p:txBody>
      </p:sp>
      <p:pic>
        <p:nvPicPr>
          <p:cNvPr id="8194" name="Picture 2" descr="http://www.caba.org/images/CABA-RP-XL.png">
            <a:extLst>
              <a:ext uri="{FF2B5EF4-FFF2-40B4-BE49-F238E27FC236}">
                <a16:creationId xmlns:a16="http://schemas.microsoft.com/office/drawing/2014/main" id="{B76E08E8-2C79-46C5-A559-5E3C36DB1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25" y="4021464"/>
            <a:ext cx="4286250" cy="133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356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768960" y="1587646"/>
            <a:ext cx="8542636" cy="4192299"/>
          </a:xfrm>
        </p:spPr>
        <p:txBody>
          <a:bodyPr/>
          <a:lstStyle/>
          <a:p>
            <a:pPr marL="0" indent="0">
              <a:buNone/>
            </a:pPr>
            <a:r>
              <a:rPr lang="en-US" dirty="0"/>
              <a:t>7.1  Smart Building Global Competition </a:t>
            </a:r>
          </a:p>
          <a:p>
            <a:pPr marL="0" indent="0">
              <a:buNone/>
            </a:pPr>
            <a:r>
              <a:rPr lang="en-US" dirty="0"/>
              <a:t>- Michael Lake (Leading Cities)</a:t>
            </a:r>
          </a:p>
          <a:p>
            <a:endParaRPr lang="en-US" dirty="0"/>
          </a:p>
        </p:txBody>
      </p:sp>
      <p:sp>
        <p:nvSpPr>
          <p:cNvPr id="2" name="Rectangle 1">
            <a:extLst>
              <a:ext uri="{FF2B5EF4-FFF2-40B4-BE49-F238E27FC236}">
                <a16:creationId xmlns:a16="http://schemas.microsoft.com/office/drawing/2014/main" id="{51ABF2B8-14A2-478B-8A6A-C42F7A26A58A}"/>
              </a:ext>
            </a:extLst>
          </p:cNvPr>
          <p:cNvSpPr/>
          <p:nvPr/>
        </p:nvSpPr>
        <p:spPr>
          <a:xfrm>
            <a:off x="681038" y="2727647"/>
            <a:ext cx="7721493" cy="3046988"/>
          </a:xfrm>
          <a:prstGeom prst="rect">
            <a:avLst/>
          </a:prstGeom>
        </p:spPr>
        <p:txBody>
          <a:bodyPr wrap="square">
            <a:spAutoFit/>
          </a:bodyPr>
          <a:lstStyle/>
          <a:p>
            <a:pPr>
              <a:spcAft>
                <a:spcPts val="0"/>
              </a:spcAft>
            </a:pPr>
            <a:r>
              <a:rPr lang="en-US" sz="1600" dirty="0">
                <a:solidFill>
                  <a:schemeClr val="tx2"/>
                </a:solidFill>
                <a:latin typeface="Calibri" panose="020F0502020204030204" pitchFamily="34" charset="0"/>
                <a:ea typeface="Calibri" panose="020F0502020204030204" pitchFamily="34" charset="0"/>
              </a:rPr>
              <a:t>CABA Member, Leading Cities, is a global non-profit and a leader in the Smart Cities space. In June, they will launch their </a:t>
            </a:r>
            <a:r>
              <a:rPr lang="en-US" sz="1600" dirty="0" err="1">
                <a:solidFill>
                  <a:schemeClr val="tx2"/>
                </a:solidFill>
                <a:latin typeface="Calibri" panose="020F0502020204030204" pitchFamily="34" charset="0"/>
                <a:ea typeface="Calibri" panose="020F0502020204030204" pitchFamily="34" charset="0"/>
              </a:rPr>
              <a:t>AcceliCity</a:t>
            </a:r>
            <a:r>
              <a:rPr lang="en-US" sz="1600" dirty="0">
                <a:solidFill>
                  <a:schemeClr val="tx2"/>
                </a:solidFill>
                <a:latin typeface="Calibri" panose="020F0502020204030204" pitchFamily="34" charset="0"/>
                <a:ea typeface="Calibri" panose="020F0502020204030204" pitchFamily="34" charset="0"/>
              </a:rPr>
              <a:t> program, a global competition for Smart City startups that includes a web-based curriculum, mentorship, a boot camp in Boston with a pitch day in front of investors and demo day with potential clients. Ultimately, the winners will showcase their solutions in the Leading Cities Pavilion at the Smart City Expo and World Congress in Barcelona—the world’s largest Smart City event. </a:t>
            </a:r>
            <a:endParaRPr lang="en-CA" sz="1600" dirty="0">
              <a:solidFill>
                <a:schemeClr val="tx2"/>
              </a:solidFill>
              <a:latin typeface="Calibri" panose="020F0502020204030204" pitchFamily="34" charset="0"/>
              <a:ea typeface="Calibri" panose="020F0502020204030204" pitchFamily="34" charset="0"/>
            </a:endParaRPr>
          </a:p>
          <a:p>
            <a:pPr>
              <a:spcAft>
                <a:spcPts val="0"/>
              </a:spcAft>
            </a:pPr>
            <a:r>
              <a:rPr lang="en-US" sz="1600" dirty="0">
                <a:solidFill>
                  <a:schemeClr val="tx2"/>
                </a:solidFill>
                <a:latin typeface="Calibri" panose="020F0502020204030204" pitchFamily="34" charset="0"/>
                <a:ea typeface="Calibri" panose="020F0502020204030204" pitchFamily="34" charset="0"/>
              </a:rPr>
              <a:t> </a:t>
            </a:r>
            <a:endParaRPr lang="en-CA" sz="1600" dirty="0">
              <a:solidFill>
                <a:schemeClr val="tx2"/>
              </a:solidFill>
              <a:latin typeface="Calibri" panose="020F0502020204030204" pitchFamily="34" charset="0"/>
              <a:ea typeface="Calibri" panose="020F0502020204030204" pitchFamily="34" charset="0"/>
            </a:endParaRPr>
          </a:p>
          <a:p>
            <a:pPr>
              <a:spcAft>
                <a:spcPts val="0"/>
              </a:spcAft>
            </a:pPr>
            <a:r>
              <a:rPr lang="en-US" sz="1600" dirty="0">
                <a:solidFill>
                  <a:schemeClr val="tx2"/>
                </a:solidFill>
                <a:latin typeface="Calibri" panose="020F0502020204030204" pitchFamily="34" charset="0"/>
                <a:ea typeface="Calibri" panose="020F0502020204030204" pitchFamily="34" charset="0"/>
              </a:rPr>
              <a:t>In this inaugural year, Leading Cities is offering CABA Members free access to host a Smart Challenge. Hosts are able to choose a challenge focus, define the issue and set parameters for solutions, select the winner with inputs from global experts and provide a meaningful prize. Prizes can range from paid pilots, incubation, inclusion in an RFP to full deployment or anything in between. </a:t>
            </a:r>
            <a:endParaRPr lang="en-CA" sz="1600" dirty="0">
              <a:solidFill>
                <a:schemeClr val="tx2"/>
              </a:solidFill>
              <a:latin typeface="Calibri" panose="020F0502020204030204" pitchFamily="34" charset="0"/>
              <a:ea typeface="Calibri" panose="020F0502020204030204" pitchFamily="34" charset="0"/>
            </a:endParaRPr>
          </a:p>
        </p:txBody>
      </p:sp>
      <p:sp>
        <p:nvSpPr>
          <p:cNvPr id="8" name="Title 5">
            <a:extLst>
              <a:ext uri="{FF2B5EF4-FFF2-40B4-BE49-F238E27FC236}">
                <a16:creationId xmlns:a16="http://schemas.microsoft.com/office/drawing/2014/main" id="{BFE9017E-366C-4EC1-AE84-A37DCE3A088E}"/>
              </a:ext>
            </a:extLst>
          </p:cNvPr>
          <p:cNvSpPr>
            <a:spLocks noGrp="1"/>
          </p:cNvSpPr>
          <p:nvPr>
            <p:ph type="title"/>
          </p:nvPr>
        </p:nvSpPr>
        <p:spPr>
          <a:xfrm>
            <a:off x="681038" y="142932"/>
            <a:ext cx="8400332" cy="524107"/>
          </a:xfrm>
        </p:spPr>
        <p:txBody>
          <a:bodyPr/>
          <a:lstStyle/>
          <a:p>
            <a:r>
              <a:rPr lang="en-US" b="1" dirty="0"/>
              <a:t>7. New Business</a:t>
            </a:r>
            <a:br>
              <a:rPr lang="en-US" dirty="0"/>
            </a:br>
            <a:r>
              <a:rPr lang="en-CA" dirty="0"/>
              <a:t>Trevor Nightingale (National Research Council)</a:t>
            </a:r>
            <a:endParaRPr lang="en-US" dirty="0"/>
          </a:p>
        </p:txBody>
      </p:sp>
      <p:pic>
        <p:nvPicPr>
          <p:cNvPr id="5122" name="Picture 2" descr="LC Logo Small">
            <a:extLst>
              <a:ext uri="{FF2B5EF4-FFF2-40B4-BE49-F238E27FC236}">
                <a16:creationId xmlns:a16="http://schemas.microsoft.com/office/drawing/2014/main" id="{FCFD708D-D402-4559-A8AD-87BC14938C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1060" y="5787083"/>
            <a:ext cx="2462590" cy="570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0927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768960" y="1587646"/>
            <a:ext cx="8542636" cy="4192299"/>
          </a:xfrm>
        </p:spPr>
        <p:txBody>
          <a:bodyPr/>
          <a:lstStyle/>
          <a:p>
            <a:pPr marL="0" indent="0">
              <a:buNone/>
            </a:pPr>
            <a:r>
              <a:rPr lang="en-US" dirty="0"/>
              <a:t>7.2  Electronic Systems Professional Alliance </a:t>
            </a:r>
          </a:p>
          <a:p>
            <a:pPr marL="0" indent="0">
              <a:buNone/>
            </a:pPr>
            <a:r>
              <a:rPr lang="en-US" dirty="0"/>
              <a:t>- Jeff Gardner (ESPA)</a:t>
            </a:r>
          </a:p>
          <a:p>
            <a:endParaRPr lang="en-US" dirty="0"/>
          </a:p>
        </p:txBody>
      </p:sp>
      <p:sp>
        <p:nvSpPr>
          <p:cNvPr id="8" name="Title 5">
            <a:extLst>
              <a:ext uri="{FF2B5EF4-FFF2-40B4-BE49-F238E27FC236}">
                <a16:creationId xmlns:a16="http://schemas.microsoft.com/office/drawing/2014/main" id="{BFE9017E-366C-4EC1-AE84-A37DCE3A088E}"/>
              </a:ext>
            </a:extLst>
          </p:cNvPr>
          <p:cNvSpPr>
            <a:spLocks noGrp="1"/>
          </p:cNvSpPr>
          <p:nvPr>
            <p:ph type="title"/>
          </p:nvPr>
        </p:nvSpPr>
        <p:spPr>
          <a:xfrm>
            <a:off x="681038" y="142932"/>
            <a:ext cx="8400332" cy="524107"/>
          </a:xfrm>
        </p:spPr>
        <p:txBody>
          <a:bodyPr/>
          <a:lstStyle/>
          <a:p>
            <a:r>
              <a:rPr lang="en-US" b="1" dirty="0"/>
              <a:t>7. New Business</a:t>
            </a:r>
            <a:br>
              <a:rPr lang="en-US" dirty="0"/>
            </a:br>
            <a:r>
              <a:rPr lang="en-CA" dirty="0"/>
              <a:t>Trevor Nightingale (National Research Council)</a:t>
            </a:r>
            <a:endParaRPr lang="en-US" dirty="0"/>
          </a:p>
        </p:txBody>
      </p:sp>
      <p:sp>
        <p:nvSpPr>
          <p:cNvPr id="6" name="Text Placeholder 5">
            <a:extLst>
              <a:ext uri="{FF2B5EF4-FFF2-40B4-BE49-F238E27FC236}">
                <a16:creationId xmlns:a16="http://schemas.microsoft.com/office/drawing/2014/main" id="{0F254FBB-44BC-4FCE-9D49-788FC6B99DB6}"/>
              </a:ext>
            </a:extLst>
          </p:cNvPr>
          <p:cNvSpPr>
            <a:spLocks noGrp="1"/>
          </p:cNvSpPr>
          <p:nvPr>
            <p:ph type="body" sz="quarter" idx="12"/>
          </p:nvPr>
        </p:nvSpPr>
        <p:spPr>
          <a:xfrm>
            <a:off x="320762" y="2355013"/>
            <a:ext cx="9474200" cy="3835042"/>
          </a:xfrm>
        </p:spPr>
        <p:txBody>
          <a:bodyPr>
            <a:normAutofit/>
          </a:bodyPr>
          <a:lstStyle/>
          <a:p>
            <a:pPr lvl="3"/>
            <a:endParaRPr lang="en-US" sz="1600" dirty="0"/>
          </a:p>
          <a:p>
            <a:pPr marL="457200" lvl="1" indent="0">
              <a:buNone/>
            </a:pPr>
            <a:r>
              <a:rPr lang="en-US" sz="1600" b="1" dirty="0">
                <a:solidFill>
                  <a:schemeClr val="tx1">
                    <a:lumMod val="75000"/>
                  </a:schemeClr>
                </a:solidFill>
              </a:rPr>
              <a:t>Electronic Systems Professional Alliance </a:t>
            </a:r>
            <a:r>
              <a:rPr lang="en-US" sz="1600" dirty="0"/>
              <a:t>provides training and certification for entry-level technicians. Adopted mainly in high school career centers and tech schools. </a:t>
            </a:r>
          </a:p>
          <a:p>
            <a:pPr marL="457200" lvl="1" indent="0">
              <a:buNone/>
            </a:pPr>
            <a:r>
              <a:rPr lang="en-US" sz="1600" b="1" dirty="0">
                <a:solidFill>
                  <a:schemeClr val="tx1">
                    <a:lumMod val="75000"/>
                  </a:schemeClr>
                </a:solidFill>
              </a:rPr>
              <a:t>Founders include: </a:t>
            </a:r>
            <a:r>
              <a:rPr lang="en-US" sz="1600" dirty="0"/>
              <a:t>CEDIA, NSCA, and CTA. Industry partners included ESA, CABA, CompTIA and Bedrock Learning</a:t>
            </a:r>
          </a:p>
          <a:p>
            <a:pPr marL="457200" lvl="1" indent="0">
              <a:buNone/>
            </a:pPr>
            <a:r>
              <a:rPr lang="en-US" sz="1600" b="1" dirty="0">
                <a:solidFill>
                  <a:schemeClr val="tx1">
                    <a:lumMod val="75000"/>
                  </a:schemeClr>
                </a:solidFill>
              </a:rPr>
              <a:t>Participated in CABA education white paper</a:t>
            </a:r>
            <a:endParaRPr lang="en-US" sz="1600" dirty="0"/>
          </a:p>
          <a:p>
            <a:pPr marL="457200" lvl="1" indent="0">
              <a:buNone/>
            </a:pPr>
            <a:r>
              <a:rPr lang="en-US" sz="1600" b="1" dirty="0">
                <a:solidFill>
                  <a:schemeClr val="tx1">
                    <a:lumMod val="75000"/>
                  </a:schemeClr>
                </a:solidFill>
              </a:rPr>
              <a:t>How You Can Help: </a:t>
            </a:r>
          </a:p>
          <a:p>
            <a:pPr lvl="2"/>
            <a:r>
              <a:rPr lang="en-US" sz="1600" dirty="0"/>
              <a:t>Identify schools in your area who might be a good fit. ESPA can easily be added to existing electronics or IT tracks. Or we can help a school build a complete electronic systems integration program from scratch.</a:t>
            </a:r>
          </a:p>
          <a:p>
            <a:pPr lvl="2"/>
            <a:r>
              <a:rPr lang="en-US" sz="1600" dirty="0"/>
              <a:t>Become an ESPA sponsoring partner with financial support to subsidize exam fees for qualifying students.</a:t>
            </a:r>
          </a:p>
          <a:p>
            <a:pPr lvl="2"/>
            <a:r>
              <a:rPr lang="en-US" sz="1600" dirty="0"/>
              <a:t>Raise awareness in the industry by sharing info via your presentations, newsletters, etc.</a:t>
            </a:r>
          </a:p>
          <a:p>
            <a:pPr marL="457200" lvl="1" indent="0">
              <a:buNone/>
            </a:pPr>
            <a:r>
              <a:rPr lang="en-US" sz="1600" b="1" dirty="0">
                <a:solidFill>
                  <a:schemeClr val="tx1">
                    <a:lumMod val="75000"/>
                  </a:schemeClr>
                </a:solidFill>
              </a:rPr>
              <a:t>For more info: </a:t>
            </a:r>
            <a:r>
              <a:rPr lang="en-US" sz="1600" b="1" dirty="0">
                <a:solidFill>
                  <a:schemeClr val="tx1">
                    <a:lumMod val="75000"/>
                  </a:schemeClr>
                </a:solidFill>
                <a:hlinkClick r:id="rId2"/>
              </a:rPr>
              <a:t>www.espa.org</a:t>
            </a:r>
            <a:r>
              <a:rPr lang="en-US" sz="1600" b="1" dirty="0">
                <a:solidFill>
                  <a:schemeClr val="tx1">
                    <a:lumMod val="75000"/>
                  </a:schemeClr>
                </a:solidFill>
              </a:rPr>
              <a:t>, certification@espa.org</a:t>
            </a:r>
            <a:endParaRPr lang="en-US" sz="1600" dirty="0"/>
          </a:p>
          <a:p>
            <a:pPr lvl="1"/>
            <a:endParaRPr lang="en-US" dirty="0"/>
          </a:p>
          <a:p>
            <a:pPr lvl="1"/>
            <a:endParaRPr lang="en-US" dirty="0"/>
          </a:p>
          <a:p>
            <a:pPr lvl="1"/>
            <a:endParaRPr lang="en-US" dirty="0"/>
          </a:p>
          <a:p>
            <a:pPr lvl="1"/>
            <a:endParaRPr lang="en-US" dirty="0"/>
          </a:p>
        </p:txBody>
      </p:sp>
      <p:pic>
        <p:nvPicPr>
          <p:cNvPr id="9" name="Picture 8">
            <a:extLst>
              <a:ext uri="{FF2B5EF4-FFF2-40B4-BE49-F238E27FC236}">
                <a16:creationId xmlns:a16="http://schemas.microsoft.com/office/drawing/2014/main" id="{ACDB4E98-49DB-4F50-9498-C4E4C3124950}"/>
              </a:ext>
            </a:extLst>
          </p:cNvPr>
          <p:cNvPicPr>
            <a:picLocks noChangeAspect="1"/>
          </p:cNvPicPr>
          <p:nvPr/>
        </p:nvPicPr>
        <p:blipFill>
          <a:blip r:embed="rId3"/>
          <a:stretch>
            <a:fillRect/>
          </a:stretch>
        </p:blipFill>
        <p:spPr>
          <a:xfrm>
            <a:off x="3331993" y="5949837"/>
            <a:ext cx="3098422" cy="734503"/>
          </a:xfrm>
          <a:prstGeom prst="rect">
            <a:avLst/>
          </a:prstGeom>
        </p:spPr>
      </p:pic>
    </p:spTree>
    <p:extLst>
      <p:ext uri="{BB962C8B-B14F-4D97-AF65-F5344CB8AC3E}">
        <p14:creationId xmlns:p14="http://schemas.microsoft.com/office/powerpoint/2010/main" val="2299271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768960" y="1587646"/>
            <a:ext cx="8542636" cy="4192299"/>
          </a:xfrm>
        </p:spPr>
        <p:txBody>
          <a:bodyPr/>
          <a:lstStyle/>
          <a:p>
            <a:pPr marL="0" indent="0">
              <a:buNone/>
            </a:pPr>
            <a:r>
              <a:rPr lang="en-US" dirty="0"/>
              <a:t>7.3  New CABA Member Benefit: Dealers, Distributors and Integrators access to CABA Member Research Library</a:t>
            </a:r>
          </a:p>
          <a:p>
            <a:pPr marL="0" indent="0">
              <a:buNone/>
            </a:pPr>
            <a:r>
              <a:rPr lang="nb-NO" dirty="0"/>
              <a:t>- Andrew Glennie (CABA)</a:t>
            </a:r>
            <a:endParaRPr lang="en-US" dirty="0"/>
          </a:p>
          <a:p>
            <a:endParaRPr lang="en-US" dirty="0"/>
          </a:p>
        </p:txBody>
      </p:sp>
      <p:sp>
        <p:nvSpPr>
          <p:cNvPr id="8" name="Title 5">
            <a:extLst>
              <a:ext uri="{FF2B5EF4-FFF2-40B4-BE49-F238E27FC236}">
                <a16:creationId xmlns:a16="http://schemas.microsoft.com/office/drawing/2014/main" id="{BFE9017E-366C-4EC1-AE84-A37DCE3A088E}"/>
              </a:ext>
            </a:extLst>
          </p:cNvPr>
          <p:cNvSpPr>
            <a:spLocks noGrp="1"/>
          </p:cNvSpPr>
          <p:nvPr>
            <p:ph type="title"/>
          </p:nvPr>
        </p:nvSpPr>
        <p:spPr>
          <a:xfrm>
            <a:off x="681038" y="142932"/>
            <a:ext cx="8400332" cy="524107"/>
          </a:xfrm>
        </p:spPr>
        <p:txBody>
          <a:bodyPr/>
          <a:lstStyle/>
          <a:p>
            <a:r>
              <a:rPr lang="en-US" b="1" dirty="0"/>
              <a:t>7. New Business</a:t>
            </a:r>
            <a:br>
              <a:rPr lang="en-US" dirty="0"/>
            </a:br>
            <a:r>
              <a:rPr lang="en-CA" dirty="0"/>
              <a:t>Trevor Nightingale (National Research Council)</a:t>
            </a:r>
            <a:endParaRPr lang="en-US" dirty="0"/>
          </a:p>
        </p:txBody>
      </p:sp>
      <p:pic>
        <p:nvPicPr>
          <p:cNvPr id="11" name="Picture Placeholder 5" descr="Study Island Benchmarks &amp; Predictive Validity - With our latest research, we've found promising results regarding the predictive validity of Study … | Pinteres…">
            <a:extLst>
              <a:ext uri="{FF2B5EF4-FFF2-40B4-BE49-F238E27FC236}">
                <a16:creationId xmlns:a16="http://schemas.microsoft.com/office/drawing/2014/main" id="{4037583A-AE11-4176-BBD1-B56ADD3633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537361" y="3429000"/>
            <a:ext cx="3005833" cy="2699116"/>
          </a:xfrm>
          <a:prstGeom prst="rect">
            <a:avLst/>
          </a:prstGeom>
        </p:spPr>
      </p:pic>
    </p:spTree>
    <p:extLst>
      <p:ext uri="{BB962C8B-B14F-4D97-AF65-F5344CB8AC3E}">
        <p14:creationId xmlns:p14="http://schemas.microsoft.com/office/powerpoint/2010/main" val="32859968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681037" y="1760116"/>
            <a:ext cx="8542636" cy="4192299"/>
          </a:xfrm>
        </p:spPr>
        <p:txBody>
          <a:bodyPr/>
          <a:lstStyle/>
          <a:p>
            <a:pPr marL="0" indent="0">
              <a:buNone/>
            </a:pPr>
            <a:r>
              <a:rPr lang="en-US" dirty="0"/>
              <a:t>7.4  Other new IBC business? </a:t>
            </a:r>
          </a:p>
          <a:p>
            <a:endParaRPr lang="en-US" dirty="0"/>
          </a:p>
        </p:txBody>
      </p:sp>
      <p:sp>
        <p:nvSpPr>
          <p:cNvPr id="6" name="Title 5"/>
          <p:cNvSpPr>
            <a:spLocks noGrp="1"/>
          </p:cNvSpPr>
          <p:nvPr>
            <p:ph type="title"/>
          </p:nvPr>
        </p:nvSpPr>
        <p:spPr>
          <a:xfrm>
            <a:off x="681038" y="142932"/>
            <a:ext cx="8400332" cy="524107"/>
          </a:xfrm>
        </p:spPr>
        <p:txBody>
          <a:bodyPr/>
          <a:lstStyle/>
          <a:p>
            <a:r>
              <a:rPr lang="en-US" b="1" dirty="0"/>
              <a:t>7. New Business</a:t>
            </a:r>
            <a:br>
              <a:rPr lang="en-US" dirty="0"/>
            </a:br>
            <a:r>
              <a:rPr lang="en-CA" dirty="0"/>
              <a:t>Trevor Nightingale (National Research Council)</a:t>
            </a:r>
            <a:endParaRPr lang="en-US" dirty="0"/>
          </a:p>
        </p:txBody>
      </p:sp>
      <p:pic>
        <p:nvPicPr>
          <p:cNvPr id="6146" name="Picture 2" descr="Image result for new business">
            <a:extLst>
              <a:ext uri="{FF2B5EF4-FFF2-40B4-BE49-F238E27FC236}">
                <a16:creationId xmlns:a16="http://schemas.microsoft.com/office/drawing/2014/main" id="{AA0F176B-3F4F-46BE-8F36-95D5A55AED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019" y="2400146"/>
            <a:ext cx="5334000" cy="371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1442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681038" y="1684045"/>
            <a:ext cx="8925950" cy="4192299"/>
          </a:xfrm>
        </p:spPr>
        <p:txBody>
          <a:bodyPr>
            <a:normAutofit/>
          </a:bodyPr>
          <a:lstStyle/>
          <a:p>
            <a:pPr marL="0" indent="0">
              <a:buNone/>
            </a:pPr>
            <a:r>
              <a:rPr lang="en-US" sz="2400" b="1" dirty="0"/>
              <a:t>8.1  	</a:t>
            </a:r>
            <a:r>
              <a:rPr lang="en-US" sz="2400" b="1" u="sng" dirty="0"/>
              <a:t>Past Event Overview: </a:t>
            </a:r>
          </a:p>
          <a:p>
            <a:pPr marL="0" indent="0">
              <a:buNone/>
            </a:pPr>
            <a:r>
              <a:rPr lang="en-US" sz="2500" b="1" dirty="0">
                <a:solidFill>
                  <a:srgbClr val="E83E1D"/>
                </a:solidFill>
              </a:rPr>
              <a:t>Strategies in Light / The LED Show</a:t>
            </a:r>
            <a:r>
              <a:rPr lang="en-US" dirty="0"/>
              <a:t>, Feb 13-15, Long Beach, CA</a:t>
            </a:r>
          </a:p>
          <a:p>
            <a:pPr marL="0" indent="0">
              <a:buNone/>
            </a:pPr>
            <a:r>
              <a:rPr lang="en-US" sz="2500" b="1" dirty="0">
                <a:solidFill>
                  <a:srgbClr val="E83E1D"/>
                </a:solidFill>
              </a:rPr>
              <a:t>Light + Building</a:t>
            </a:r>
            <a:r>
              <a:rPr lang="en-US" dirty="0"/>
              <a:t>, March 18-23, 2018, Frankfurt, Germany</a:t>
            </a:r>
          </a:p>
          <a:p>
            <a:pPr marL="0" indent="0">
              <a:buNone/>
            </a:pPr>
            <a:r>
              <a:rPr lang="en-US" sz="2500" b="1" dirty="0">
                <a:solidFill>
                  <a:srgbClr val="E83E1D"/>
                </a:solidFill>
              </a:rPr>
              <a:t>LIGHTFAIR International</a:t>
            </a:r>
            <a:r>
              <a:rPr lang="en-US" dirty="0"/>
              <a:t>, May 6-7, Chicago, IL</a:t>
            </a:r>
          </a:p>
          <a:p>
            <a:pPr marL="0" indent="0">
              <a:buNone/>
            </a:pPr>
            <a:r>
              <a:rPr lang="en-US" sz="2500" b="1" dirty="0">
                <a:solidFill>
                  <a:srgbClr val="E83E1D"/>
                </a:solidFill>
              </a:rPr>
              <a:t>Innovative Cities Summit 2018</a:t>
            </a:r>
            <a:r>
              <a:rPr lang="en-US" dirty="0"/>
              <a:t>, May 9-10, Riyadh, Kingdom of Saudi Arabia</a:t>
            </a:r>
          </a:p>
          <a:p>
            <a:pPr marL="0" indent="0">
              <a:buNone/>
            </a:pPr>
            <a:r>
              <a:rPr lang="en-US" sz="2500" b="1" dirty="0">
                <a:solidFill>
                  <a:srgbClr val="E83E1D"/>
                </a:solidFill>
              </a:rPr>
              <a:t>TM FORUM LIVE!</a:t>
            </a:r>
            <a:r>
              <a:rPr lang="en-US" dirty="0"/>
              <a:t>, May 14-16, Nice, France</a:t>
            </a:r>
          </a:p>
          <a:p>
            <a:endParaRPr lang="en-US" dirty="0"/>
          </a:p>
        </p:txBody>
      </p:sp>
      <p:sp>
        <p:nvSpPr>
          <p:cNvPr id="5" name="Title 4"/>
          <p:cNvSpPr>
            <a:spLocks noGrp="1"/>
          </p:cNvSpPr>
          <p:nvPr>
            <p:ph type="title"/>
          </p:nvPr>
        </p:nvSpPr>
        <p:spPr>
          <a:xfrm>
            <a:off x="681037" y="127413"/>
            <a:ext cx="8531855" cy="524107"/>
          </a:xfrm>
        </p:spPr>
        <p:txBody>
          <a:bodyPr/>
          <a:lstStyle/>
          <a:p>
            <a:r>
              <a:rPr lang="en-US" b="1" dirty="0"/>
              <a:t>8.  Announcements</a:t>
            </a:r>
            <a:r>
              <a:rPr lang="en-US" dirty="0"/>
              <a:t> </a:t>
            </a:r>
            <a:br>
              <a:rPr lang="en-US" dirty="0"/>
            </a:br>
            <a:r>
              <a:rPr lang="en-CA" dirty="0"/>
              <a:t>Ron Zimmer (CABA) </a:t>
            </a:r>
            <a:endParaRPr lang="en-US" dirty="0"/>
          </a:p>
        </p:txBody>
      </p:sp>
    </p:spTree>
    <p:extLst>
      <p:ext uri="{BB962C8B-B14F-4D97-AF65-F5344CB8AC3E}">
        <p14:creationId xmlns:p14="http://schemas.microsoft.com/office/powerpoint/2010/main" val="2643709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noChangeArrowheads="1"/>
          </p:cNvSpPr>
          <p:nvPr>
            <p:ph type="title"/>
          </p:nvPr>
        </p:nvSpPr>
        <p:spPr>
          <a:xfrm>
            <a:off x="681037" y="246024"/>
            <a:ext cx="9747753" cy="524107"/>
          </a:xfrm>
        </p:spPr>
        <p:txBody>
          <a:bodyPr/>
          <a:lstStyle/>
          <a:p>
            <a:r>
              <a:rPr lang="en-US" altLang="en-US" sz="2800" b="1" dirty="0"/>
              <a:t>2.  Call to Order, Welcome</a:t>
            </a:r>
            <a:r>
              <a:rPr lang="en-US" altLang="en-US" sz="2800" b="1" dirty="0">
                <a:solidFill>
                  <a:schemeClr val="bg1"/>
                </a:solidFill>
              </a:rPr>
              <a:t>, Introductions – About the </a:t>
            </a:r>
            <a:r>
              <a:rPr lang="en-US" altLang="en-US" sz="2800" b="1" dirty="0"/>
              <a:t>IBC</a:t>
            </a:r>
            <a:r>
              <a:rPr lang="en-CA" altLang="en-US" sz="2800" b="1" dirty="0">
                <a:solidFill>
                  <a:schemeClr val="bg1"/>
                </a:solidFill>
              </a:rPr>
              <a:t> </a:t>
            </a:r>
            <a:br>
              <a:rPr lang="en-US" altLang="en-US" sz="2800" dirty="0">
                <a:solidFill>
                  <a:schemeClr val="bg1"/>
                </a:solidFill>
              </a:rPr>
            </a:br>
            <a:r>
              <a:rPr lang="en-CA" altLang="en-US" sz="2800" dirty="0"/>
              <a:t>Trevor Nightingale (National Research Council)</a:t>
            </a:r>
            <a:endParaRPr lang="en-US" altLang="en-US" sz="1800" dirty="0">
              <a:solidFill>
                <a:schemeClr val="bg1"/>
              </a:solidFill>
            </a:endParaRPr>
          </a:p>
        </p:txBody>
      </p:sp>
      <p:sp>
        <p:nvSpPr>
          <p:cNvPr id="5" name="Content Placeholder 1"/>
          <p:cNvSpPr txBox="1">
            <a:spLocks noChangeArrowheads="1"/>
          </p:cNvSpPr>
          <p:nvPr/>
        </p:nvSpPr>
        <p:spPr>
          <a:xfrm>
            <a:off x="312748" y="5447945"/>
            <a:ext cx="8007566" cy="88649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en-US" sz="1400" dirty="0"/>
              <a:t>The CABA Intelligent Buildings Council works to strengthen the large building automation industry through innovative technology-driven research projects.  The Council was established in 2001 by CABA to specifically review opportunities, take strategic action and monitor initiatives that relate to integrated systems and automation in the large building sector.  The Council's projects promote the next generation of intelligent building technologies and incorporates a holistic approach that optimizes building performance and savings.</a:t>
            </a:r>
          </a:p>
        </p:txBody>
      </p:sp>
      <p:sp>
        <p:nvSpPr>
          <p:cNvPr id="7" name="Rectangle 5"/>
          <p:cNvSpPr>
            <a:spLocks noChangeArrowheads="1"/>
          </p:cNvSpPr>
          <p:nvPr/>
        </p:nvSpPr>
        <p:spPr bwMode="auto">
          <a:xfrm>
            <a:off x="312748" y="3228976"/>
            <a:ext cx="1984301"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IBC Vice-Chair</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Trevor Nightingale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Director </a:t>
            </a:r>
          </a:p>
          <a:p>
            <a:pPr eaLnBrk="1" hangingPunct="1">
              <a:lnSpc>
                <a:spcPct val="100000"/>
              </a:lnSpc>
              <a:spcBef>
                <a:spcPct val="0"/>
              </a:spcBef>
              <a:buFont typeface="Arial" pitchFamily="34" charset="0"/>
              <a:buNone/>
            </a:pPr>
            <a:r>
              <a:rPr lang="fr-FR" altLang="en-US" sz="1600" dirty="0">
                <a:solidFill>
                  <a:schemeClr val="tx1"/>
                </a:solidFill>
                <a:ea typeface="SimSun" pitchFamily="2" charset="-122"/>
                <a:cs typeface="Arial" pitchFamily="34" charset="0"/>
              </a:rPr>
              <a:t>National </a:t>
            </a:r>
            <a:r>
              <a:rPr lang="en-US" altLang="en-US" sz="1600" dirty="0">
                <a:solidFill>
                  <a:schemeClr val="tx1"/>
                </a:solidFill>
                <a:ea typeface="SimSun" pitchFamily="2" charset="-122"/>
                <a:cs typeface="Arial" pitchFamily="34" charset="0"/>
              </a:rPr>
              <a:t>Research</a:t>
            </a:r>
            <a:r>
              <a:rPr lang="fr-FR" altLang="en-US" sz="1600" dirty="0">
                <a:solidFill>
                  <a:schemeClr val="tx1"/>
                </a:solidFill>
                <a:ea typeface="SimSun" pitchFamily="2" charset="-122"/>
                <a:cs typeface="Arial" pitchFamily="34" charset="0"/>
              </a:rPr>
              <a:t> Council </a:t>
            </a:r>
            <a:endParaRPr lang="en-CA" altLang="en-US" sz="1600" dirty="0">
              <a:solidFill>
                <a:schemeClr val="tx1"/>
              </a:solidFill>
              <a:ea typeface="SimSun" pitchFamily="2" charset="-122"/>
              <a:cs typeface="Arial" pitchFamily="34" charset="0"/>
            </a:endParaRPr>
          </a:p>
        </p:txBody>
      </p:sp>
      <p:sp>
        <p:nvSpPr>
          <p:cNvPr id="12" name="Rectangle 1"/>
          <p:cNvSpPr>
            <a:spLocks noChangeArrowheads="1"/>
          </p:cNvSpPr>
          <p:nvPr/>
        </p:nvSpPr>
        <p:spPr bwMode="auto">
          <a:xfrm>
            <a:off x="4132264" y="6403398"/>
            <a:ext cx="28434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en-US" sz="1800" b="1" dirty="0">
                <a:solidFill>
                  <a:schemeClr val="tx1"/>
                </a:solidFill>
                <a:ea typeface="SimSun" pitchFamily="2" charset="-122"/>
              </a:rPr>
              <a:t>http://www.caba.org/IBC</a:t>
            </a:r>
          </a:p>
        </p:txBody>
      </p:sp>
      <p:sp>
        <p:nvSpPr>
          <p:cNvPr id="14" name="Rectangle 5"/>
          <p:cNvSpPr>
            <a:spLocks noChangeArrowheads="1"/>
          </p:cNvSpPr>
          <p:nvPr/>
        </p:nvSpPr>
        <p:spPr bwMode="auto">
          <a:xfrm>
            <a:off x="4823987" y="3212607"/>
            <a:ext cx="2100541"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IBC Vice-Chair</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Bob Allan </a:t>
            </a:r>
          </a:p>
          <a:p>
            <a:pPr eaLnBrk="1" hangingPunct="1">
              <a:lnSpc>
                <a:spcPct val="100000"/>
              </a:lnSpc>
              <a:spcBef>
                <a:spcPct val="0"/>
              </a:spcBef>
              <a:buFont typeface="Arial" pitchFamily="34" charset="0"/>
              <a:buNone/>
            </a:pPr>
            <a:r>
              <a:rPr lang="fr-FR" altLang="en-US" sz="1600" dirty="0">
                <a:solidFill>
                  <a:schemeClr val="tx1"/>
                </a:solidFill>
                <a:ea typeface="SimSun" pitchFamily="2" charset="-122"/>
                <a:cs typeface="Arial" pitchFamily="34" charset="0"/>
              </a:rPr>
              <a:t>Product Marketing </a:t>
            </a:r>
            <a:r>
              <a:rPr lang="en-US" altLang="en-US" sz="1600" dirty="0">
                <a:solidFill>
                  <a:schemeClr val="tx1"/>
                </a:solidFill>
                <a:ea typeface="SimSun" pitchFamily="2" charset="-122"/>
                <a:cs typeface="Arial" pitchFamily="34" charset="0"/>
              </a:rPr>
              <a:t>Manager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The </a:t>
            </a:r>
            <a:r>
              <a:rPr lang="en-US" altLang="en-US" sz="1600" dirty="0" err="1">
                <a:solidFill>
                  <a:schemeClr val="tx1"/>
                </a:solidFill>
                <a:ea typeface="SimSun" pitchFamily="2" charset="-122"/>
                <a:cs typeface="Arial" pitchFamily="34" charset="0"/>
              </a:rPr>
              <a:t>Siemon</a:t>
            </a:r>
            <a:r>
              <a:rPr lang="en-US" altLang="en-US" sz="1600" dirty="0">
                <a:solidFill>
                  <a:schemeClr val="tx1"/>
                </a:solidFill>
                <a:ea typeface="SimSun" pitchFamily="2" charset="-122"/>
                <a:cs typeface="Arial" pitchFamily="34" charset="0"/>
              </a:rPr>
              <a:t> Company</a:t>
            </a:r>
          </a:p>
        </p:txBody>
      </p:sp>
      <p:pic>
        <p:nvPicPr>
          <p:cNvPr id="16" name="Picture 13" descr="Trevor Nighting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748" y="1359790"/>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5" descr="Robert (Bob) La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9945" y="1375287"/>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Bob All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7142" y="1368029"/>
            <a:ext cx="1800225"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5"/>
          <p:cNvSpPr>
            <a:spLocks noChangeArrowheads="1"/>
          </p:cNvSpPr>
          <p:nvPr/>
        </p:nvSpPr>
        <p:spPr bwMode="auto">
          <a:xfrm>
            <a:off x="2518381" y="3212607"/>
            <a:ext cx="2217072"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US" altLang="en-US" sz="1600" b="1" dirty="0">
                <a:solidFill>
                  <a:schemeClr val="tx1"/>
                </a:solidFill>
                <a:ea typeface="SimSun" pitchFamily="2" charset="-122"/>
                <a:sym typeface="Arial" pitchFamily="34" charset="0"/>
              </a:rPr>
              <a:t>IBC Vice-Chair</a:t>
            </a:r>
          </a:p>
          <a:p>
            <a:pPr eaLnBrk="1" hangingPunct="1">
              <a:lnSpc>
                <a:spcPct val="100000"/>
              </a:lnSpc>
              <a:spcBef>
                <a:spcPct val="0"/>
              </a:spcBef>
              <a:buFont typeface="Arial" pitchFamily="34" charset="0"/>
              <a:buNone/>
            </a:pPr>
            <a:r>
              <a:rPr lang="en-US" altLang="en-US" sz="1600" b="1" dirty="0">
                <a:solidFill>
                  <a:schemeClr val="tx1"/>
                </a:solidFill>
                <a:ea typeface="SimSun" pitchFamily="2" charset="-122"/>
                <a:sym typeface="Arial" pitchFamily="34" charset="0"/>
              </a:rPr>
              <a:t>Robert Lane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President &amp; Managing Partner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Robert H. Lane and Associates Inc.</a:t>
            </a:r>
            <a:endParaRPr lang="en-CA" altLang="en-US" sz="1600" dirty="0">
              <a:solidFill>
                <a:schemeClr val="tx1"/>
              </a:solidFill>
              <a:ea typeface="SimSun" pitchFamily="2" charset="-122"/>
              <a:cs typeface="Arial" pitchFamily="34" charset="0"/>
            </a:endParaRPr>
          </a:p>
        </p:txBody>
      </p:sp>
      <p:pic>
        <p:nvPicPr>
          <p:cNvPr id="2054" name="Picture 6" descr="Image result for the siemon company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3987" y="4772011"/>
            <a:ext cx="2030539" cy="67593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NRC logo national research council of cana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683" y="4550749"/>
            <a:ext cx="1626354" cy="79691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Lane Consult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06915" y="4731620"/>
            <a:ext cx="1619250" cy="7429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arsha Chandrashekar">
            <a:extLst>
              <a:ext uri="{FF2B5EF4-FFF2-40B4-BE49-F238E27FC236}">
                <a16:creationId xmlns:a16="http://schemas.microsoft.com/office/drawing/2014/main" id="{54152417-94AF-493B-919F-405E606156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44339" y="1375287"/>
            <a:ext cx="1815722" cy="181572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5">
            <a:extLst>
              <a:ext uri="{FF2B5EF4-FFF2-40B4-BE49-F238E27FC236}">
                <a16:creationId xmlns:a16="http://schemas.microsoft.com/office/drawing/2014/main" id="{F2C9BF5A-61BB-4BA1-8BBE-82BD763FC909}"/>
              </a:ext>
            </a:extLst>
          </p:cNvPr>
          <p:cNvSpPr>
            <a:spLocks noChangeArrowheads="1"/>
          </p:cNvSpPr>
          <p:nvPr/>
        </p:nvSpPr>
        <p:spPr bwMode="auto">
          <a:xfrm>
            <a:off x="7106483" y="3197765"/>
            <a:ext cx="2676343" cy="1323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lnSpc>
                <a:spcPct val="90000"/>
              </a:lnSpc>
              <a:spcBef>
                <a:spcPts val="1000"/>
              </a:spcBef>
              <a:buChar char="•"/>
              <a:defRPr sz="2800">
                <a:solidFill>
                  <a:schemeClr val="tx2"/>
                </a:solidFill>
                <a:latin typeface="Arial" pitchFamily="34" charset="0"/>
                <a:ea typeface="Montserrat" pitchFamily="50" charset="0"/>
                <a:cs typeface="Montserrat" pitchFamily="50" charset="0"/>
                <a:sym typeface="Montserrat" pitchFamily="50" charset="0"/>
              </a:defRPr>
            </a:lvl1pPr>
            <a:lvl2pPr marL="742950" indent="-285750" eaLnBrk="0" hangingPunct="0">
              <a:lnSpc>
                <a:spcPct val="90000"/>
              </a:lnSpc>
              <a:spcBef>
                <a:spcPts val="500"/>
              </a:spcBef>
              <a:buChar char="•"/>
              <a:defRPr sz="2400">
                <a:solidFill>
                  <a:schemeClr val="tx2"/>
                </a:solidFill>
                <a:latin typeface="Arial" pitchFamily="34" charset="0"/>
                <a:ea typeface="Montserrat" pitchFamily="50" charset="0"/>
                <a:cs typeface="Montserrat" pitchFamily="50" charset="0"/>
                <a:sym typeface="Montserrat" pitchFamily="50" charset="0"/>
              </a:defRPr>
            </a:lvl2pPr>
            <a:lvl3pPr marL="1143000" indent="-228600" eaLnBrk="0" hangingPunct="0">
              <a:lnSpc>
                <a:spcPct val="90000"/>
              </a:lnSpc>
              <a:spcBef>
                <a:spcPts val="500"/>
              </a:spcBef>
              <a:buChar char="•"/>
              <a:defRPr sz="2000">
                <a:solidFill>
                  <a:schemeClr val="tx2"/>
                </a:solidFill>
                <a:latin typeface="Arial" pitchFamily="34" charset="0"/>
                <a:ea typeface="Montserrat" pitchFamily="50" charset="0"/>
                <a:cs typeface="Montserrat" pitchFamily="50" charset="0"/>
                <a:sym typeface="Montserrat" pitchFamily="50" charset="0"/>
              </a:defRPr>
            </a:lvl3pPr>
            <a:lvl4pPr marL="16002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4pPr>
            <a:lvl5pPr marL="2057400" indent="-228600" eaLnBrk="0" hangingPunct="0">
              <a:lnSpc>
                <a:spcPct val="90000"/>
              </a:lnSpc>
              <a:spcBef>
                <a:spcPts val="500"/>
              </a:spcBef>
              <a:buChar char="•"/>
              <a:defRPr>
                <a:solidFill>
                  <a:schemeClr val="tx2"/>
                </a:solidFill>
                <a:latin typeface="Arial" pitchFamily="34" charset="0"/>
                <a:ea typeface="Montserrat" pitchFamily="50" charset="0"/>
                <a:cs typeface="Montserrat" pitchFamily="50" charset="0"/>
                <a:sym typeface="Montserrat" pitchFamily="50"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2"/>
                </a:solidFill>
                <a:latin typeface="Arial" pitchFamily="34" charset="0"/>
                <a:ea typeface="Montserrat" pitchFamily="50" charset="0"/>
                <a:cs typeface="Montserrat" pitchFamily="50" charset="0"/>
                <a:sym typeface="Montserrat" pitchFamily="50" charset="0"/>
              </a:defRPr>
            </a:lvl9pPr>
          </a:lstStyle>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IBC Vice-Chair </a:t>
            </a:r>
          </a:p>
          <a:p>
            <a:pPr eaLnBrk="1" hangingPunct="1">
              <a:lnSpc>
                <a:spcPct val="100000"/>
              </a:lnSpc>
              <a:spcBef>
                <a:spcPct val="0"/>
              </a:spcBef>
              <a:buFont typeface="Arial" pitchFamily="34" charset="0"/>
              <a:buNone/>
            </a:pPr>
            <a:r>
              <a:rPr lang="en-CA" altLang="en-US" sz="1600" b="1" dirty="0">
                <a:solidFill>
                  <a:schemeClr val="tx1"/>
                </a:solidFill>
                <a:ea typeface="SimSun" pitchFamily="2" charset="-122"/>
                <a:sym typeface="Arial" pitchFamily="34" charset="0"/>
              </a:rPr>
              <a:t>Harsha Chandrashekar</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Product Approvals &amp; Regulatory Leader </a:t>
            </a:r>
          </a:p>
          <a:p>
            <a:pPr eaLnBrk="1" hangingPunct="1">
              <a:lnSpc>
                <a:spcPct val="100000"/>
              </a:lnSpc>
              <a:spcBef>
                <a:spcPct val="0"/>
              </a:spcBef>
              <a:buFont typeface="Arial" pitchFamily="34" charset="0"/>
              <a:buNone/>
            </a:pPr>
            <a:r>
              <a:rPr lang="en-US" altLang="en-US" sz="1600" dirty="0">
                <a:solidFill>
                  <a:schemeClr val="tx1"/>
                </a:solidFill>
                <a:ea typeface="SimSun" pitchFamily="2" charset="-122"/>
                <a:cs typeface="Arial" pitchFamily="34" charset="0"/>
              </a:rPr>
              <a:t>Honeywell International Inc</a:t>
            </a:r>
          </a:p>
        </p:txBody>
      </p:sp>
      <p:pic>
        <p:nvPicPr>
          <p:cNvPr id="6" name="Picture 5">
            <a:extLst>
              <a:ext uri="{FF2B5EF4-FFF2-40B4-BE49-F238E27FC236}">
                <a16:creationId xmlns:a16="http://schemas.microsoft.com/office/drawing/2014/main" id="{546AD9FB-76BE-4A20-A6EE-BF5227C00D27}"/>
              </a:ext>
            </a:extLst>
          </p:cNvPr>
          <p:cNvPicPr>
            <a:picLocks noChangeAspect="1"/>
          </p:cNvPicPr>
          <p:nvPr/>
        </p:nvPicPr>
        <p:blipFill rotWithShape="1">
          <a:blip r:embed="rId9"/>
          <a:srcRect l="8992" t="36439" r="10686" b="38325"/>
          <a:stretch/>
        </p:blipFill>
        <p:spPr>
          <a:xfrm>
            <a:off x="7076742" y="4866325"/>
            <a:ext cx="1950915" cy="473539"/>
          </a:xfrm>
          <a:prstGeom prst="rect">
            <a:avLst/>
          </a:prstGeom>
        </p:spPr>
      </p:pic>
    </p:spTree>
    <p:extLst>
      <p:ext uri="{BB962C8B-B14F-4D97-AF65-F5344CB8AC3E}">
        <p14:creationId xmlns:p14="http://schemas.microsoft.com/office/powerpoint/2010/main" val="3528939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681038" y="1684045"/>
            <a:ext cx="8925950" cy="4192299"/>
          </a:xfrm>
        </p:spPr>
        <p:txBody>
          <a:bodyPr>
            <a:normAutofit/>
          </a:bodyPr>
          <a:lstStyle/>
          <a:p>
            <a:pPr marL="0" indent="0">
              <a:buNone/>
            </a:pPr>
            <a:r>
              <a:rPr lang="en-US" sz="2400" b="1" dirty="0"/>
              <a:t>8.2  	</a:t>
            </a:r>
            <a:r>
              <a:rPr lang="en-US" sz="2400" b="1" u="sng" dirty="0"/>
              <a:t>Upcoming events:</a:t>
            </a:r>
          </a:p>
          <a:p>
            <a:pPr marL="0" indent="0">
              <a:buNone/>
            </a:pPr>
            <a:r>
              <a:rPr lang="en-US" sz="2500" b="1" dirty="0" err="1">
                <a:solidFill>
                  <a:srgbClr val="E83E1D"/>
                </a:solidFill>
              </a:rPr>
              <a:t>IBcon</a:t>
            </a:r>
            <a:r>
              <a:rPr lang="en-US" sz="2500" b="1" dirty="0">
                <a:solidFill>
                  <a:srgbClr val="E83E1D"/>
                </a:solidFill>
              </a:rPr>
              <a:t> 2018 – </a:t>
            </a:r>
            <a:r>
              <a:rPr lang="en-US" sz="2500" b="1" dirty="0" err="1">
                <a:solidFill>
                  <a:srgbClr val="E83E1D"/>
                </a:solidFill>
              </a:rPr>
              <a:t>Realcomm</a:t>
            </a:r>
            <a:r>
              <a:rPr lang="en-US" dirty="0"/>
              <a:t>, June 6-7, Las Vegas, NV</a:t>
            </a:r>
          </a:p>
          <a:p>
            <a:pPr marL="0" indent="0">
              <a:buNone/>
            </a:pPr>
            <a:r>
              <a:rPr lang="en-US" sz="2500" b="1" dirty="0" err="1">
                <a:solidFill>
                  <a:srgbClr val="E83E1D"/>
                </a:solidFill>
              </a:rPr>
              <a:t>InfoComm</a:t>
            </a:r>
            <a:r>
              <a:rPr lang="en-US" sz="2500" b="1" dirty="0">
                <a:solidFill>
                  <a:srgbClr val="E83E1D"/>
                </a:solidFill>
              </a:rPr>
              <a:t> 2018</a:t>
            </a:r>
            <a:r>
              <a:rPr lang="en-US" dirty="0"/>
              <a:t>, June 6-8, Las Vegas, NV</a:t>
            </a:r>
          </a:p>
          <a:p>
            <a:pPr marL="0" indent="0">
              <a:buNone/>
            </a:pPr>
            <a:r>
              <a:rPr lang="en-US" sz="2500" b="1" dirty="0">
                <a:solidFill>
                  <a:srgbClr val="E83E1D"/>
                </a:solidFill>
              </a:rPr>
              <a:t>2018 NEEP Summit</a:t>
            </a:r>
            <a:r>
              <a:rPr lang="en-US" dirty="0"/>
              <a:t>, Oct 2-3, Middletown, RI</a:t>
            </a:r>
          </a:p>
          <a:p>
            <a:pPr marL="0" indent="0">
              <a:buNone/>
            </a:pPr>
            <a:r>
              <a:rPr lang="en-US" sz="2500" b="1" dirty="0" err="1">
                <a:solidFill>
                  <a:srgbClr val="E83E1D"/>
                </a:solidFill>
              </a:rPr>
              <a:t>interlight</a:t>
            </a:r>
            <a:r>
              <a:rPr lang="en-US" sz="2500" b="1" dirty="0">
                <a:solidFill>
                  <a:srgbClr val="E83E1D"/>
                </a:solidFill>
              </a:rPr>
              <a:t> MOSCOW</a:t>
            </a:r>
            <a:r>
              <a:rPr lang="en-US" dirty="0"/>
              <a:t>, Nov 6-9, Moscow, Russia</a:t>
            </a:r>
          </a:p>
          <a:p>
            <a:pPr marL="0" indent="0">
              <a:buNone/>
            </a:pPr>
            <a:r>
              <a:rPr lang="en-US" sz="2500" b="1" dirty="0">
                <a:solidFill>
                  <a:srgbClr val="E83E1D"/>
                </a:solidFill>
              </a:rPr>
              <a:t>Greenbuild International Conference and Expo</a:t>
            </a:r>
            <a:r>
              <a:rPr lang="en-US" dirty="0"/>
              <a:t>, Nov 14-16, Chicago, IL</a:t>
            </a:r>
          </a:p>
          <a:p>
            <a:pPr marL="0" indent="0">
              <a:buNone/>
            </a:pPr>
            <a:r>
              <a:rPr lang="en-US" sz="2500" b="1" dirty="0">
                <a:solidFill>
                  <a:srgbClr val="E83E1D"/>
                </a:solidFill>
              </a:rPr>
              <a:t>Next IBC Meeting</a:t>
            </a:r>
            <a:r>
              <a:rPr lang="en-US" dirty="0"/>
              <a:t>, August 2018</a:t>
            </a:r>
          </a:p>
          <a:p>
            <a:endParaRPr lang="en-US" dirty="0"/>
          </a:p>
        </p:txBody>
      </p:sp>
      <p:sp>
        <p:nvSpPr>
          <p:cNvPr id="7" name="Title 4">
            <a:extLst>
              <a:ext uri="{FF2B5EF4-FFF2-40B4-BE49-F238E27FC236}">
                <a16:creationId xmlns:a16="http://schemas.microsoft.com/office/drawing/2014/main" id="{C36F20B1-81A6-47D9-949C-4574187519AE}"/>
              </a:ext>
            </a:extLst>
          </p:cNvPr>
          <p:cNvSpPr>
            <a:spLocks noGrp="1"/>
          </p:cNvSpPr>
          <p:nvPr>
            <p:ph type="title"/>
          </p:nvPr>
        </p:nvSpPr>
        <p:spPr>
          <a:xfrm>
            <a:off x="681037" y="127413"/>
            <a:ext cx="8531855" cy="524107"/>
          </a:xfrm>
        </p:spPr>
        <p:txBody>
          <a:bodyPr/>
          <a:lstStyle/>
          <a:p>
            <a:r>
              <a:rPr lang="en-US" b="1" dirty="0"/>
              <a:t>Announcements</a:t>
            </a:r>
            <a:r>
              <a:rPr lang="en-US" dirty="0"/>
              <a:t> </a:t>
            </a:r>
            <a:br>
              <a:rPr lang="en-US" dirty="0"/>
            </a:br>
            <a:r>
              <a:rPr lang="en-CA" dirty="0"/>
              <a:t>Ron Zimmer (CABA) </a:t>
            </a:r>
            <a:endParaRPr lang="en-US" dirty="0"/>
          </a:p>
        </p:txBody>
      </p:sp>
    </p:spTree>
    <p:extLst>
      <p:ext uri="{BB962C8B-B14F-4D97-AF65-F5344CB8AC3E}">
        <p14:creationId xmlns:p14="http://schemas.microsoft.com/office/powerpoint/2010/main" val="27803013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9104" y="1378154"/>
            <a:ext cx="9332006" cy="4770537"/>
          </a:xfrm>
          <a:prstGeom prst="rect">
            <a:avLst/>
          </a:prstGeom>
        </p:spPr>
        <p:txBody>
          <a:bodyPr wrap="square">
            <a:spAutoFit/>
          </a:bodyPr>
          <a:lstStyle/>
          <a:p>
            <a:pPr algn="ctr"/>
            <a:r>
              <a:rPr lang="en-US" altLang="en-US" sz="3200" b="1" dirty="0">
                <a:latin typeface="Calibri" pitchFamily="34" charset="0"/>
              </a:rPr>
              <a:t>Continental Automated Buildings Association (CABA)</a:t>
            </a:r>
            <a:br>
              <a:rPr lang="en-US" altLang="en-US" sz="2400" b="1" dirty="0">
                <a:latin typeface="Calibri" pitchFamily="34" charset="0"/>
              </a:rPr>
            </a:br>
            <a:r>
              <a:rPr lang="en-US" altLang="en-US" sz="2400" b="1" dirty="0">
                <a:latin typeface="Calibri" pitchFamily="34" charset="0"/>
              </a:rPr>
              <a:t>613.686.1814</a:t>
            </a:r>
            <a:br>
              <a:rPr lang="en-US" altLang="en-US" sz="2400" b="1" dirty="0">
                <a:latin typeface="Calibri" pitchFamily="34" charset="0"/>
              </a:rPr>
            </a:br>
            <a:r>
              <a:rPr lang="en-US" altLang="en-US" sz="2400" b="1" dirty="0">
                <a:latin typeface="Calibri" pitchFamily="34" charset="0"/>
              </a:rPr>
              <a:t>Toll free: 888.798.CABA (2222) </a:t>
            </a:r>
          </a:p>
          <a:p>
            <a:pPr algn="ctr"/>
            <a:r>
              <a:rPr lang="en-US" altLang="en-US" sz="2400" b="1" dirty="0">
                <a:latin typeface="Calibri" pitchFamily="34" charset="0"/>
              </a:rPr>
              <a:t>caba@caba.org</a:t>
            </a:r>
            <a:br>
              <a:rPr lang="en-US" altLang="en-US" sz="2400" b="1" dirty="0">
                <a:latin typeface="Calibri" pitchFamily="34" charset="0"/>
              </a:rPr>
            </a:br>
            <a:r>
              <a:rPr lang="en-US" altLang="en-US" sz="2400" b="1" dirty="0">
                <a:latin typeface="Calibri" pitchFamily="34" charset="0"/>
              </a:rPr>
              <a:t>www.CABA.org </a:t>
            </a:r>
          </a:p>
          <a:p>
            <a:pPr algn="ctr"/>
            <a:br>
              <a:rPr lang="en-US" altLang="en-US" sz="2400" b="1" dirty="0">
                <a:latin typeface="Calibri" pitchFamily="34" charset="0"/>
              </a:rPr>
            </a:br>
            <a:endParaRPr lang="en-US" altLang="en-US" sz="2400" b="1" dirty="0">
              <a:latin typeface="Calibri" pitchFamily="34" charset="0"/>
            </a:endParaRPr>
          </a:p>
          <a:p>
            <a:pPr algn="ctr"/>
            <a:endParaRPr lang="en-US" altLang="en-US" sz="2400" b="1" dirty="0">
              <a:latin typeface="Calibri" pitchFamily="34" charset="0"/>
            </a:endParaRPr>
          </a:p>
          <a:p>
            <a:pPr algn="ctr"/>
            <a:endParaRPr lang="en-US" altLang="en-US" sz="2400" b="1" dirty="0">
              <a:latin typeface="Calibri" pitchFamily="34" charset="0"/>
            </a:endParaRPr>
          </a:p>
          <a:p>
            <a:pPr algn="ctr"/>
            <a:r>
              <a:rPr lang="en-US" altLang="en-US" sz="2400" b="1" dirty="0">
                <a:latin typeface="Calibri" pitchFamily="34" charset="0"/>
              </a:rPr>
              <a:t>www.caba.org/IBC</a:t>
            </a:r>
          </a:p>
          <a:p>
            <a:pPr algn="ctr"/>
            <a:endParaRPr lang="en-US" altLang="en-US" sz="2400" b="1" dirty="0">
              <a:latin typeface="Calibri" pitchFamily="34" charset="0"/>
            </a:endParaRPr>
          </a:p>
          <a:p>
            <a:pPr algn="ctr"/>
            <a:r>
              <a:rPr lang="en-CA" altLang="en-US" sz="3200" b="1" dirty="0">
                <a:solidFill>
                  <a:srgbClr val="E83E1D"/>
                </a:solidFill>
                <a:latin typeface="Calibri" pitchFamily="34" charset="0"/>
              </a:rPr>
              <a:t>Connect to what’s next™</a:t>
            </a:r>
            <a:endParaRPr lang="en-CA" altLang="en-US" sz="3200" b="1" dirty="0">
              <a:solidFill>
                <a:srgbClr val="E83E1D"/>
              </a:solidFill>
              <a:latin typeface="Calibri" pitchFamily="34" charset="0"/>
              <a:hlinkClick r:id="" action="ppaction://noaction"/>
            </a:endParaRPr>
          </a:p>
        </p:txBody>
      </p:sp>
      <p:sp>
        <p:nvSpPr>
          <p:cNvPr id="4" name="Title 1"/>
          <p:cNvSpPr>
            <a:spLocks noGrp="1"/>
          </p:cNvSpPr>
          <p:nvPr>
            <p:ph type="title"/>
          </p:nvPr>
        </p:nvSpPr>
        <p:spPr>
          <a:xfrm>
            <a:off x="681038" y="160024"/>
            <a:ext cx="8206178" cy="524107"/>
          </a:xfrm>
        </p:spPr>
        <p:txBody>
          <a:bodyPr/>
          <a:lstStyle/>
          <a:p>
            <a:r>
              <a:rPr lang="en-US" b="1" dirty="0"/>
              <a:t>Adjournment</a:t>
            </a:r>
            <a:br>
              <a:rPr lang="en-US" dirty="0"/>
            </a:br>
            <a:r>
              <a:rPr lang="en-CA" dirty="0"/>
              <a:t>Trevor Nightingale (National Research Council) </a:t>
            </a:r>
            <a:endParaRPr lang="en-US" dirty="0"/>
          </a:p>
        </p:txBody>
      </p:sp>
      <p:pic>
        <p:nvPicPr>
          <p:cNvPr id="6" name="Picture 2" descr="http://www.caba.org/images/caba-intelligent-buildings-council.png"/>
          <p:cNvPicPr>
            <a:picLocks noChangeAspect="1" noChangeArrowheads="1"/>
          </p:cNvPicPr>
          <p:nvPr/>
        </p:nvPicPr>
        <p:blipFill rotWithShape="1">
          <a:blip r:embed="rId2">
            <a:extLst>
              <a:ext uri="{28A0092B-C50C-407E-A947-70E740481C1C}">
                <a14:useLocalDpi xmlns:a14="http://schemas.microsoft.com/office/drawing/2010/main" val="0"/>
              </a:ext>
            </a:extLst>
          </a:blip>
          <a:srcRect b="22011"/>
          <a:stretch/>
        </p:blipFill>
        <p:spPr bwMode="auto">
          <a:xfrm>
            <a:off x="2629282" y="3534748"/>
            <a:ext cx="4659591" cy="11305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i.istockimg.com/file_thumbview_approve/34525834/3/stock-photo-34525834-modern-business-office-building-isolated-on-white-backgrou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105" y="2777411"/>
            <a:ext cx="2330177" cy="253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mage result for building vec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0579" y="2388637"/>
            <a:ext cx="2510498" cy="2815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444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681037" y="1785752"/>
            <a:ext cx="8542636" cy="4192299"/>
          </a:xfrm>
        </p:spPr>
        <p:txBody>
          <a:bodyPr/>
          <a:lstStyle/>
          <a:p>
            <a:pPr marL="0" indent="0">
              <a:buNone/>
            </a:pPr>
            <a:r>
              <a:rPr lang="en-US" b="1" dirty="0"/>
              <a:t>3.1  Motion to approve past IBC Minutes: </a:t>
            </a:r>
            <a:r>
              <a:rPr lang="en-US" dirty="0"/>
              <a:t> </a:t>
            </a:r>
            <a:r>
              <a:rPr lang="en-US" u="sng" dirty="0">
                <a:solidFill>
                  <a:schemeClr val="tx1"/>
                </a:solidFill>
                <a:hlinkClick r:id="rId2"/>
              </a:rPr>
              <a:t>www.caba.org/IBC </a:t>
            </a:r>
            <a:endParaRPr lang="en-US" u="sng" dirty="0">
              <a:solidFill>
                <a:schemeClr val="tx1"/>
              </a:solidFill>
            </a:endParaRPr>
          </a:p>
          <a:p>
            <a:pPr marL="0" indent="0">
              <a:buNone/>
            </a:pPr>
            <a:endParaRPr lang="en-US" u="sng" dirty="0">
              <a:solidFill>
                <a:schemeClr val="tx1"/>
              </a:solidFill>
            </a:endParaRPr>
          </a:p>
          <a:p>
            <a:pPr marL="0" indent="0">
              <a:buNone/>
            </a:pPr>
            <a:endParaRPr lang="en-US" u="sng" dirty="0">
              <a:solidFill>
                <a:schemeClr val="tx1"/>
              </a:solidFill>
            </a:endParaRPr>
          </a:p>
          <a:p>
            <a:endParaRPr lang="en-US" dirty="0"/>
          </a:p>
        </p:txBody>
      </p:sp>
      <p:sp>
        <p:nvSpPr>
          <p:cNvPr id="3" name="Title 2"/>
          <p:cNvSpPr>
            <a:spLocks noGrp="1"/>
          </p:cNvSpPr>
          <p:nvPr>
            <p:ph type="title"/>
          </p:nvPr>
        </p:nvSpPr>
        <p:spPr>
          <a:xfrm>
            <a:off x="681037" y="168569"/>
            <a:ext cx="8542635" cy="524107"/>
          </a:xfrm>
        </p:spPr>
        <p:txBody>
          <a:bodyPr/>
          <a:lstStyle/>
          <a:p>
            <a:r>
              <a:rPr lang="en-US" b="1" dirty="0"/>
              <a:t>3.  Administrative </a:t>
            </a:r>
            <a:br>
              <a:rPr lang="en-US" dirty="0"/>
            </a:br>
            <a:r>
              <a:rPr lang="en-CA" dirty="0"/>
              <a:t>Trevor Nightingale (National Research Council)</a:t>
            </a:r>
            <a:br>
              <a:rPr lang="en-US" dirty="0"/>
            </a:br>
            <a:endParaRPr lang="en-US" dirty="0"/>
          </a:p>
        </p:txBody>
      </p:sp>
      <p:pic>
        <p:nvPicPr>
          <p:cNvPr id="5" name="Picture 2" descr="http://www.caba.org/images/caba-intelligent-buildings-counci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196" y="5357197"/>
            <a:ext cx="34290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698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132A68-6489-44CB-8378-C35B469F3E56}"/>
              </a:ext>
            </a:extLst>
          </p:cNvPr>
          <p:cNvSpPr>
            <a:spLocks noGrp="1"/>
          </p:cNvSpPr>
          <p:nvPr>
            <p:ph type="title"/>
          </p:nvPr>
        </p:nvSpPr>
        <p:spPr>
          <a:xfrm>
            <a:off x="681038" y="-92073"/>
            <a:ext cx="9025670" cy="524107"/>
          </a:xfrm>
        </p:spPr>
        <p:txBody>
          <a:bodyPr/>
          <a:lstStyle/>
          <a:p>
            <a:r>
              <a:rPr lang="en-CA" b="1" dirty="0"/>
              <a:t>4. “</a:t>
            </a:r>
            <a:r>
              <a:rPr lang="en-US" b="1" dirty="0"/>
              <a:t>Intelligent Buildings for Occupants, Owners, and Operators: A Consultant’s Perspective”</a:t>
            </a:r>
            <a:r>
              <a:rPr lang="en-CA" b="1" dirty="0"/>
              <a:t> (30 min)</a:t>
            </a:r>
            <a:br>
              <a:rPr lang="en-CA" dirty="0"/>
            </a:br>
            <a:r>
              <a:rPr lang="en-US" dirty="0"/>
              <a:t>Bob Allan (The </a:t>
            </a:r>
            <a:r>
              <a:rPr lang="en-US" dirty="0" err="1"/>
              <a:t>Siemon</a:t>
            </a:r>
            <a:r>
              <a:rPr lang="en-US" dirty="0"/>
              <a:t> Company)</a:t>
            </a:r>
            <a:br>
              <a:rPr lang="en-CA" dirty="0"/>
            </a:br>
            <a:endParaRPr lang="en-CA" dirty="0"/>
          </a:p>
        </p:txBody>
      </p:sp>
      <p:pic>
        <p:nvPicPr>
          <p:cNvPr id="1026" name="Picture 7" descr="image003">
            <a:extLst>
              <a:ext uri="{FF2B5EF4-FFF2-40B4-BE49-F238E27FC236}">
                <a16:creationId xmlns:a16="http://schemas.microsoft.com/office/drawing/2014/main" id="{25EFB9EC-25E6-4CEF-A08B-5F24E7442D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038" y="1845720"/>
            <a:ext cx="6806556" cy="3456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5070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AE8F5B1-52F1-4CB3-8638-B3908574752F}"/>
              </a:ext>
            </a:extLst>
          </p:cNvPr>
          <p:cNvSpPr>
            <a:spLocks noGrp="1"/>
          </p:cNvSpPr>
          <p:nvPr>
            <p:ph type="title"/>
          </p:nvPr>
        </p:nvSpPr>
        <p:spPr/>
        <p:txBody>
          <a:bodyPr/>
          <a:lstStyle/>
          <a:p>
            <a:r>
              <a:rPr lang="en-US" dirty="0"/>
              <a:t>HGA</a:t>
            </a:r>
          </a:p>
        </p:txBody>
      </p:sp>
      <p:sp>
        <p:nvSpPr>
          <p:cNvPr id="11" name="Content Placeholder 10">
            <a:extLst>
              <a:ext uri="{FF2B5EF4-FFF2-40B4-BE49-F238E27FC236}">
                <a16:creationId xmlns:a16="http://schemas.microsoft.com/office/drawing/2014/main" id="{4BDA5862-BFAF-4B7F-B74A-29F2FA9658AB}"/>
              </a:ext>
            </a:extLst>
          </p:cNvPr>
          <p:cNvSpPr>
            <a:spLocks noGrp="1"/>
          </p:cNvSpPr>
          <p:nvPr>
            <p:ph idx="1"/>
          </p:nvPr>
        </p:nvSpPr>
        <p:spPr/>
        <p:txBody>
          <a:bodyPr/>
          <a:lstStyle/>
          <a:p>
            <a:r>
              <a:rPr lang="en-US" sz="2275" dirty="0"/>
              <a:t>Integrated Architecture &amp; Engineering</a:t>
            </a:r>
          </a:p>
          <a:p>
            <a:r>
              <a:rPr lang="en-US" sz="2275" dirty="0"/>
              <a:t>Markets</a:t>
            </a:r>
          </a:p>
          <a:p>
            <a:pPr lvl="1"/>
            <a:r>
              <a:rPr lang="en-US" sz="1950" dirty="0"/>
              <a:t>Public/Corporate</a:t>
            </a:r>
          </a:p>
          <a:p>
            <a:pPr lvl="1"/>
            <a:r>
              <a:rPr lang="en-US" sz="1950" dirty="0"/>
              <a:t>Arts/Culture/Education</a:t>
            </a:r>
          </a:p>
          <a:p>
            <a:pPr lvl="1"/>
            <a:r>
              <a:rPr lang="en-US" sz="1950" dirty="0"/>
              <a:t>Healthcare</a:t>
            </a:r>
            <a:endParaRPr lang="en-US" sz="2113" dirty="0"/>
          </a:p>
          <a:p>
            <a:r>
              <a:rPr lang="en-US" sz="2113" dirty="0"/>
              <a:t>National Practice</a:t>
            </a:r>
          </a:p>
        </p:txBody>
      </p:sp>
      <p:sp>
        <p:nvSpPr>
          <p:cNvPr id="5" name="Footer Placeholder 4">
            <a:extLst>
              <a:ext uri="{FF2B5EF4-FFF2-40B4-BE49-F238E27FC236}">
                <a16:creationId xmlns:a16="http://schemas.microsoft.com/office/drawing/2014/main" id="{33CCF7F8-CAE0-4212-AAC7-885BD38D45B0}"/>
              </a:ext>
            </a:extLst>
          </p:cNvPr>
          <p:cNvSpPr>
            <a:spLocks noGrp="1"/>
          </p:cNvSpPr>
          <p:nvPr>
            <p:ph type="ftr" sz="quarter" idx="11"/>
          </p:nvPr>
        </p:nvSpPr>
        <p:spPr/>
        <p:txBody>
          <a:bodyPr/>
          <a:lstStyle/>
          <a:p>
            <a:pPr defTabSz="742950"/>
            <a:r>
              <a:rPr lang="en-US">
                <a:solidFill>
                  <a:srgbClr val="6D6E70">
                    <a:tint val="75000"/>
                  </a:srgbClr>
                </a:solidFill>
                <a:latin typeface="Arial"/>
              </a:rPr>
              <a:t>© 2018 HGA</a:t>
            </a:r>
          </a:p>
        </p:txBody>
      </p:sp>
      <p:sp>
        <p:nvSpPr>
          <p:cNvPr id="6" name="Slide Number Placeholder 5">
            <a:extLst>
              <a:ext uri="{FF2B5EF4-FFF2-40B4-BE49-F238E27FC236}">
                <a16:creationId xmlns:a16="http://schemas.microsoft.com/office/drawing/2014/main" id="{1C17EBD6-4EE6-4EBB-A7BB-A9262B2F8F0E}"/>
              </a:ext>
            </a:extLst>
          </p:cNvPr>
          <p:cNvSpPr>
            <a:spLocks noGrp="1"/>
          </p:cNvSpPr>
          <p:nvPr>
            <p:ph type="sldNum" sz="quarter" idx="12"/>
          </p:nvPr>
        </p:nvSpPr>
        <p:spPr/>
        <p:txBody>
          <a:bodyPr/>
          <a:lstStyle/>
          <a:p>
            <a:pPr defTabSz="742950"/>
            <a:fld id="{F46EF868-7C93-4939-A1D5-876EDC915578}" type="slidenum">
              <a:rPr lang="en-US">
                <a:solidFill>
                  <a:srgbClr val="6D6E70">
                    <a:tint val="75000"/>
                  </a:srgbClr>
                </a:solidFill>
                <a:latin typeface="Arial"/>
              </a:rPr>
              <a:pPr defTabSz="742950"/>
              <a:t>6</a:t>
            </a:fld>
            <a:endParaRPr lang="en-US">
              <a:solidFill>
                <a:srgbClr val="6D6E70">
                  <a:tint val="75000"/>
                </a:srgbClr>
              </a:solidFill>
              <a:latin typeface="Arial"/>
            </a:endParaRPr>
          </a:p>
        </p:txBody>
      </p:sp>
      <p:sp>
        <p:nvSpPr>
          <p:cNvPr id="12" name="Text Placeholder 11">
            <a:extLst>
              <a:ext uri="{FF2B5EF4-FFF2-40B4-BE49-F238E27FC236}">
                <a16:creationId xmlns:a16="http://schemas.microsoft.com/office/drawing/2014/main" id="{8CFF14A1-0AA5-43A6-9D96-83C9837E05ED}"/>
              </a:ext>
            </a:extLst>
          </p:cNvPr>
          <p:cNvSpPr>
            <a:spLocks noGrp="1"/>
          </p:cNvSpPr>
          <p:nvPr>
            <p:ph type="body" sz="quarter" idx="14"/>
          </p:nvPr>
        </p:nvSpPr>
        <p:spPr/>
        <p:txBody>
          <a:bodyPr/>
          <a:lstStyle/>
          <a:p>
            <a:endParaRPr lang="en-US"/>
          </a:p>
        </p:txBody>
      </p:sp>
      <p:pic>
        <p:nvPicPr>
          <p:cNvPr id="15" name="Picture 14">
            <a:extLst>
              <a:ext uri="{FF2B5EF4-FFF2-40B4-BE49-F238E27FC236}">
                <a16:creationId xmlns:a16="http://schemas.microsoft.com/office/drawing/2014/main" id="{5FEF9373-2228-4EBF-8935-97374CAD83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7707" y="2684914"/>
            <a:ext cx="4457709" cy="2726632"/>
          </a:xfrm>
          <a:prstGeom prst="rect">
            <a:avLst/>
          </a:prstGeom>
        </p:spPr>
      </p:pic>
    </p:spTree>
    <p:extLst>
      <p:ext uri="{BB962C8B-B14F-4D97-AF65-F5344CB8AC3E}">
        <p14:creationId xmlns:p14="http://schemas.microsoft.com/office/powerpoint/2010/main" val="2403772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AE8F5B1-52F1-4CB3-8638-B3908574752F}"/>
              </a:ext>
            </a:extLst>
          </p:cNvPr>
          <p:cNvSpPr>
            <a:spLocks noGrp="1"/>
          </p:cNvSpPr>
          <p:nvPr>
            <p:ph type="title"/>
          </p:nvPr>
        </p:nvSpPr>
        <p:spPr/>
        <p:txBody>
          <a:bodyPr/>
          <a:lstStyle/>
          <a:p>
            <a:r>
              <a:rPr lang="en-US" dirty="0"/>
              <a:t>Full Stack Consulting</a:t>
            </a:r>
          </a:p>
        </p:txBody>
      </p:sp>
      <p:sp>
        <p:nvSpPr>
          <p:cNvPr id="11" name="Content Placeholder 10">
            <a:extLst>
              <a:ext uri="{FF2B5EF4-FFF2-40B4-BE49-F238E27FC236}">
                <a16:creationId xmlns:a16="http://schemas.microsoft.com/office/drawing/2014/main" id="{4BDA5862-BFAF-4B7F-B74A-29F2FA9658AB}"/>
              </a:ext>
            </a:extLst>
          </p:cNvPr>
          <p:cNvSpPr>
            <a:spLocks noGrp="1"/>
          </p:cNvSpPr>
          <p:nvPr>
            <p:ph idx="1"/>
          </p:nvPr>
        </p:nvSpPr>
        <p:spPr/>
        <p:txBody>
          <a:bodyPr/>
          <a:lstStyle/>
          <a:p>
            <a:endParaRPr lang="en-US" sz="2113" dirty="0"/>
          </a:p>
        </p:txBody>
      </p:sp>
      <p:sp>
        <p:nvSpPr>
          <p:cNvPr id="5" name="Footer Placeholder 4">
            <a:extLst>
              <a:ext uri="{FF2B5EF4-FFF2-40B4-BE49-F238E27FC236}">
                <a16:creationId xmlns:a16="http://schemas.microsoft.com/office/drawing/2014/main" id="{33CCF7F8-CAE0-4212-AAC7-885BD38D45B0}"/>
              </a:ext>
            </a:extLst>
          </p:cNvPr>
          <p:cNvSpPr>
            <a:spLocks noGrp="1"/>
          </p:cNvSpPr>
          <p:nvPr>
            <p:ph type="ftr" sz="quarter" idx="11"/>
          </p:nvPr>
        </p:nvSpPr>
        <p:spPr/>
        <p:txBody>
          <a:bodyPr/>
          <a:lstStyle/>
          <a:p>
            <a:pPr defTabSz="742950"/>
            <a:r>
              <a:rPr lang="en-US">
                <a:solidFill>
                  <a:srgbClr val="6D6E70">
                    <a:tint val="75000"/>
                  </a:srgbClr>
                </a:solidFill>
                <a:latin typeface="Arial"/>
              </a:rPr>
              <a:t>© 2018 HGA</a:t>
            </a:r>
          </a:p>
        </p:txBody>
      </p:sp>
      <p:sp>
        <p:nvSpPr>
          <p:cNvPr id="6" name="Slide Number Placeholder 5">
            <a:extLst>
              <a:ext uri="{FF2B5EF4-FFF2-40B4-BE49-F238E27FC236}">
                <a16:creationId xmlns:a16="http://schemas.microsoft.com/office/drawing/2014/main" id="{1C17EBD6-4EE6-4EBB-A7BB-A9262B2F8F0E}"/>
              </a:ext>
            </a:extLst>
          </p:cNvPr>
          <p:cNvSpPr>
            <a:spLocks noGrp="1"/>
          </p:cNvSpPr>
          <p:nvPr>
            <p:ph type="sldNum" sz="quarter" idx="12"/>
          </p:nvPr>
        </p:nvSpPr>
        <p:spPr/>
        <p:txBody>
          <a:bodyPr/>
          <a:lstStyle/>
          <a:p>
            <a:pPr defTabSz="742950"/>
            <a:fld id="{F46EF868-7C93-4939-A1D5-876EDC915578}" type="slidenum">
              <a:rPr lang="en-US">
                <a:solidFill>
                  <a:srgbClr val="6D6E70">
                    <a:tint val="75000"/>
                  </a:srgbClr>
                </a:solidFill>
                <a:latin typeface="Arial"/>
              </a:rPr>
              <a:pPr defTabSz="742950"/>
              <a:t>7</a:t>
            </a:fld>
            <a:endParaRPr lang="en-US">
              <a:solidFill>
                <a:srgbClr val="6D6E70">
                  <a:tint val="75000"/>
                </a:srgbClr>
              </a:solidFill>
              <a:latin typeface="Arial"/>
            </a:endParaRPr>
          </a:p>
        </p:txBody>
      </p:sp>
      <p:sp>
        <p:nvSpPr>
          <p:cNvPr id="12" name="Text Placeholder 11">
            <a:extLst>
              <a:ext uri="{FF2B5EF4-FFF2-40B4-BE49-F238E27FC236}">
                <a16:creationId xmlns:a16="http://schemas.microsoft.com/office/drawing/2014/main" id="{8CFF14A1-0AA5-43A6-9D96-83C9837E05ED}"/>
              </a:ext>
            </a:extLst>
          </p:cNvPr>
          <p:cNvSpPr>
            <a:spLocks noGrp="1"/>
          </p:cNvSpPr>
          <p:nvPr>
            <p:ph type="body" sz="quarter" idx="14"/>
          </p:nvPr>
        </p:nvSpPr>
        <p:spPr/>
        <p:txBody>
          <a:bodyPr/>
          <a:lstStyle/>
          <a:p>
            <a:endParaRPr lang="en-US"/>
          </a:p>
        </p:txBody>
      </p:sp>
      <p:pic>
        <p:nvPicPr>
          <p:cNvPr id="13" name="Image" descr="Image"/>
          <p:cNvPicPr>
            <a:picLocks/>
          </p:cNvPicPr>
          <p:nvPr/>
        </p:nvPicPr>
        <p:blipFill>
          <a:blip r:embed="rId3">
            <a:extLst/>
          </a:blip>
          <a:stretch>
            <a:fillRect/>
          </a:stretch>
        </p:blipFill>
        <p:spPr>
          <a:xfrm>
            <a:off x="4397034" y="642937"/>
            <a:ext cx="5158840" cy="5572126"/>
          </a:xfrm>
          <a:prstGeom prst="rect">
            <a:avLst/>
          </a:prstGeom>
          <a:ln w="12700">
            <a:miter lim="400000"/>
          </a:ln>
        </p:spPr>
      </p:pic>
    </p:spTree>
    <p:extLst>
      <p:ext uri="{BB962C8B-B14F-4D97-AF65-F5344CB8AC3E}">
        <p14:creationId xmlns:p14="http://schemas.microsoft.com/office/powerpoint/2010/main" val="540589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AE8F5B1-52F1-4CB3-8638-B3908574752F}"/>
              </a:ext>
            </a:extLst>
          </p:cNvPr>
          <p:cNvSpPr>
            <a:spLocks noGrp="1"/>
          </p:cNvSpPr>
          <p:nvPr>
            <p:ph type="title"/>
          </p:nvPr>
        </p:nvSpPr>
        <p:spPr/>
        <p:txBody>
          <a:bodyPr/>
          <a:lstStyle/>
          <a:p>
            <a:r>
              <a:rPr lang="en-US" dirty="0"/>
              <a:t>Twin Cities Intelligent Buildings Working Group</a:t>
            </a:r>
          </a:p>
        </p:txBody>
      </p:sp>
      <p:sp>
        <p:nvSpPr>
          <p:cNvPr id="5" name="Footer Placeholder 4">
            <a:extLst>
              <a:ext uri="{FF2B5EF4-FFF2-40B4-BE49-F238E27FC236}">
                <a16:creationId xmlns:a16="http://schemas.microsoft.com/office/drawing/2014/main" id="{33CCF7F8-CAE0-4212-AAC7-885BD38D45B0}"/>
              </a:ext>
            </a:extLst>
          </p:cNvPr>
          <p:cNvSpPr>
            <a:spLocks noGrp="1"/>
          </p:cNvSpPr>
          <p:nvPr>
            <p:ph type="ftr" sz="quarter" idx="11"/>
          </p:nvPr>
        </p:nvSpPr>
        <p:spPr/>
        <p:txBody>
          <a:bodyPr/>
          <a:lstStyle/>
          <a:p>
            <a:pPr defTabSz="742950"/>
            <a:r>
              <a:rPr lang="en-US">
                <a:solidFill>
                  <a:srgbClr val="6D6E70">
                    <a:tint val="75000"/>
                  </a:srgbClr>
                </a:solidFill>
                <a:latin typeface="Arial"/>
              </a:rPr>
              <a:t>© 2018 HGA</a:t>
            </a:r>
          </a:p>
        </p:txBody>
      </p:sp>
      <p:sp>
        <p:nvSpPr>
          <p:cNvPr id="6" name="Slide Number Placeholder 5">
            <a:extLst>
              <a:ext uri="{FF2B5EF4-FFF2-40B4-BE49-F238E27FC236}">
                <a16:creationId xmlns:a16="http://schemas.microsoft.com/office/drawing/2014/main" id="{1C17EBD6-4EE6-4EBB-A7BB-A9262B2F8F0E}"/>
              </a:ext>
            </a:extLst>
          </p:cNvPr>
          <p:cNvSpPr>
            <a:spLocks noGrp="1"/>
          </p:cNvSpPr>
          <p:nvPr>
            <p:ph type="sldNum" sz="quarter" idx="12"/>
          </p:nvPr>
        </p:nvSpPr>
        <p:spPr/>
        <p:txBody>
          <a:bodyPr/>
          <a:lstStyle/>
          <a:p>
            <a:pPr defTabSz="742950"/>
            <a:fld id="{F46EF868-7C93-4939-A1D5-876EDC915578}" type="slidenum">
              <a:rPr lang="en-US">
                <a:solidFill>
                  <a:srgbClr val="6D6E70">
                    <a:tint val="75000"/>
                  </a:srgbClr>
                </a:solidFill>
                <a:latin typeface="Arial"/>
              </a:rPr>
              <a:pPr defTabSz="742950"/>
              <a:t>8</a:t>
            </a:fld>
            <a:endParaRPr lang="en-US">
              <a:solidFill>
                <a:srgbClr val="6D6E70">
                  <a:tint val="75000"/>
                </a:srgbClr>
              </a:solidFill>
              <a:latin typeface="Arial"/>
            </a:endParaRPr>
          </a:p>
        </p:txBody>
      </p:sp>
      <p:sp>
        <p:nvSpPr>
          <p:cNvPr id="12" name="Text Placeholder 11">
            <a:extLst>
              <a:ext uri="{FF2B5EF4-FFF2-40B4-BE49-F238E27FC236}">
                <a16:creationId xmlns:a16="http://schemas.microsoft.com/office/drawing/2014/main" id="{8CFF14A1-0AA5-43A6-9D96-83C9837E05ED}"/>
              </a:ext>
            </a:extLst>
          </p:cNvPr>
          <p:cNvSpPr>
            <a:spLocks noGrp="1"/>
          </p:cNvSpPr>
          <p:nvPr>
            <p:ph type="body" sz="quarter" idx="14"/>
          </p:nvPr>
        </p:nvSpPr>
        <p:spPr/>
        <p:txBody>
          <a:bodyPr/>
          <a:lstStyle/>
          <a:p>
            <a:endParaRPr lang="en-US"/>
          </a:p>
        </p:txBody>
      </p:sp>
      <p:pic>
        <p:nvPicPr>
          <p:cNvPr id="1026" name="Picture 2" descr="Vintage Twins logo | Baseball Nostalgia | Pinteres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27" y="1944842"/>
            <a:ext cx="3647209" cy="4149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680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AE8F5B1-52F1-4CB3-8638-B3908574752F}"/>
              </a:ext>
            </a:extLst>
          </p:cNvPr>
          <p:cNvSpPr>
            <a:spLocks noGrp="1"/>
          </p:cNvSpPr>
          <p:nvPr>
            <p:ph type="title"/>
          </p:nvPr>
        </p:nvSpPr>
        <p:spPr/>
        <p:txBody>
          <a:bodyPr/>
          <a:lstStyle/>
          <a:p>
            <a:r>
              <a:rPr lang="en-US" dirty="0"/>
              <a:t>CABA New Deal Whitepaper</a:t>
            </a:r>
          </a:p>
        </p:txBody>
      </p:sp>
      <p:sp>
        <p:nvSpPr>
          <p:cNvPr id="11" name="Content Placeholder 10">
            <a:extLst>
              <a:ext uri="{FF2B5EF4-FFF2-40B4-BE49-F238E27FC236}">
                <a16:creationId xmlns:a16="http://schemas.microsoft.com/office/drawing/2014/main" id="{4BDA5862-BFAF-4B7F-B74A-29F2FA9658AB}"/>
              </a:ext>
            </a:extLst>
          </p:cNvPr>
          <p:cNvSpPr>
            <a:spLocks noGrp="1"/>
          </p:cNvSpPr>
          <p:nvPr>
            <p:ph idx="1"/>
          </p:nvPr>
        </p:nvSpPr>
        <p:spPr>
          <a:xfrm>
            <a:off x="681037" y="2250728"/>
            <a:ext cx="5160088" cy="3551585"/>
          </a:xfrm>
        </p:spPr>
        <p:txBody>
          <a:bodyPr/>
          <a:lstStyle/>
          <a:p>
            <a:pPr marL="0" indent="0">
              <a:buNone/>
            </a:pPr>
            <a:r>
              <a:rPr lang="en-US" sz="2275" dirty="0"/>
              <a:t>BAS selection and installation is CAPEX, but occupation and operation of the building is OPEX.</a:t>
            </a:r>
          </a:p>
          <a:p>
            <a:endParaRPr lang="en-US" sz="2275" dirty="0"/>
          </a:p>
          <a:p>
            <a:pPr marL="0" indent="0">
              <a:buNone/>
            </a:pPr>
            <a:r>
              <a:rPr lang="en-US" sz="2275" dirty="0"/>
              <a:t>Why would owners invest in </a:t>
            </a:r>
            <a:r>
              <a:rPr lang="en-US" sz="2275" b="1" dirty="0"/>
              <a:t>CAPEX</a:t>
            </a:r>
            <a:r>
              <a:rPr lang="en-US" sz="2275" dirty="0"/>
              <a:t> if they don’t get the return from </a:t>
            </a:r>
            <a:r>
              <a:rPr lang="en-US" sz="2275" b="1" dirty="0"/>
              <a:t>OPEX</a:t>
            </a:r>
            <a:r>
              <a:rPr lang="en-US" sz="2275" dirty="0"/>
              <a:t>?</a:t>
            </a:r>
            <a:endParaRPr lang="en-US" sz="2113" dirty="0"/>
          </a:p>
        </p:txBody>
      </p:sp>
      <p:sp>
        <p:nvSpPr>
          <p:cNvPr id="5" name="Footer Placeholder 4">
            <a:extLst>
              <a:ext uri="{FF2B5EF4-FFF2-40B4-BE49-F238E27FC236}">
                <a16:creationId xmlns:a16="http://schemas.microsoft.com/office/drawing/2014/main" id="{33CCF7F8-CAE0-4212-AAC7-885BD38D45B0}"/>
              </a:ext>
            </a:extLst>
          </p:cNvPr>
          <p:cNvSpPr>
            <a:spLocks noGrp="1"/>
          </p:cNvSpPr>
          <p:nvPr>
            <p:ph type="ftr" sz="quarter" idx="11"/>
          </p:nvPr>
        </p:nvSpPr>
        <p:spPr/>
        <p:txBody>
          <a:bodyPr/>
          <a:lstStyle/>
          <a:p>
            <a:pPr defTabSz="742950"/>
            <a:r>
              <a:rPr lang="en-US">
                <a:solidFill>
                  <a:srgbClr val="6D6E70">
                    <a:tint val="75000"/>
                  </a:srgbClr>
                </a:solidFill>
                <a:latin typeface="Arial"/>
              </a:rPr>
              <a:t>© 2018 HGA</a:t>
            </a:r>
          </a:p>
        </p:txBody>
      </p:sp>
      <p:sp>
        <p:nvSpPr>
          <p:cNvPr id="6" name="Slide Number Placeholder 5">
            <a:extLst>
              <a:ext uri="{FF2B5EF4-FFF2-40B4-BE49-F238E27FC236}">
                <a16:creationId xmlns:a16="http://schemas.microsoft.com/office/drawing/2014/main" id="{1C17EBD6-4EE6-4EBB-A7BB-A9262B2F8F0E}"/>
              </a:ext>
            </a:extLst>
          </p:cNvPr>
          <p:cNvSpPr>
            <a:spLocks noGrp="1"/>
          </p:cNvSpPr>
          <p:nvPr>
            <p:ph type="sldNum" sz="quarter" idx="12"/>
          </p:nvPr>
        </p:nvSpPr>
        <p:spPr/>
        <p:txBody>
          <a:bodyPr/>
          <a:lstStyle/>
          <a:p>
            <a:pPr defTabSz="742950"/>
            <a:fld id="{F46EF868-7C93-4939-A1D5-876EDC915578}" type="slidenum">
              <a:rPr lang="en-US">
                <a:solidFill>
                  <a:srgbClr val="6D6E70">
                    <a:tint val="75000"/>
                  </a:srgbClr>
                </a:solidFill>
                <a:latin typeface="Arial"/>
              </a:rPr>
              <a:pPr defTabSz="742950"/>
              <a:t>9</a:t>
            </a:fld>
            <a:endParaRPr lang="en-US">
              <a:solidFill>
                <a:srgbClr val="6D6E70">
                  <a:tint val="75000"/>
                </a:srgbClr>
              </a:solidFill>
              <a:latin typeface="Arial"/>
            </a:endParaRPr>
          </a:p>
        </p:txBody>
      </p:sp>
      <p:sp>
        <p:nvSpPr>
          <p:cNvPr id="12" name="Text Placeholder 11">
            <a:extLst>
              <a:ext uri="{FF2B5EF4-FFF2-40B4-BE49-F238E27FC236}">
                <a16:creationId xmlns:a16="http://schemas.microsoft.com/office/drawing/2014/main" id="{8CFF14A1-0AA5-43A6-9D96-83C9837E05ED}"/>
              </a:ext>
            </a:extLst>
          </p:cNvPr>
          <p:cNvSpPr>
            <a:spLocks noGrp="1"/>
          </p:cNvSpPr>
          <p:nvPr>
            <p:ph type="body" sz="quarter" idx="14"/>
          </p:nvPr>
        </p:nvSpPr>
        <p:spPr/>
        <p:txBody>
          <a:bodyPr/>
          <a:lstStyle/>
          <a:p>
            <a:endParaRPr lang="en-US"/>
          </a:p>
        </p:txBody>
      </p:sp>
      <p:pic>
        <p:nvPicPr>
          <p:cNvPr id="8" name="Image" descr="Image"/>
          <p:cNvPicPr>
            <a:picLocks noChangeAspect="1"/>
          </p:cNvPicPr>
          <p:nvPr/>
        </p:nvPicPr>
        <p:blipFill>
          <a:blip r:embed="rId3">
            <a:extLst/>
          </a:blip>
          <a:stretch>
            <a:fillRect/>
          </a:stretch>
        </p:blipFill>
        <p:spPr>
          <a:xfrm>
            <a:off x="5841124" y="642938"/>
            <a:ext cx="4064876" cy="5750033"/>
          </a:xfrm>
          <a:prstGeom prst="rect">
            <a:avLst/>
          </a:prstGeom>
          <a:ln w="12700">
            <a:miter lim="400000"/>
          </a:ln>
        </p:spPr>
      </p:pic>
    </p:spTree>
    <p:extLst>
      <p:ext uri="{BB962C8B-B14F-4D97-AF65-F5344CB8AC3E}">
        <p14:creationId xmlns:p14="http://schemas.microsoft.com/office/powerpoint/2010/main" val="3155098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CABA Presentation 1 (1)">
  <a:themeElements>
    <a:clrScheme name="CABA Presentation">
      <a:dk1>
        <a:srgbClr val="E83E1D"/>
      </a:dk1>
      <a:lt1>
        <a:srgbClr val="FFFFFF"/>
      </a:lt1>
      <a:dk2>
        <a:srgbClr val="464646"/>
      </a:dk2>
      <a:lt2>
        <a:srgbClr val="D7D7D7"/>
      </a:lt2>
      <a:accent1>
        <a:srgbClr val="009DF7"/>
      </a:accent1>
      <a:accent2>
        <a:srgbClr val="7A7A7A"/>
      </a:accent2>
      <a:accent3>
        <a:srgbClr val="F49200"/>
      </a:accent3>
      <a:accent4>
        <a:srgbClr val="2BAC3A"/>
      </a:accent4>
      <a:accent5>
        <a:srgbClr val="FFED00"/>
      </a:accent5>
      <a:accent6>
        <a:srgbClr val="912583"/>
      </a:accent6>
      <a:hlink>
        <a:srgbClr val="009DF7"/>
      </a:hlink>
      <a:folHlink>
        <a:srgbClr val="7A7A7A"/>
      </a:folHlink>
    </a:clrScheme>
    <a:fontScheme name="Scenariio">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BA Presentation 1.potx" id="{555466FA-C7C5-234C-877E-CB94EE4D253C}" vid="{84190639-07C6-384D-99D9-BF32C4D153FD}"/>
    </a:ext>
  </a:extLst>
</a:theme>
</file>

<file path=ppt/theme/theme2.xml><?xml version="1.0" encoding="utf-8"?>
<a:theme xmlns:a="http://schemas.openxmlformats.org/drawingml/2006/main" name="2_JLL Black">
  <a:themeElements>
    <a:clrScheme name="1_JLL Black 1">
      <a:dk1>
        <a:srgbClr val="000000"/>
      </a:dk1>
      <a:lt1>
        <a:srgbClr val="FFFFFF"/>
      </a:lt1>
      <a:dk2>
        <a:srgbClr val="BC141A"/>
      </a:dk2>
      <a:lt2>
        <a:srgbClr val="6D716A"/>
      </a:lt2>
      <a:accent1>
        <a:srgbClr val="6D7174"/>
      </a:accent1>
      <a:accent2>
        <a:srgbClr val="AEAFB0"/>
      </a:accent2>
      <a:accent3>
        <a:srgbClr val="FFFFFF"/>
      </a:accent3>
      <a:accent4>
        <a:srgbClr val="000000"/>
      </a:accent4>
      <a:accent5>
        <a:srgbClr val="BABBBC"/>
      </a:accent5>
      <a:accent6>
        <a:srgbClr val="9D9E9F"/>
      </a:accent6>
      <a:hlink>
        <a:srgbClr val="D1D1D5"/>
      </a:hlink>
      <a:folHlink>
        <a:srgbClr val="ECBEC0"/>
      </a:folHlink>
    </a:clrScheme>
    <a:fontScheme name="1_JLL Black">
      <a:majorFont>
        <a:latin typeface="Times New Roman"/>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JLL Black 1">
        <a:dk1>
          <a:srgbClr val="000000"/>
        </a:dk1>
        <a:lt1>
          <a:srgbClr val="FFFFFF"/>
        </a:lt1>
        <a:dk2>
          <a:srgbClr val="BC141A"/>
        </a:dk2>
        <a:lt2>
          <a:srgbClr val="6D716A"/>
        </a:lt2>
        <a:accent1>
          <a:srgbClr val="6D7174"/>
        </a:accent1>
        <a:accent2>
          <a:srgbClr val="AEAFB0"/>
        </a:accent2>
        <a:accent3>
          <a:srgbClr val="FFFFFF"/>
        </a:accent3>
        <a:accent4>
          <a:srgbClr val="000000"/>
        </a:accent4>
        <a:accent5>
          <a:srgbClr val="BABBBC"/>
        </a:accent5>
        <a:accent6>
          <a:srgbClr val="9D9E9F"/>
        </a:accent6>
        <a:hlink>
          <a:srgbClr val="D1D1D5"/>
        </a:hlink>
        <a:folHlink>
          <a:srgbClr val="ECBEC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JLL Black">
  <a:themeElements>
    <a:clrScheme name="1_JLL Black 1">
      <a:dk1>
        <a:srgbClr val="000000"/>
      </a:dk1>
      <a:lt1>
        <a:srgbClr val="FFFFFF"/>
      </a:lt1>
      <a:dk2>
        <a:srgbClr val="BC141A"/>
      </a:dk2>
      <a:lt2>
        <a:srgbClr val="6D716A"/>
      </a:lt2>
      <a:accent1>
        <a:srgbClr val="6D7174"/>
      </a:accent1>
      <a:accent2>
        <a:srgbClr val="AEAFB0"/>
      </a:accent2>
      <a:accent3>
        <a:srgbClr val="FFFFFF"/>
      </a:accent3>
      <a:accent4>
        <a:srgbClr val="000000"/>
      </a:accent4>
      <a:accent5>
        <a:srgbClr val="BABBBC"/>
      </a:accent5>
      <a:accent6>
        <a:srgbClr val="9D9E9F"/>
      </a:accent6>
      <a:hlink>
        <a:srgbClr val="D1D1D5"/>
      </a:hlink>
      <a:folHlink>
        <a:srgbClr val="ECBEC0"/>
      </a:folHlink>
    </a:clrScheme>
    <a:fontScheme name="1_JLL Black">
      <a:majorFont>
        <a:latin typeface="Times New Roman"/>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JLL Black 1">
        <a:dk1>
          <a:srgbClr val="000000"/>
        </a:dk1>
        <a:lt1>
          <a:srgbClr val="FFFFFF"/>
        </a:lt1>
        <a:dk2>
          <a:srgbClr val="BC141A"/>
        </a:dk2>
        <a:lt2>
          <a:srgbClr val="6D716A"/>
        </a:lt2>
        <a:accent1>
          <a:srgbClr val="6D7174"/>
        </a:accent1>
        <a:accent2>
          <a:srgbClr val="AEAFB0"/>
        </a:accent2>
        <a:accent3>
          <a:srgbClr val="FFFFFF"/>
        </a:accent3>
        <a:accent4>
          <a:srgbClr val="000000"/>
        </a:accent4>
        <a:accent5>
          <a:srgbClr val="BABBBC"/>
        </a:accent5>
        <a:accent6>
          <a:srgbClr val="9D9E9F"/>
        </a:accent6>
        <a:hlink>
          <a:srgbClr val="D1D1D5"/>
        </a:hlink>
        <a:folHlink>
          <a:srgbClr val="ECBEC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TOurBodoni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5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54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018 HGA Template">
  <a:themeElements>
    <a:clrScheme name="HGA">
      <a:dk1>
        <a:srgbClr val="6D6E70"/>
      </a:dk1>
      <a:lt1>
        <a:sysClr val="window" lastClr="FFFFFF"/>
      </a:lt1>
      <a:dk2>
        <a:srgbClr val="6D6E70"/>
      </a:dk2>
      <a:lt2>
        <a:srgbClr val="FFFFFF"/>
      </a:lt2>
      <a:accent1>
        <a:srgbClr val="FDB913"/>
      </a:accent1>
      <a:accent2>
        <a:srgbClr val="0091AB"/>
      </a:accent2>
      <a:accent3>
        <a:srgbClr val="2A4C72"/>
      </a:accent3>
      <a:accent4>
        <a:srgbClr val="88A43E"/>
      </a:accent4>
      <a:accent5>
        <a:srgbClr val="6D6E70"/>
      </a:accent5>
      <a:accent6>
        <a:srgbClr val="752465"/>
      </a:accent6>
      <a:hlink>
        <a:srgbClr val="DA2F6D"/>
      </a:hlink>
      <a:folHlink>
        <a:srgbClr val="6D6E70"/>
      </a:folHlink>
    </a:clrScheme>
    <a:fontScheme name="HGA">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tx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80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lnSpc>
            <a:spcPct val="90000"/>
          </a:lnSpc>
          <a:defRPr sz="1800" dirty="0"/>
        </a:defPPr>
      </a:lstStyle>
    </a:txDef>
  </a:objectDefaults>
  <a:extraClrSchemeLst/>
  <a:extLst>
    <a:ext uri="{05A4C25C-085E-4340-85A3-A5531E510DB2}">
      <thm15:themeFamily xmlns:thm15="http://schemas.microsoft.com/office/thememl/2012/main" name="HGA PowerPoint Template - 2018 - 04.16.18.pptx" id="{97C7BC20-9F1F-4151-BE63-780485B8A13A}" vid="{967B20CF-F61C-4B0B-9B66-6B6660B506EB}"/>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CABA Presentation 1 (1)</Template>
  <TotalTime>0</TotalTime>
  <Words>1093</Words>
  <Application>Microsoft Office PowerPoint</Application>
  <PresentationFormat>A4 Paper (210x297 mm)</PresentationFormat>
  <Paragraphs>258</Paragraphs>
  <Slides>31</Slides>
  <Notes>12</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31</vt:i4>
      </vt:variant>
    </vt:vector>
  </HeadingPairs>
  <TitlesOfParts>
    <vt:vector size="51" baseType="lpstr">
      <vt:lpstr>ＭＳ Ｐゴシック</vt:lpstr>
      <vt:lpstr>ＭＳ Ｐゴシック</vt:lpstr>
      <vt:lpstr>SimSun</vt:lpstr>
      <vt:lpstr>Arial</vt:lpstr>
      <vt:lpstr>Arial Narrow</vt:lpstr>
      <vt:lpstr>ATOurBodoniLight</vt:lpstr>
      <vt:lpstr>Calibri</vt:lpstr>
      <vt:lpstr>Calibri Light</vt:lpstr>
      <vt:lpstr>Georgia</vt:lpstr>
      <vt:lpstr>Montserrat</vt:lpstr>
      <vt:lpstr>Montserrat Light</vt:lpstr>
      <vt:lpstr>Symbol</vt:lpstr>
      <vt:lpstr>Times New Roman</vt:lpstr>
      <vt:lpstr>Wingdings</vt:lpstr>
      <vt:lpstr>CABA Presentation 1 (1)</vt:lpstr>
      <vt:lpstr>2_JLL Black</vt:lpstr>
      <vt:lpstr>4_JLL Black</vt:lpstr>
      <vt:lpstr>1_Office Theme</vt:lpstr>
      <vt:lpstr>1_Default Design</vt:lpstr>
      <vt:lpstr>2018 HGA Template</vt:lpstr>
      <vt:lpstr>Intelligent Buildings Council (IBC) </vt:lpstr>
      <vt:lpstr>Agenda Greg Walker (CABA) </vt:lpstr>
      <vt:lpstr>2.  Call to Order, Welcome, Introductions – About the IBC  Trevor Nightingale (National Research Council)</vt:lpstr>
      <vt:lpstr>3.  Administrative  Trevor Nightingale (National Research Council) </vt:lpstr>
      <vt:lpstr>4. “Intelligent Buildings for Occupants, Owners, and Operators: A Consultant’s Perspective” (30 min) Bob Allan (The Siemon Company) </vt:lpstr>
      <vt:lpstr>HGA</vt:lpstr>
      <vt:lpstr>Full Stack Consulting</vt:lpstr>
      <vt:lpstr>Twin Cities Intelligent Buildings Working Group</vt:lpstr>
      <vt:lpstr>CABA New Deal Whitepaper</vt:lpstr>
      <vt:lpstr>Participants</vt:lpstr>
      <vt:lpstr>Steering Committee</vt:lpstr>
      <vt:lpstr>Charter</vt:lpstr>
      <vt:lpstr>Main Objectives</vt:lpstr>
      <vt:lpstr>Group Values</vt:lpstr>
      <vt:lpstr>Meeting Format</vt:lpstr>
      <vt:lpstr>Communication Tools</vt:lpstr>
      <vt:lpstr>Question and Answer</vt:lpstr>
      <vt:lpstr>5.  Research Update   Harsha Chandrashekar (Honeywell International Inc.)</vt:lpstr>
      <vt:lpstr>5.  Research Update   Trevor Nightingale (National Research Council)</vt:lpstr>
      <vt:lpstr>5.  Research Update   Harsha Chandrashekar (Honeywell International Inc.)</vt:lpstr>
      <vt:lpstr>6.  White Paper Sub-Committee Update  Ken Wacks (Ken Wacks Associates)</vt:lpstr>
      <vt:lpstr>6.  White Paper Sub-Committee Update  Ken Wacks (Ken Wacks Associates)</vt:lpstr>
      <vt:lpstr>6.  White Paper Sub-Committee Update  Ken Wacks (Ken Wacks Associates)</vt:lpstr>
      <vt:lpstr>White Paper Sub-Committee Update  Ken Wacks (Ken Wacks Associates)</vt:lpstr>
      <vt:lpstr>7. New Business Trevor Nightingale (National Research Council)</vt:lpstr>
      <vt:lpstr>7. New Business Trevor Nightingale (National Research Council)</vt:lpstr>
      <vt:lpstr>7. New Business Trevor Nightingale (National Research Council)</vt:lpstr>
      <vt:lpstr>7. New Business Trevor Nightingale (National Research Council)</vt:lpstr>
      <vt:lpstr>8.  Announcements  Ron Zimmer (CABA) </vt:lpstr>
      <vt:lpstr>Announcements  Ron Zimmer (CABA) </vt:lpstr>
      <vt:lpstr>Adjournment Trevor Nightingale (National Research Council)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Walker</dc:creator>
  <cp:lastModifiedBy>Rawlson King</cp:lastModifiedBy>
  <cp:revision>111</cp:revision>
  <cp:lastPrinted>2017-07-26T17:22:11Z</cp:lastPrinted>
  <dcterms:created xsi:type="dcterms:W3CDTF">2016-02-15T14:46:03Z</dcterms:created>
  <dcterms:modified xsi:type="dcterms:W3CDTF">2018-05-29T19:38:03Z</dcterms:modified>
</cp:coreProperties>
</file>