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1"/>
    <p:sldMasterId id="2147483873" r:id="rId2"/>
    <p:sldMasterId id="2147483918" r:id="rId3"/>
    <p:sldMasterId id="2147483964" r:id="rId4"/>
    <p:sldMasterId id="2147483976" r:id="rId5"/>
    <p:sldMasterId id="2147484006" r:id="rId6"/>
  </p:sldMasterIdLst>
  <p:notesMasterIdLst>
    <p:notesMasterId r:id="rId22"/>
  </p:notesMasterIdLst>
  <p:handoutMasterIdLst>
    <p:handoutMasterId r:id="rId23"/>
  </p:handoutMasterIdLst>
  <p:sldIdLst>
    <p:sldId id="256" r:id="rId7"/>
    <p:sldId id="257" r:id="rId8"/>
    <p:sldId id="258" r:id="rId9"/>
    <p:sldId id="259" r:id="rId10"/>
    <p:sldId id="461" r:id="rId11"/>
    <p:sldId id="265" r:id="rId12"/>
    <p:sldId id="467" r:id="rId13"/>
    <p:sldId id="468" r:id="rId14"/>
    <p:sldId id="469" r:id="rId15"/>
    <p:sldId id="475" r:id="rId16"/>
    <p:sldId id="443" r:id="rId17"/>
    <p:sldId id="473" r:id="rId18"/>
    <p:sldId id="471" r:id="rId19"/>
    <p:sldId id="263" r:id="rId20"/>
    <p:sldId id="264" r:id="rId21"/>
  </p:sldIdLst>
  <p:sldSz cx="9906000" cy="6858000" type="A4"/>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0626F6-2BAA-406F-AF36-13D60EBA2633}">
          <p14:sldIdLst>
            <p14:sldId id="256"/>
            <p14:sldId id="257"/>
            <p14:sldId id="258"/>
            <p14:sldId id="259"/>
            <p14:sldId id="461"/>
          </p14:sldIdLst>
        </p14:section>
        <p14:section name="IoT Fuse" id="{DD479983-C3B4-4812-AA20-C86E56CA56D2}">
          <p14:sldIdLst>
            <p14:sldId id="265"/>
            <p14:sldId id="467"/>
            <p14:sldId id="468"/>
            <p14:sldId id="469"/>
            <p14:sldId id="475"/>
            <p14:sldId id="443"/>
            <p14:sldId id="473"/>
            <p14:sldId id="471"/>
            <p14:sldId id="263"/>
            <p14:sldId id="26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9" autoAdjust="0"/>
    <p:restoredTop sz="95006" autoAdjust="0"/>
  </p:normalViewPr>
  <p:slideViewPr>
    <p:cSldViewPr snapToGrid="0" snapToObjects="1">
      <p:cViewPr varScale="1">
        <p:scale>
          <a:sx n="109" d="100"/>
          <a:sy n="109" d="100"/>
        </p:scale>
        <p:origin x="1434" y="7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3B50889-E577-47B4-ACED-C4BACC01170D}" type="datetimeFigureOut">
              <a:rPr lang="en-US" smtClean="0"/>
              <a:t>8/13/2018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B52C090-D25B-4DAA-BEB6-A02BB61A5397}" type="slidenum">
              <a:rPr lang="en-US" smtClean="0"/>
              <a:t>‹#›</a:t>
            </a:fld>
            <a:endParaRPr lang="en-US"/>
          </a:p>
        </p:txBody>
      </p:sp>
    </p:spTree>
    <p:extLst>
      <p:ext uri="{BB962C8B-B14F-4D97-AF65-F5344CB8AC3E}">
        <p14:creationId xmlns:p14="http://schemas.microsoft.com/office/powerpoint/2010/main" val="173598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BB321ED-B2C9-0D48-956F-A92D3C19091A}" type="datetimeFigureOut">
              <a:rPr lang="en-US" smtClean="0"/>
              <a:t>8/13/2018</a:t>
            </a:fld>
            <a:endParaRPr lang="en-US"/>
          </a:p>
        </p:txBody>
      </p:sp>
      <p:sp>
        <p:nvSpPr>
          <p:cNvPr id="4" name="Slide Image Placeholder 3"/>
          <p:cNvSpPr>
            <a:spLocks noGrp="1" noRot="1" noChangeAspect="1"/>
          </p:cNvSpPr>
          <p:nvPr>
            <p:ph type="sldImg" idx="2"/>
          </p:nvPr>
        </p:nvSpPr>
        <p:spPr>
          <a:xfrm>
            <a:off x="1223963" y="1154113"/>
            <a:ext cx="45021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 Id="rId4" Type="http://schemas.openxmlformats.org/officeDocument/2006/relationships/image" Target="../media/image2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966" y="5446651"/>
            <a:ext cx="3640320" cy="1007177"/>
          </a:xfrm>
          <a:prstGeom prst="rect">
            <a:avLst/>
          </a:prstGeom>
        </p:spPr>
      </p:pic>
      <p:sp>
        <p:nvSpPr>
          <p:cNvPr id="16"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17"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86972" y="3974291"/>
            <a:ext cx="4549851" cy="2956800"/>
          </a:xfrm>
          <a:prstGeom prst="rect">
            <a:avLst/>
          </a:prstGeom>
        </p:spPr>
      </p:pic>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4251" y="1130585"/>
            <a:ext cx="858176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97946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5992093"/>
            <a:ext cx="9906000" cy="20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47"/>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16689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603" y="5956375"/>
            <a:ext cx="1221052" cy="68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79"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04" y="6321020"/>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56"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36"/>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98303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480" y="6068941"/>
            <a:ext cx="1221052" cy="6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79"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04" y="6321020"/>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56"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36"/>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321820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Page - Horizontal Photo">
    <p:spTree>
      <p:nvGrpSpPr>
        <p:cNvPr id="1" name=""/>
        <p:cNvGrpSpPr/>
        <p:nvPr/>
      </p:nvGrpSpPr>
      <p:grpSpPr>
        <a:xfrm>
          <a:off x="0" y="0"/>
          <a:ext cx="0" cy="0"/>
          <a:chOff x="0" y="0"/>
          <a:chExt cx="0" cy="0"/>
        </a:xfrm>
      </p:grpSpPr>
      <p:pic>
        <p:nvPicPr>
          <p:cNvPr id="8" name="Picture 6"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9448739"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3233" tIns="46616" rIns="93233" bIns="46616" anchor="ctr"/>
          <a:lstStyle/>
          <a:p>
            <a:pPr algn="ctr" eaLnBrk="1" fontAlgn="auto" hangingPunct="1">
              <a:spcBef>
                <a:spcPts val="0"/>
              </a:spcBef>
              <a:spcAft>
                <a:spcPts val="0"/>
              </a:spcAft>
              <a:defRPr/>
            </a:pPr>
            <a:endParaRPr lang="en-US" sz="1147" dirty="0"/>
          </a:p>
        </p:txBody>
      </p:sp>
      <p:grpSp>
        <p:nvGrpSpPr>
          <p:cNvPr id="11" name="Group 23"/>
          <p:cNvGrpSpPr>
            <a:grpSpLocks/>
          </p:cNvGrpSpPr>
          <p:nvPr userDrawn="1"/>
        </p:nvGrpSpPr>
        <p:grpSpPr bwMode="auto">
          <a:xfrm>
            <a:off x="-247852" y="371259"/>
            <a:ext cx="1073353" cy="639690"/>
            <a:chOff x="-228600" y="371764"/>
            <a:chExt cx="990600" cy="640080"/>
          </a:xfrm>
        </p:grpSpPr>
        <p:cxnSp>
          <p:nvCxnSpPr>
            <p:cNvPr id="12" name="Straight Connector 11"/>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p>
          </p:txBody>
        </p:sp>
      </p:grpSp>
      <p:pic>
        <p:nvPicPr>
          <p:cNvPr id="14" name="Picture 12"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3272"/>
            <a:ext cx="1187668" cy="7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66587" y="6153367"/>
            <a:ext cx="7223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3"/>
          <p:cNvSpPr txBox="1">
            <a:spLocks/>
          </p:cNvSpPr>
          <p:nvPr userDrawn="1"/>
        </p:nvSpPr>
        <p:spPr>
          <a:xfrm>
            <a:off x="3797705" y="6314644"/>
            <a:ext cx="2310591" cy="365847"/>
          </a:xfrm>
          <a:prstGeom prst="rect">
            <a:avLst/>
          </a:prstGeom>
        </p:spPr>
        <p:txBody>
          <a:bodyPr lIns="93233" tIns="46616" rIns="93233" bIns="46616" anchor="ctr"/>
          <a:lstStyle>
            <a:lvl1pPr eaLnBrk="0" hangingPunct="0">
              <a:defRPr sz="4200" b="1">
                <a:solidFill>
                  <a:schemeClr val="tx1"/>
                </a:solidFill>
                <a:latin typeface="Arial Narrow" panose="020B0606020202030204" pitchFamily="34" charset="0"/>
                <a:ea typeface="MS PGothic" panose="020B0600070205080204" pitchFamily="34" charset="-128"/>
              </a:defRPr>
            </a:lvl1pPr>
            <a:lvl2pPr marL="742950" indent="-285750" eaLnBrk="0" hangingPunct="0">
              <a:defRPr sz="4200" b="1">
                <a:solidFill>
                  <a:schemeClr val="tx1"/>
                </a:solidFill>
                <a:latin typeface="Arial Narrow" panose="020B0606020202030204" pitchFamily="34" charset="0"/>
                <a:ea typeface="MS PGothic" panose="020B0600070205080204" pitchFamily="34" charset="-128"/>
              </a:defRPr>
            </a:lvl2pPr>
            <a:lvl3pPr marL="1143000" indent="-228600" eaLnBrk="0" hangingPunct="0">
              <a:defRPr sz="4200" b="1">
                <a:solidFill>
                  <a:schemeClr val="tx1"/>
                </a:solidFill>
                <a:latin typeface="Arial Narrow" panose="020B0606020202030204" pitchFamily="34" charset="0"/>
                <a:ea typeface="MS PGothic" panose="020B0600070205080204" pitchFamily="34" charset="-128"/>
              </a:defRPr>
            </a:lvl3pPr>
            <a:lvl4pPr marL="1600200" indent="-228600" eaLnBrk="0" hangingPunct="0">
              <a:defRPr sz="4200" b="1">
                <a:solidFill>
                  <a:schemeClr val="tx1"/>
                </a:solidFill>
                <a:latin typeface="Arial Narrow" panose="020B0606020202030204" pitchFamily="34" charset="0"/>
                <a:ea typeface="MS PGothic" panose="020B0600070205080204" pitchFamily="34" charset="-128"/>
              </a:defRPr>
            </a:lvl4pPr>
            <a:lvl5pPr marL="2057400" indent="-228600" eaLnBrk="0" hangingPunct="0">
              <a:defRPr sz="4200" b="1">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9pPr>
          </a:lstStyle>
          <a:p>
            <a:pPr algn="ctr" eaLnBrk="1" hangingPunct="1">
              <a:defRPr/>
            </a:pPr>
            <a:fld id="{2A0BF485-D1FC-4633-B9DF-0CBD07965089}" type="slidenum">
              <a:rPr lang="en-US" altLang="en-US" sz="765" smtClean="0">
                <a:solidFill>
                  <a:srgbClr val="898989"/>
                </a:solidFill>
                <a:latin typeface="Arial" panose="020B0604020202020204" pitchFamily="34" charset="0"/>
              </a:rPr>
              <a:pPr algn="ctr" eaLnBrk="1" hangingPunct="1">
                <a:defRPr/>
              </a:pPr>
              <a:t>‹#›</a:t>
            </a:fld>
            <a:endParaRPr lang="en-US" altLang="en-US" sz="765">
              <a:solidFill>
                <a:srgbClr val="898989"/>
              </a:solidFill>
              <a:latin typeface="Arial" panose="020B0604020202020204" pitchFamily="34" charset="0"/>
            </a:endParaRPr>
          </a:p>
        </p:txBody>
      </p:sp>
      <p:sp>
        <p:nvSpPr>
          <p:cNvPr id="10" name="Picture Placeholder 23"/>
          <p:cNvSpPr>
            <a:spLocks noGrp="1"/>
          </p:cNvSpPr>
          <p:nvPr>
            <p:ph type="pic" sz="quarter" idx="16"/>
          </p:nvPr>
        </p:nvSpPr>
        <p:spPr>
          <a:xfrm>
            <a:off x="806078" y="1779498"/>
            <a:ext cx="3394262" cy="21067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211" b="1">
                <a:solidFill>
                  <a:schemeClr val="bg1"/>
                </a:solidFill>
              </a:defRPr>
            </a:lvl1pPr>
          </a:lstStyle>
          <a:p>
            <a:pPr lvl="0"/>
            <a:r>
              <a:rPr lang="en-US"/>
              <a:t>Click to edit Master text styles</a:t>
            </a:r>
          </a:p>
        </p:txBody>
      </p:sp>
      <p:sp>
        <p:nvSpPr>
          <p:cNvPr id="23" name="Subtitle 2"/>
          <p:cNvSpPr>
            <a:spLocks noGrp="1"/>
          </p:cNvSpPr>
          <p:nvPr>
            <p:ph type="subTitle" idx="1"/>
          </p:nvPr>
        </p:nvSpPr>
        <p:spPr>
          <a:xfrm>
            <a:off x="787755" y="1021975"/>
            <a:ext cx="7879997" cy="381000"/>
          </a:xfrm>
          <a:prstGeom prst="rect">
            <a:avLst/>
          </a:prstGeom>
        </p:spPr>
        <p:txBody>
          <a:bodyPr/>
          <a:lstStyle>
            <a:lvl1pPr marL="0" indent="0" algn="l">
              <a:buNone/>
              <a:defRPr sz="2039" i="1" baseline="0">
                <a:solidFill>
                  <a:schemeClr val="bg1">
                    <a:lumMod val="50000"/>
                  </a:schemeClr>
                </a:solidFill>
              </a:defRPr>
            </a:lvl1pPr>
            <a:lvl2pPr marL="466198" indent="0" algn="ctr">
              <a:buNone/>
              <a:defRPr>
                <a:solidFill>
                  <a:schemeClr val="tx1">
                    <a:tint val="75000"/>
                  </a:schemeClr>
                </a:solidFill>
              </a:defRPr>
            </a:lvl2pPr>
            <a:lvl3pPr marL="932395" indent="0" algn="ctr">
              <a:buNone/>
              <a:defRPr>
                <a:solidFill>
                  <a:schemeClr val="tx1">
                    <a:tint val="75000"/>
                  </a:schemeClr>
                </a:solidFill>
              </a:defRPr>
            </a:lvl3pPr>
            <a:lvl4pPr marL="1398593" indent="0" algn="ctr">
              <a:buNone/>
              <a:defRPr>
                <a:solidFill>
                  <a:schemeClr val="tx1">
                    <a:tint val="75000"/>
                  </a:schemeClr>
                </a:solidFill>
              </a:defRPr>
            </a:lvl4pPr>
            <a:lvl5pPr marL="1864791" indent="0" algn="ctr">
              <a:buNone/>
              <a:defRPr>
                <a:solidFill>
                  <a:schemeClr val="tx1">
                    <a:tint val="75000"/>
                  </a:schemeClr>
                </a:solidFill>
              </a:defRPr>
            </a:lvl5pPr>
            <a:lvl6pPr marL="2330988" indent="0" algn="ctr">
              <a:buNone/>
              <a:defRPr>
                <a:solidFill>
                  <a:schemeClr val="tx1">
                    <a:tint val="75000"/>
                  </a:schemeClr>
                </a:solidFill>
              </a:defRPr>
            </a:lvl6pPr>
            <a:lvl7pPr marL="2797186" indent="0" algn="ctr">
              <a:buNone/>
              <a:defRPr>
                <a:solidFill>
                  <a:schemeClr val="tx1">
                    <a:tint val="75000"/>
                  </a:schemeClr>
                </a:solidFill>
              </a:defRPr>
            </a:lvl7pPr>
            <a:lvl8pPr marL="3263384" indent="0" algn="ctr">
              <a:buNone/>
              <a:defRPr>
                <a:solidFill>
                  <a:schemeClr val="tx1">
                    <a:tint val="75000"/>
                  </a:schemeClr>
                </a:solidFill>
              </a:defRPr>
            </a:lvl8pPr>
            <a:lvl9pPr marL="3729582" indent="0" algn="ctr">
              <a:buNone/>
              <a:defRPr>
                <a:solidFill>
                  <a:schemeClr val="tx1">
                    <a:tint val="75000"/>
                  </a:schemeClr>
                </a:solidFill>
              </a:defRPr>
            </a:lvl9pPr>
          </a:lstStyle>
          <a:p>
            <a:r>
              <a:rPr lang="en-US"/>
              <a:t>Click to edit Master subtitle style</a:t>
            </a:r>
            <a:endParaRPr lang="en-US" dirty="0"/>
          </a:p>
        </p:txBody>
      </p:sp>
      <p:sp>
        <p:nvSpPr>
          <p:cNvPr id="27" name="Title 7"/>
          <p:cNvSpPr>
            <a:spLocks noGrp="1"/>
          </p:cNvSpPr>
          <p:nvPr>
            <p:ph type="title"/>
          </p:nvPr>
        </p:nvSpPr>
        <p:spPr>
          <a:xfrm>
            <a:off x="787754" y="163033"/>
            <a:ext cx="7384698" cy="853978"/>
          </a:xfrm>
          <a:prstGeom prst="rect">
            <a:avLst/>
          </a:prstGeom>
        </p:spPr>
        <p:txBody>
          <a:bodyPr anchor="b"/>
          <a:lstStyle>
            <a:lvl1pPr algn="l">
              <a:defRPr b="1" baseline="0"/>
            </a:lvl1pPr>
          </a:lstStyle>
          <a:p>
            <a:r>
              <a:rPr lang="en-US"/>
              <a:t>Click to edit Master title style</a:t>
            </a:r>
            <a:endParaRPr lang="en-US" dirty="0"/>
          </a:p>
        </p:txBody>
      </p:sp>
      <p:sp>
        <p:nvSpPr>
          <p:cNvPr id="34" name="Text Placeholder 21"/>
          <p:cNvSpPr>
            <a:spLocks noGrp="1"/>
          </p:cNvSpPr>
          <p:nvPr>
            <p:ph type="body" sz="quarter" idx="18"/>
          </p:nvPr>
        </p:nvSpPr>
        <p:spPr>
          <a:xfrm>
            <a:off x="4457700" y="1972238"/>
            <a:ext cx="4457700" cy="3895165"/>
          </a:xfrm>
          <a:prstGeom prst="rect">
            <a:avLst/>
          </a:prstGeom>
        </p:spPr>
        <p:txBody>
          <a:bodyPr/>
          <a:lstStyle>
            <a:lvl1pPr marL="414398" indent="-176444">
              <a:defRPr sz="2039" baseline="0"/>
            </a:lvl1pPr>
            <a:lvl2pPr marL="642641" indent="-176444">
              <a:defRPr sz="1848" baseline="0"/>
            </a:lvl2pPr>
          </a:lstStyle>
          <a:p>
            <a:pPr lvl="0"/>
            <a:r>
              <a:rPr lang="en-US"/>
              <a:t>Click to edit Master text styles</a:t>
            </a:r>
          </a:p>
          <a:p>
            <a:pPr lvl="1"/>
            <a:r>
              <a:rPr lang="en-US"/>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039" b="1" baseline="0"/>
            </a:lvl1pPr>
          </a:lstStyle>
          <a:p>
            <a:pPr lvl="0"/>
            <a:r>
              <a:rPr lang="en-US"/>
              <a:t>Click to edit Master text styles</a:t>
            </a:r>
          </a:p>
        </p:txBody>
      </p:sp>
      <p:sp>
        <p:nvSpPr>
          <p:cNvPr id="17" name="Date Placeholder 1"/>
          <p:cNvSpPr>
            <a:spLocks noGrp="1"/>
          </p:cNvSpPr>
          <p:nvPr>
            <p:ph type="dt" sz="half" idx="20"/>
          </p:nvPr>
        </p:nvSpPr>
        <p:spPr>
          <a:xfrm>
            <a:off x="495705" y="6356856"/>
            <a:ext cx="2310591" cy="364764"/>
          </a:xfrm>
          <a:prstGeom prst="rect">
            <a:avLst/>
          </a:prstGeom>
        </p:spPr>
        <p:txBody>
          <a:bodyPr lIns="146304" tIns="73152" rIns="146304" bIns="73152"/>
          <a:lstStyle>
            <a:lvl1pPr eaLnBrk="1" hangingPunct="1">
              <a:defRPr>
                <a:cs typeface="+mn-cs"/>
              </a:defRPr>
            </a:lvl1pPr>
          </a:lstStyle>
          <a:p>
            <a:pPr>
              <a:defRPr/>
            </a:pPr>
            <a:endParaRPr lang="en-US"/>
          </a:p>
        </p:txBody>
      </p:sp>
      <p:sp>
        <p:nvSpPr>
          <p:cNvPr id="18" name="Footer Placeholder 2"/>
          <p:cNvSpPr>
            <a:spLocks noGrp="1"/>
          </p:cNvSpPr>
          <p:nvPr>
            <p:ph type="ftr" sz="quarter" idx="21"/>
          </p:nvPr>
        </p:nvSpPr>
        <p:spPr>
          <a:xfrm>
            <a:off x="3384955" y="6356856"/>
            <a:ext cx="31360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a:lvl1pPr>
          </a:lstStyle>
          <a:p>
            <a:pPr>
              <a:defRPr/>
            </a:pPr>
            <a:fld id="{DCCBEB07-B535-43F9-A061-691BA470FD02}" type="slidenum">
              <a:rPr lang="en-US" altLang="en-US"/>
              <a:pPr>
                <a:defRPr/>
              </a:pPr>
              <a:t>‹#›</a:t>
            </a:fld>
            <a:endParaRPr lang="en-US" altLang="en-US"/>
          </a:p>
        </p:txBody>
      </p:sp>
      <p:sp>
        <p:nvSpPr>
          <p:cNvPr id="19" name="Slide Number Placeholder 3"/>
          <p:cNvSpPr>
            <a:spLocks noGrp="1"/>
          </p:cNvSpPr>
          <p:nvPr>
            <p:ph type="sldNum" sz="quarter" idx="22"/>
          </p:nvPr>
        </p:nvSpPr>
        <p:spPr>
          <a:xfrm>
            <a:off x="7099705" y="6356856"/>
            <a:ext cx="23105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a:lvl1pPr>
          </a:lstStyle>
          <a:p>
            <a:pPr>
              <a:defRPr/>
            </a:pPr>
            <a:fld id="{777F29B4-6D02-4D6F-86C3-F7C3D4D03954}" type="slidenum">
              <a:rPr lang="en-US" altLang="en-US"/>
              <a:pPr>
                <a:defRPr/>
              </a:pPr>
              <a:t>‹#›</a:t>
            </a:fld>
            <a:endParaRPr lang="en-US" altLang="en-US"/>
          </a:p>
        </p:txBody>
      </p:sp>
    </p:spTree>
    <p:extLst>
      <p:ext uri="{BB962C8B-B14F-4D97-AF65-F5344CB8AC3E}">
        <p14:creationId xmlns:p14="http://schemas.microsoft.com/office/powerpoint/2010/main" val="36017020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4259" y="1130585"/>
            <a:ext cx="858176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9771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5992093"/>
            <a:ext cx="9906000" cy="202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47">
              <a:solidFill>
                <a:srgbClr val="FFFFFF"/>
              </a:solidFill>
            </a:endParaRPr>
          </a:p>
        </p:txBody>
      </p:sp>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91409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Imag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320691" y="392907"/>
            <a:ext cx="4652542" cy="57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5591" y="374508"/>
            <a:ext cx="1555906" cy="19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65000" y="2671127"/>
            <a:ext cx="4336800" cy="1630490"/>
          </a:xfrm>
        </p:spPr>
        <p:txBody>
          <a:bodyPr anchor="b">
            <a:noAutofit/>
          </a:bodyPr>
          <a:lstStyle>
            <a:lvl1pPr algn="l">
              <a:defRPr sz="3441" i="1"/>
            </a:lvl1pPr>
          </a:lstStyle>
          <a:p>
            <a:r>
              <a:rPr lang="en-US"/>
              <a:t>Click to edit Master title style</a:t>
            </a:r>
            <a:endParaRPr lang="en-US" dirty="0"/>
          </a:p>
        </p:txBody>
      </p:sp>
      <p:sp>
        <p:nvSpPr>
          <p:cNvPr id="3" name="Subtitle 2"/>
          <p:cNvSpPr>
            <a:spLocks noGrp="1"/>
          </p:cNvSpPr>
          <p:nvPr>
            <p:ph type="subTitle" idx="1"/>
          </p:nvPr>
        </p:nvSpPr>
        <p:spPr>
          <a:xfrm>
            <a:off x="5265000" y="4522212"/>
            <a:ext cx="4336800" cy="800858"/>
          </a:xfrm>
        </p:spPr>
        <p:txBody>
          <a:bodyPr>
            <a:noAutofit/>
          </a:bodyPr>
          <a:lstStyle>
            <a:lvl1pPr marL="0" indent="0" algn="l">
              <a:lnSpc>
                <a:spcPct val="100000"/>
              </a:lnSpc>
              <a:spcBef>
                <a:spcPts val="0"/>
              </a:spcBef>
              <a:buNone/>
              <a:defRPr sz="1912">
                <a:solidFill>
                  <a:srgbClr val="3C3C3B"/>
                </a:solidFill>
              </a:defRPr>
            </a:lvl1pPr>
            <a:lvl2pPr marL="371501" indent="0" algn="ctr">
              <a:buNone/>
              <a:defRPr sz="1657"/>
            </a:lvl2pPr>
            <a:lvl3pPr marL="743003" indent="0" algn="ctr">
              <a:buNone/>
              <a:defRPr sz="1402"/>
            </a:lvl3pPr>
            <a:lvl4pPr marL="1114504" indent="0" algn="ctr">
              <a:buNone/>
              <a:defRPr sz="1338"/>
            </a:lvl4pPr>
            <a:lvl5pPr marL="1486005" indent="0" algn="ctr">
              <a:buNone/>
              <a:defRPr sz="1338"/>
            </a:lvl5pPr>
            <a:lvl6pPr marL="1857506" indent="0" algn="ctr">
              <a:buNone/>
              <a:defRPr sz="1338"/>
            </a:lvl6pPr>
            <a:lvl7pPr marL="2229008" indent="0" algn="ctr">
              <a:buNone/>
              <a:defRPr sz="1338"/>
            </a:lvl7pPr>
            <a:lvl8pPr marL="2600509" indent="0" algn="ctr">
              <a:buNone/>
              <a:defRPr sz="1338"/>
            </a:lvl8pPr>
            <a:lvl9pPr marL="2972010" indent="0" algn="ctr">
              <a:buNone/>
              <a:defRPr sz="1338"/>
            </a:lvl9pPr>
          </a:lstStyle>
          <a:p>
            <a:r>
              <a:rPr lang="en-US"/>
              <a:t>Click to edit Master subtitle style</a:t>
            </a:r>
            <a:endParaRPr lang="en-US" dirty="0"/>
          </a:p>
        </p:txBody>
      </p:sp>
      <p:sp>
        <p:nvSpPr>
          <p:cNvPr id="10" name="Text Placeholder 9"/>
          <p:cNvSpPr>
            <a:spLocks noGrp="1"/>
          </p:cNvSpPr>
          <p:nvPr>
            <p:ph type="body" sz="quarter" idx="13"/>
          </p:nvPr>
        </p:nvSpPr>
        <p:spPr>
          <a:xfrm>
            <a:off x="5265000" y="5323071"/>
            <a:ext cx="4336800" cy="829632"/>
          </a:xfrm>
        </p:spPr>
        <p:txBody>
          <a:bodyPr anchor="b">
            <a:noAutofit/>
          </a:bodyPr>
          <a:lstStyle>
            <a:lvl1pPr marL="0" indent="0">
              <a:lnSpc>
                <a:spcPct val="100000"/>
              </a:lnSpc>
              <a:spcBef>
                <a:spcPts val="0"/>
              </a:spcBef>
              <a:buFontTx/>
              <a:buNone/>
              <a:defRPr sz="1338"/>
            </a:lvl1pPr>
            <a:lvl2pPr marL="218415" indent="0">
              <a:buFontTx/>
              <a:buNone/>
              <a:defRPr/>
            </a:lvl2pPr>
            <a:lvl3pPr marL="405629" indent="0">
              <a:buFontTx/>
              <a:buNone/>
              <a:defRPr/>
            </a:lvl3pPr>
            <a:lvl4pPr marL="573341" indent="0">
              <a:buFontTx/>
              <a:buNone/>
              <a:defRPr/>
            </a:lvl4pPr>
            <a:lvl5pPr marL="752753" indent="0">
              <a:buFontTx/>
              <a:buNone/>
              <a:defRPr/>
            </a:lvl5pPr>
          </a:lstStyle>
          <a:p>
            <a:pPr lvl="0"/>
            <a:r>
              <a:rPr lang="en-US" noProof="0"/>
              <a:t>Click to edit Master text styles</a:t>
            </a:r>
          </a:p>
          <a:p>
            <a:pPr lvl="1"/>
            <a:r>
              <a:rPr lang="en-US" noProof="0"/>
              <a:t>Second level</a:t>
            </a:r>
          </a:p>
          <a:p>
            <a:pPr lvl="2"/>
            <a:r>
              <a:rPr lang="en-US" noProof="0"/>
              <a:t>Third level</a:t>
            </a:r>
          </a:p>
        </p:txBody>
      </p:sp>
      <p:sp>
        <p:nvSpPr>
          <p:cNvPr id="7" name="Footer Placeholder 4"/>
          <p:cNvSpPr>
            <a:spLocks noGrp="1"/>
          </p:cNvSpPr>
          <p:nvPr>
            <p:ph type="ftr" sz="quarter" idx="14"/>
          </p:nvPr>
        </p:nvSpPr>
        <p:spPr>
          <a:xfrm>
            <a:off x="5230191" y="6402318"/>
            <a:ext cx="4055674" cy="239207"/>
          </a:xfrm>
          <a:prstGeom prst="rect">
            <a:avLst/>
          </a:prstGeom>
        </p:spPr>
        <p:txBody>
          <a:bodyPr lIns="91440" tIns="45720" rIns="91440" bIns="45720">
            <a:noAutofit/>
          </a:bodyPr>
          <a:lstStyle>
            <a:lvl1pPr eaLnBrk="1" hangingPunct="1">
              <a:defRPr>
                <a:solidFill>
                  <a:srgbClr val="9D9D9C"/>
                </a:solidFill>
                <a:ea typeface="ＭＳ Ｐゴシック" panose="020B0600070205080204" pitchFamily="34" charset="-128"/>
                <a:cs typeface="+mn-cs"/>
              </a:defRPr>
            </a:lvl1pPr>
          </a:lstStyle>
          <a:p>
            <a:pPr>
              <a:defRPr/>
            </a:pPr>
            <a:endParaRPr lang="en-GB"/>
          </a:p>
        </p:txBody>
      </p:sp>
      <p:sp>
        <p:nvSpPr>
          <p:cNvPr id="8" name="Slide Number Placeholder 5"/>
          <p:cNvSpPr>
            <a:spLocks noGrp="1"/>
          </p:cNvSpPr>
          <p:nvPr>
            <p:ph type="sldNum" sz="quarter" idx="15"/>
          </p:nvPr>
        </p:nvSpPr>
        <p:spPr>
          <a:xfrm>
            <a:off x="9285864" y="6402318"/>
            <a:ext cx="315632" cy="239207"/>
          </a:xfrm>
          <a:prstGeom prst="rect">
            <a:avLst/>
          </a:prstGeom>
        </p:spPr>
        <p:txBody>
          <a:bodyPr vert="horz" wrap="square" lIns="91440" tIns="45720" rIns="91440" bIns="45720" numCol="1" anchor="t" anchorCtr="0" compatLnSpc="1">
            <a:prstTxWarp prst="textNoShape">
              <a:avLst/>
            </a:prstTxWarp>
            <a:noAutofit/>
          </a:bodyPr>
          <a:lstStyle>
            <a:lvl1pPr eaLnBrk="1" hangingPunct="1">
              <a:defRPr smtClean="0">
                <a:solidFill>
                  <a:srgbClr val="9D9D9C"/>
                </a:solidFill>
                <a:cs typeface="Arial" panose="020B0604020202020204" pitchFamily="34" charset="0"/>
              </a:defRPr>
            </a:lvl1pPr>
          </a:lstStyle>
          <a:p>
            <a:pPr>
              <a:defRPr/>
            </a:pPr>
            <a:fld id="{580D1A20-00FF-47BC-B212-2D82F2566710}" type="slidenum">
              <a:rPr lang="en-GB" altLang="en-US"/>
              <a:pPr>
                <a:defRPr/>
              </a:pPr>
              <a:t>‹#›</a:t>
            </a:fld>
            <a:endParaRPr lang="en-GB" altLang="en-US"/>
          </a:p>
        </p:txBody>
      </p:sp>
    </p:spTree>
    <p:extLst>
      <p:ext uri="{BB962C8B-B14F-4D97-AF65-F5344CB8AC3E}">
        <p14:creationId xmlns:p14="http://schemas.microsoft.com/office/powerpoint/2010/main" val="330794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1]">
    <p:spTree>
      <p:nvGrpSpPr>
        <p:cNvPr id="1" name=""/>
        <p:cNvGrpSpPr/>
        <p:nvPr/>
      </p:nvGrpSpPr>
      <p:grpSpPr>
        <a:xfrm>
          <a:off x="0" y="0"/>
          <a:ext cx="0" cy="0"/>
          <a:chOff x="0" y="0"/>
          <a:chExt cx="0" cy="0"/>
        </a:xfrm>
      </p:grpSpPr>
      <p:sp>
        <p:nvSpPr>
          <p:cNvPr id="4" name="Text Box 3"/>
          <p:cNvSpPr txBox="1">
            <a:spLocks noChangeArrowheads="1"/>
          </p:cNvSpPr>
          <p:nvPr userDrawn="1"/>
        </p:nvSpPr>
        <p:spPr bwMode="auto">
          <a:xfrm>
            <a:off x="304505" y="6360103"/>
            <a:ext cx="2338917" cy="28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eaLnBrk="1" hangingPunct="1">
              <a:defRPr/>
            </a:pPr>
            <a:r>
              <a:rPr lang="en-GB" sz="892" b="0" dirty="0">
                <a:solidFill>
                  <a:srgbClr val="000000"/>
                </a:solidFill>
                <a:ea typeface="ＭＳ Ｐゴシック" panose="020B0600070205080204" pitchFamily="34" charset="-128"/>
                <a:cs typeface="Arial" panose="020B0604020202020204" pitchFamily="34" charset="0"/>
              </a:rPr>
              <a:t>COPYRIGHT © JONES LANG LASALLE IP, INC. 2015</a:t>
            </a:r>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45591" y="374508"/>
            <a:ext cx="1555906" cy="19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200" y="4385062"/>
            <a:ext cx="9297600" cy="683943"/>
          </a:xfrm>
        </p:spPr>
        <p:txBody>
          <a:bodyPr anchor="b">
            <a:noAutofit/>
          </a:bodyPr>
          <a:lstStyle>
            <a:lvl1pPr algn="l">
              <a:defRPr sz="3441" i="1">
                <a:solidFill>
                  <a:srgbClr val="BC141A"/>
                </a:solidFill>
              </a:defRPr>
            </a:lvl1pPr>
          </a:lstStyle>
          <a:p>
            <a:r>
              <a:rPr lang="en-US"/>
              <a:t>Click to edit Master title style</a:t>
            </a:r>
            <a:endParaRPr lang="en-US" dirty="0"/>
          </a:p>
        </p:txBody>
      </p:sp>
      <p:sp>
        <p:nvSpPr>
          <p:cNvPr id="9" name="Text Placeholder 3"/>
          <p:cNvSpPr>
            <a:spLocks noGrp="1"/>
          </p:cNvSpPr>
          <p:nvPr>
            <p:ph type="body" sz="quarter" idx="10"/>
          </p:nvPr>
        </p:nvSpPr>
        <p:spPr>
          <a:xfrm>
            <a:off x="304211" y="2288115"/>
            <a:ext cx="4548848" cy="1329560"/>
          </a:xfrm>
        </p:spPr>
        <p:txBody>
          <a:bodyPr>
            <a:noAutofit/>
          </a:bodyPr>
          <a:lstStyle>
            <a:lvl1pPr marL="0" indent="0">
              <a:buFontTx/>
              <a:buNone/>
              <a:defRPr sz="1338" b="1">
                <a:solidFill>
                  <a:srgbClr val="BC141A"/>
                </a:solidFill>
              </a:defRPr>
            </a:lvl1pPr>
            <a:lvl2pPr marL="0" indent="0">
              <a:lnSpc>
                <a:spcPct val="100000"/>
              </a:lnSpc>
              <a:spcBef>
                <a:spcPts val="0"/>
              </a:spcBef>
              <a:buFontTx/>
              <a:buNone/>
              <a:defRPr sz="1338"/>
            </a:lvl2pPr>
            <a:lvl3pPr marL="405629" indent="0">
              <a:buFontTx/>
              <a:buNone/>
              <a:defRPr/>
            </a:lvl3pPr>
            <a:lvl4pPr marL="573341" indent="0">
              <a:buFontTx/>
              <a:buNone/>
              <a:defRPr/>
            </a:lvl4pPr>
            <a:lvl5pPr marL="752753"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7695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603" y="5956375"/>
            <a:ext cx="1221052" cy="68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188511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1038" y="1779670"/>
            <a:ext cx="7711158" cy="1430024"/>
          </a:xfrm>
        </p:spPr>
        <p:txBody>
          <a:bodyPr anchor="t" anchorCtr="0">
            <a:normAutofit/>
          </a:bodyPr>
          <a:lstStyle>
            <a:lvl1pPr algn="l">
              <a:defRPr sz="5000" baseline="0">
                <a:latin typeface="Montserrat Light" charset="0"/>
              </a:defRPr>
            </a:lvl1pPr>
          </a:lstStyle>
          <a:p>
            <a:r>
              <a:rPr lang="en-US" dirty="0"/>
              <a:t>Click to edit Master title style</a:t>
            </a:r>
          </a:p>
        </p:txBody>
      </p:sp>
      <p:sp>
        <p:nvSpPr>
          <p:cNvPr id="3" name="Subtitle 2"/>
          <p:cNvSpPr>
            <a:spLocks noGrp="1"/>
          </p:cNvSpPr>
          <p:nvPr>
            <p:ph type="subTitle" idx="1"/>
          </p:nvPr>
        </p:nvSpPr>
        <p:spPr>
          <a:xfrm>
            <a:off x="681037" y="3301770"/>
            <a:ext cx="6769391"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972" y="3974291"/>
            <a:ext cx="4549851" cy="29568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966" y="235785"/>
            <a:ext cx="4058332" cy="1254034"/>
          </a:xfrm>
          <a:prstGeom prst="rect">
            <a:avLst/>
          </a:prstGeom>
        </p:spPr>
      </p:pic>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ntent - Chart">
    <p:spTree>
      <p:nvGrpSpPr>
        <p:cNvPr id="1" name=""/>
        <p:cNvGrpSpPr/>
        <p:nvPr/>
      </p:nvGrpSpPr>
      <p:grpSpPr>
        <a:xfrm>
          <a:off x="0" y="0"/>
          <a:ext cx="0" cy="0"/>
          <a:chOff x="0" y="0"/>
          <a:chExt cx="0" cy="0"/>
        </a:xfrm>
      </p:grpSpPr>
      <p:pic>
        <p:nvPicPr>
          <p:cNvPr id="7" name="Picture 11" descr="1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userDrawn="1"/>
        </p:nvSpPr>
        <p:spPr>
          <a:xfrm>
            <a:off x="2972206" y="5943384"/>
            <a:ext cx="3219045" cy="671080"/>
          </a:xfrm>
          <a:prstGeom prst="rect">
            <a:avLst/>
          </a:prstGeom>
        </p:spPr>
        <p:txBody>
          <a:bodyPr lIns="104421" tIns="52210" rIns="104421" bIns="52210"/>
          <a:lstStyle>
            <a:lvl1pPr marL="0" indent="0" algn="l">
              <a:buNone/>
              <a:defRPr i="1"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Bef>
                <a:spcPct val="20000"/>
              </a:spcBef>
              <a:spcAft>
                <a:spcPts val="0"/>
              </a:spcAft>
              <a:buClr>
                <a:srgbClr val="A6291C"/>
              </a:buClr>
              <a:buFont typeface="Arial" pitchFamily="34" charset="0"/>
              <a:buNone/>
              <a:defRPr/>
            </a:pPr>
            <a:r>
              <a:rPr lang="en-US" sz="1657" i="0" dirty="0">
                <a:solidFill>
                  <a:srgbClr val="FFFFFF"/>
                </a:solidFill>
                <a:latin typeface="Arial" pitchFamily="34" charset="0"/>
                <a:cs typeface="Arial" panose="020B0604020202020204" pitchFamily="34" charset="0"/>
              </a:rPr>
              <a:t>##</a:t>
            </a:r>
          </a:p>
        </p:txBody>
      </p:sp>
      <p:sp>
        <p:nvSpPr>
          <p:cNvPr id="9" name="Oval 8"/>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a:solidFill>
                <a:srgbClr val="FFFFFF"/>
              </a:solidFill>
            </a:endParaRPr>
          </a:p>
        </p:txBody>
      </p:sp>
      <p:grpSp>
        <p:nvGrpSpPr>
          <p:cNvPr id="10" name="Group 23"/>
          <p:cNvGrpSpPr>
            <a:grpSpLocks/>
          </p:cNvGrpSpPr>
          <p:nvPr userDrawn="1"/>
        </p:nvGrpSpPr>
        <p:grpSpPr bwMode="auto">
          <a:xfrm>
            <a:off x="-247852" y="372343"/>
            <a:ext cx="1073353" cy="639691"/>
            <a:chOff x="-228600" y="371764"/>
            <a:chExt cx="990600" cy="640080"/>
          </a:xfrm>
        </p:grpSpPr>
        <p:cxnSp>
          <p:nvCxnSpPr>
            <p:cNvPr id="11" name="Straight Connector 1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a:solidFill>
                  <a:srgbClr val="FFFFFF"/>
                </a:solidFill>
              </a:endParaRPr>
            </a:p>
          </p:txBody>
        </p:sp>
      </p:grpSp>
      <p:pic>
        <p:nvPicPr>
          <p:cNvPr id="13" name="Picture 13"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4354"/>
            <a:ext cx="1187668" cy="707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23"/>
          <p:cNvSpPr>
            <a:spLocks noGrp="1"/>
          </p:cNvSpPr>
          <p:nvPr>
            <p:ph type="pic" sz="quarter" idx="12"/>
          </p:nvPr>
        </p:nvSpPr>
        <p:spPr>
          <a:xfrm>
            <a:off x="825501" y="1524000"/>
            <a:ext cx="6438900" cy="4419600"/>
          </a:xfrm>
          <a:prstGeom prst="rect">
            <a:avLst/>
          </a:prstGeom>
        </p:spPr>
        <p:txBody>
          <a:bodyPr/>
          <a:lstStyle>
            <a:lvl1pPr algn="ctr">
              <a:buNone/>
              <a:defRPr/>
            </a:lvl1pPr>
          </a:lstStyle>
          <a:p>
            <a:pPr lvl="0"/>
            <a:r>
              <a:rPr lang="en-US" noProof="0"/>
              <a:t>Click icon to add picture</a:t>
            </a:r>
            <a:endParaRPr lang="en-US" noProof="0" dirty="0"/>
          </a:p>
        </p:txBody>
      </p:sp>
      <p:sp>
        <p:nvSpPr>
          <p:cNvPr id="27"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a:t>Click to edit Master text styles</a:t>
            </a:r>
          </a:p>
        </p:txBody>
      </p:sp>
      <p:sp>
        <p:nvSpPr>
          <p:cNvPr id="28" name="Text Placeholder 21"/>
          <p:cNvSpPr>
            <a:spLocks noGrp="1"/>
          </p:cNvSpPr>
          <p:nvPr>
            <p:ph type="body" sz="quarter" idx="16"/>
          </p:nvPr>
        </p:nvSpPr>
        <p:spPr>
          <a:xfrm>
            <a:off x="5943613" y="6321028"/>
            <a:ext cx="3476812" cy="313765"/>
          </a:xfrm>
          <a:prstGeom prst="rect">
            <a:avLst/>
          </a:prstGeom>
        </p:spPr>
        <p:txBody>
          <a:bodyPr/>
          <a:lstStyle>
            <a:lvl1pPr algn="r">
              <a:buNone/>
              <a:defRPr sz="1402" b="1" i="0" baseline="0"/>
            </a:lvl1pPr>
          </a:lstStyle>
          <a:p>
            <a:pPr lvl="0"/>
            <a:r>
              <a:rPr lang="en-US"/>
              <a:t>Click to edit Master text styles</a:t>
            </a:r>
          </a:p>
        </p:txBody>
      </p:sp>
      <p:sp>
        <p:nvSpPr>
          <p:cNvPr id="26"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a:t>Click to edit Master subtitle style</a:t>
            </a:r>
            <a:endParaRPr lang="en-US" dirty="0"/>
          </a:p>
        </p:txBody>
      </p:sp>
      <p:sp>
        <p:nvSpPr>
          <p:cNvPr id="29"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a:t>Click to edit Master title style</a:t>
            </a:r>
            <a:endParaRPr lang="en-US" dirty="0"/>
          </a:p>
        </p:txBody>
      </p:sp>
    </p:spTree>
    <p:extLst>
      <p:ext uri="{BB962C8B-B14F-4D97-AF65-F5344CB8AC3E}">
        <p14:creationId xmlns:p14="http://schemas.microsoft.com/office/powerpoint/2010/main" val="217472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5"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480" y="6068941"/>
            <a:ext cx="1221052" cy="6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3241924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ent Page - Vertical Photo">
    <p:spTree>
      <p:nvGrpSpPr>
        <p:cNvPr id="1" name=""/>
        <p:cNvGrpSpPr/>
        <p:nvPr/>
      </p:nvGrpSpPr>
      <p:grpSpPr>
        <a:xfrm>
          <a:off x="0" y="0"/>
          <a:ext cx="0" cy="0"/>
          <a:chOff x="0" y="0"/>
          <a:chExt cx="0" cy="0"/>
        </a:xfrm>
      </p:grpSpPr>
      <p:pic>
        <p:nvPicPr>
          <p:cNvPr id="9" name="Picture 37"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3"/>
          <p:cNvSpPr/>
          <p:nvPr userDrawn="1"/>
        </p:nvSpPr>
        <p:spPr>
          <a:xfrm>
            <a:off x="9460878"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421" tIns="52210" rIns="104421" bIns="52210" anchor="ctr"/>
          <a:lstStyle/>
          <a:p>
            <a:pPr algn="ctr" eaLnBrk="1" fontAlgn="auto" hangingPunct="1">
              <a:spcBef>
                <a:spcPts val="0"/>
              </a:spcBef>
              <a:spcAft>
                <a:spcPts val="0"/>
              </a:spcAft>
              <a:defRPr/>
            </a:pPr>
            <a:endParaRPr lang="en-US" sz="1147" dirty="0">
              <a:solidFill>
                <a:srgbClr val="FFFFFF"/>
              </a:solidFill>
            </a:endParaRPr>
          </a:p>
        </p:txBody>
      </p:sp>
      <p:grpSp>
        <p:nvGrpSpPr>
          <p:cNvPr id="12" name="Group 23"/>
          <p:cNvGrpSpPr>
            <a:grpSpLocks/>
          </p:cNvGrpSpPr>
          <p:nvPr userDrawn="1"/>
        </p:nvGrpSpPr>
        <p:grpSpPr bwMode="auto">
          <a:xfrm>
            <a:off x="-247852" y="372343"/>
            <a:ext cx="1073353" cy="639691"/>
            <a:chOff x="-228600" y="371764"/>
            <a:chExt cx="990600" cy="640080"/>
          </a:xfrm>
        </p:grpSpPr>
        <p:cxnSp>
          <p:nvCxnSpPr>
            <p:cNvPr id="13" name="Straight Connector 20"/>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21"/>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sp>
        <p:nvSpPr>
          <p:cNvPr id="10" name="Picture Placeholder 23"/>
          <p:cNvSpPr>
            <a:spLocks noGrp="1"/>
          </p:cNvSpPr>
          <p:nvPr>
            <p:ph type="pic" sz="quarter" idx="16"/>
          </p:nvPr>
        </p:nvSpPr>
        <p:spPr>
          <a:xfrm>
            <a:off x="806088" y="1779500"/>
            <a:ext cx="3394262" cy="40879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402" b="1">
                <a:solidFill>
                  <a:schemeClr val="bg1"/>
                </a:solidFill>
              </a:defRPr>
            </a:lvl1pPr>
          </a:lstStyle>
          <a:p>
            <a:pPr lvl="0"/>
            <a:r>
              <a:rPr lang="en-US" dirty="0"/>
              <a:t>Click to edit Master text styles</a:t>
            </a:r>
          </a:p>
        </p:txBody>
      </p:sp>
      <p:sp>
        <p:nvSpPr>
          <p:cNvPr id="26" name="Text Placeholder 21"/>
          <p:cNvSpPr>
            <a:spLocks noGrp="1"/>
          </p:cNvSpPr>
          <p:nvPr>
            <p:ph type="body" sz="quarter" idx="17"/>
          </p:nvPr>
        </p:nvSpPr>
        <p:spPr>
          <a:xfrm>
            <a:off x="5943613" y="6321028"/>
            <a:ext cx="3476812" cy="313765"/>
          </a:xfrm>
          <a:prstGeom prst="rect">
            <a:avLst/>
          </a:prstGeom>
        </p:spPr>
        <p:txBody>
          <a:bodyPr/>
          <a:lstStyle>
            <a:lvl1pPr algn="r">
              <a:buNone/>
              <a:defRPr sz="1402" b="1" i="0" baseline="0"/>
            </a:lvl1pPr>
          </a:lstStyle>
          <a:p>
            <a:pPr lvl="0"/>
            <a:r>
              <a:rPr lang="en-US" dirty="0"/>
              <a:t>Click to edit Master text styles</a:t>
            </a:r>
          </a:p>
        </p:txBody>
      </p:sp>
      <p:sp>
        <p:nvSpPr>
          <p:cNvPr id="23" name="Subtitle 2"/>
          <p:cNvSpPr>
            <a:spLocks noGrp="1"/>
          </p:cNvSpPr>
          <p:nvPr>
            <p:ph type="subTitle" idx="1"/>
          </p:nvPr>
        </p:nvSpPr>
        <p:spPr>
          <a:xfrm>
            <a:off x="787765" y="1021975"/>
            <a:ext cx="7879997" cy="381000"/>
          </a:xfrm>
          <a:prstGeom prst="rect">
            <a:avLst/>
          </a:prstGeom>
        </p:spPr>
        <p:txBody>
          <a:bodyPr/>
          <a:lstStyle>
            <a:lvl1pPr marL="0" indent="0" algn="l">
              <a:buNone/>
              <a:defRPr sz="2358" i="1" baseline="0">
                <a:solidFill>
                  <a:schemeClr val="bg1">
                    <a:lumMod val="50000"/>
                  </a:schemeClr>
                </a:solidFill>
              </a:defRPr>
            </a:lvl1pPr>
            <a:lvl2pPr marL="522141" indent="0" algn="ctr">
              <a:buNone/>
              <a:defRPr>
                <a:solidFill>
                  <a:schemeClr val="tx1">
                    <a:tint val="75000"/>
                  </a:schemeClr>
                </a:solidFill>
              </a:defRPr>
            </a:lvl2pPr>
            <a:lvl3pPr marL="1044283" indent="0" algn="ctr">
              <a:buNone/>
              <a:defRPr>
                <a:solidFill>
                  <a:schemeClr val="tx1">
                    <a:tint val="75000"/>
                  </a:schemeClr>
                </a:solidFill>
              </a:defRPr>
            </a:lvl3pPr>
            <a:lvl4pPr marL="1566424" indent="0" algn="ctr">
              <a:buNone/>
              <a:defRPr>
                <a:solidFill>
                  <a:schemeClr val="tx1">
                    <a:tint val="75000"/>
                  </a:schemeClr>
                </a:solidFill>
              </a:defRPr>
            </a:lvl4pPr>
            <a:lvl5pPr marL="2088566" indent="0" algn="ctr">
              <a:buNone/>
              <a:defRPr>
                <a:solidFill>
                  <a:schemeClr val="tx1">
                    <a:tint val="75000"/>
                  </a:schemeClr>
                </a:solidFill>
              </a:defRPr>
            </a:lvl5pPr>
            <a:lvl6pPr marL="2610707" indent="0" algn="ctr">
              <a:buNone/>
              <a:defRPr>
                <a:solidFill>
                  <a:schemeClr val="tx1">
                    <a:tint val="75000"/>
                  </a:schemeClr>
                </a:solidFill>
              </a:defRPr>
            </a:lvl6pPr>
            <a:lvl7pPr marL="3132848" indent="0" algn="ctr">
              <a:buNone/>
              <a:defRPr>
                <a:solidFill>
                  <a:schemeClr val="tx1">
                    <a:tint val="75000"/>
                  </a:schemeClr>
                </a:solidFill>
              </a:defRPr>
            </a:lvl7pPr>
            <a:lvl8pPr marL="3654990" indent="0" algn="ctr">
              <a:buNone/>
              <a:defRPr>
                <a:solidFill>
                  <a:schemeClr val="tx1">
                    <a:tint val="75000"/>
                  </a:schemeClr>
                </a:solidFill>
              </a:defRPr>
            </a:lvl8pPr>
            <a:lvl9pPr marL="4177131" indent="0" algn="ctr">
              <a:buNone/>
              <a:defRPr>
                <a:solidFill>
                  <a:schemeClr val="tx1">
                    <a:tint val="75000"/>
                  </a:schemeClr>
                </a:solidFill>
              </a:defRPr>
            </a:lvl9pPr>
          </a:lstStyle>
          <a:p>
            <a:r>
              <a:rPr lang="en-US" dirty="0"/>
              <a:t>Click to edit Master subtitle style</a:t>
            </a:r>
          </a:p>
        </p:txBody>
      </p:sp>
      <p:sp>
        <p:nvSpPr>
          <p:cNvPr id="27" name="Title 7"/>
          <p:cNvSpPr>
            <a:spLocks noGrp="1"/>
          </p:cNvSpPr>
          <p:nvPr>
            <p:ph type="title"/>
          </p:nvPr>
        </p:nvSpPr>
        <p:spPr>
          <a:xfrm>
            <a:off x="787754" y="163044"/>
            <a:ext cx="7384698" cy="853979"/>
          </a:xfrm>
          <a:prstGeom prst="rect">
            <a:avLst/>
          </a:prstGeom>
        </p:spPr>
        <p:txBody>
          <a:bodyPr anchor="b"/>
          <a:lstStyle>
            <a:lvl1pPr algn="l">
              <a:defRPr b="1" baseline="0"/>
            </a:lvl1pPr>
          </a:lstStyle>
          <a:p>
            <a:r>
              <a:rPr lang="en-US" dirty="0"/>
              <a:t>Click to edit Master title style</a:t>
            </a:r>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64126" indent="-197617">
              <a:defRPr sz="2358" baseline="0"/>
            </a:lvl1pPr>
            <a:lvl2pPr marL="719758" indent="-197617">
              <a:defRPr sz="2039" baseline="0"/>
            </a:lvl2pPr>
          </a:lstStyle>
          <a:p>
            <a:pPr lvl="0"/>
            <a:r>
              <a:rPr lang="en-US" dirty="0"/>
              <a:t>Click to edit Master text styles</a:t>
            </a:r>
          </a:p>
          <a:p>
            <a:pPr lvl="1"/>
            <a:r>
              <a:rPr lang="en-US" dirty="0"/>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358" b="1" baseline="0"/>
            </a:lvl1pPr>
          </a:lstStyle>
          <a:p>
            <a:pPr lvl="0"/>
            <a:r>
              <a:rPr lang="en-US" dirty="0"/>
              <a:t>Click to edit Master text styles</a:t>
            </a:r>
          </a:p>
        </p:txBody>
      </p:sp>
    </p:spTree>
    <p:extLst>
      <p:ext uri="{BB962C8B-B14F-4D97-AF65-F5344CB8AC3E}">
        <p14:creationId xmlns:p14="http://schemas.microsoft.com/office/powerpoint/2010/main" val="52290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tent Page - Horizontal Photo">
    <p:spTree>
      <p:nvGrpSpPr>
        <p:cNvPr id="1" name=""/>
        <p:cNvGrpSpPr/>
        <p:nvPr/>
      </p:nvGrpSpPr>
      <p:grpSpPr>
        <a:xfrm>
          <a:off x="0" y="0"/>
          <a:ext cx="0" cy="0"/>
          <a:chOff x="0" y="0"/>
          <a:chExt cx="0" cy="0"/>
        </a:xfrm>
      </p:grpSpPr>
      <p:pic>
        <p:nvPicPr>
          <p:cNvPr id="8" name="Picture 6" descr="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a:xfrm>
            <a:off x="9448739" y="6142543"/>
            <a:ext cx="692975" cy="639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3233" tIns="46616" rIns="93233" bIns="46616" anchor="ctr"/>
          <a:lstStyle/>
          <a:p>
            <a:pPr algn="ctr" eaLnBrk="1" fontAlgn="auto" hangingPunct="1">
              <a:spcBef>
                <a:spcPts val="0"/>
              </a:spcBef>
              <a:spcAft>
                <a:spcPts val="0"/>
              </a:spcAft>
              <a:defRPr/>
            </a:pPr>
            <a:endParaRPr lang="en-US" sz="1147" dirty="0">
              <a:solidFill>
                <a:srgbClr val="FFFFFF"/>
              </a:solidFill>
            </a:endParaRPr>
          </a:p>
        </p:txBody>
      </p:sp>
      <p:grpSp>
        <p:nvGrpSpPr>
          <p:cNvPr id="11" name="Group 23"/>
          <p:cNvGrpSpPr>
            <a:grpSpLocks/>
          </p:cNvGrpSpPr>
          <p:nvPr userDrawn="1"/>
        </p:nvGrpSpPr>
        <p:grpSpPr bwMode="auto">
          <a:xfrm>
            <a:off x="-247852" y="371259"/>
            <a:ext cx="1073353" cy="639690"/>
            <a:chOff x="-228600" y="371764"/>
            <a:chExt cx="990600" cy="640080"/>
          </a:xfrm>
        </p:grpSpPr>
        <p:cxnSp>
          <p:nvCxnSpPr>
            <p:cNvPr id="12" name="Straight Connector 11"/>
            <p:cNvCxnSpPr/>
            <p:nvPr/>
          </p:nvCxnSpPr>
          <p:spPr>
            <a:xfrm>
              <a:off x="457631" y="685847"/>
              <a:ext cx="304369"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 y="371764"/>
              <a:ext cx="639549" cy="6400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147" dirty="0">
                <a:solidFill>
                  <a:srgbClr val="FFFFFF"/>
                </a:solidFill>
              </a:endParaRPr>
            </a:p>
          </p:txBody>
        </p:sp>
      </p:grpSp>
      <p:pic>
        <p:nvPicPr>
          <p:cNvPr id="14" name="Picture 12" descr="exp_Logo_rgb (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56" y="6073272"/>
            <a:ext cx="1187668" cy="70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66587" y="6153367"/>
            <a:ext cx="7223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3"/>
          <p:cNvSpPr txBox="1">
            <a:spLocks/>
          </p:cNvSpPr>
          <p:nvPr userDrawn="1"/>
        </p:nvSpPr>
        <p:spPr>
          <a:xfrm>
            <a:off x="3797705" y="6314644"/>
            <a:ext cx="2310591" cy="365847"/>
          </a:xfrm>
          <a:prstGeom prst="rect">
            <a:avLst/>
          </a:prstGeom>
        </p:spPr>
        <p:txBody>
          <a:bodyPr lIns="93233" tIns="46616" rIns="93233" bIns="46616" anchor="ctr"/>
          <a:lstStyle>
            <a:lvl1pPr eaLnBrk="0" hangingPunct="0">
              <a:defRPr sz="4200" b="1">
                <a:solidFill>
                  <a:schemeClr val="tx1"/>
                </a:solidFill>
                <a:latin typeface="Arial Narrow" panose="020B0606020202030204" pitchFamily="34" charset="0"/>
                <a:ea typeface="MS PGothic" panose="020B0600070205080204" pitchFamily="34" charset="-128"/>
              </a:defRPr>
            </a:lvl1pPr>
            <a:lvl2pPr marL="742950" indent="-285750" eaLnBrk="0" hangingPunct="0">
              <a:defRPr sz="4200" b="1">
                <a:solidFill>
                  <a:schemeClr val="tx1"/>
                </a:solidFill>
                <a:latin typeface="Arial Narrow" panose="020B0606020202030204" pitchFamily="34" charset="0"/>
                <a:ea typeface="MS PGothic" panose="020B0600070205080204" pitchFamily="34" charset="-128"/>
              </a:defRPr>
            </a:lvl2pPr>
            <a:lvl3pPr marL="1143000" indent="-228600" eaLnBrk="0" hangingPunct="0">
              <a:defRPr sz="4200" b="1">
                <a:solidFill>
                  <a:schemeClr val="tx1"/>
                </a:solidFill>
                <a:latin typeface="Arial Narrow" panose="020B0606020202030204" pitchFamily="34" charset="0"/>
                <a:ea typeface="MS PGothic" panose="020B0600070205080204" pitchFamily="34" charset="-128"/>
              </a:defRPr>
            </a:lvl3pPr>
            <a:lvl4pPr marL="1600200" indent="-228600" eaLnBrk="0" hangingPunct="0">
              <a:defRPr sz="4200" b="1">
                <a:solidFill>
                  <a:schemeClr val="tx1"/>
                </a:solidFill>
                <a:latin typeface="Arial Narrow" panose="020B0606020202030204" pitchFamily="34" charset="0"/>
                <a:ea typeface="MS PGothic" panose="020B0600070205080204" pitchFamily="34" charset="-128"/>
              </a:defRPr>
            </a:lvl4pPr>
            <a:lvl5pPr marL="2057400" indent="-228600" eaLnBrk="0" hangingPunct="0">
              <a:defRPr sz="4200" b="1">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4200" b="1">
                <a:solidFill>
                  <a:schemeClr val="tx1"/>
                </a:solidFill>
                <a:latin typeface="Arial Narrow" panose="020B0606020202030204" pitchFamily="34" charset="0"/>
                <a:ea typeface="MS PGothic" panose="020B0600070205080204" pitchFamily="34" charset="-128"/>
              </a:defRPr>
            </a:lvl9pPr>
          </a:lstStyle>
          <a:p>
            <a:pPr algn="ctr" eaLnBrk="1" hangingPunct="1">
              <a:defRPr/>
            </a:pPr>
            <a:fld id="{91A4F737-4C6C-4910-A87B-914915D1486E}" type="slidenum">
              <a:rPr lang="en-US" altLang="en-US" sz="765" smtClean="0">
                <a:solidFill>
                  <a:srgbClr val="898989"/>
                </a:solidFill>
                <a:latin typeface="Arial" panose="020B0604020202020204" pitchFamily="34" charset="0"/>
                <a:cs typeface="Arial" panose="020B0604020202020204" pitchFamily="34" charset="0"/>
              </a:rPr>
              <a:pPr algn="ctr" eaLnBrk="1" hangingPunct="1">
                <a:defRPr/>
              </a:pPr>
              <a:t>‹#›</a:t>
            </a:fld>
            <a:endParaRPr lang="en-US" altLang="en-US" sz="765">
              <a:solidFill>
                <a:srgbClr val="898989"/>
              </a:solidFill>
              <a:latin typeface="Arial" panose="020B0604020202020204" pitchFamily="34" charset="0"/>
              <a:cs typeface="Arial" panose="020B0604020202020204" pitchFamily="34" charset="0"/>
            </a:endParaRPr>
          </a:p>
        </p:txBody>
      </p:sp>
      <p:sp>
        <p:nvSpPr>
          <p:cNvPr id="10" name="Picture Placeholder 23"/>
          <p:cNvSpPr>
            <a:spLocks noGrp="1"/>
          </p:cNvSpPr>
          <p:nvPr>
            <p:ph type="pic" sz="quarter" idx="16"/>
          </p:nvPr>
        </p:nvSpPr>
        <p:spPr>
          <a:xfrm>
            <a:off x="806087" y="1779498"/>
            <a:ext cx="3394262" cy="2106705"/>
          </a:xfrm>
          <a:prstGeom prst="rect">
            <a:avLst/>
          </a:prstGeom>
        </p:spPr>
        <p:txBody>
          <a:bodyPr/>
          <a:lstStyle>
            <a:lvl1pPr algn="ctr">
              <a:buNone/>
              <a:defRPr/>
            </a:lvl1pPr>
          </a:lstStyle>
          <a:p>
            <a:pPr lvl="0"/>
            <a:r>
              <a:rPr lang="en-US" noProof="0" dirty="0"/>
              <a:t>Click icon to add picture</a:t>
            </a:r>
          </a:p>
        </p:txBody>
      </p:sp>
      <p:sp>
        <p:nvSpPr>
          <p:cNvPr id="25" name="Text Placeholder 21"/>
          <p:cNvSpPr>
            <a:spLocks noGrp="1"/>
          </p:cNvSpPr>
          <p:nvPr>
            <p:ph type="body" sz="quarter" idx="15"/>
          </p:nvPr>
        </p:nvSpPr>
        <p:spPr>
          <a:xfrm>
            <a:off x="9490818" y="6321015"/>
            <a:ext cx="577850" cy="304800"/>
          </a:xfrm>
          <a:prstGeom prst="rect">
            <a:avLst/>
          </a:prstGeom>
        </p:spPr>
        <p:txBody>
          <a:bodyPr/>
          <a:lstStyle>
            <a:lvl1pPr>
              <a:buNone/>
              <a:defRPr sz="1211" b="1">
                <a:solidFill>
                  <a:schemeClr val="bg1"/>
                </a:solidFill>
              </a:defRPr>
            </a:lvl1pPr>
          </a:lstStyle>
          <a:p>
            <a:pPr lvl="0"/>
            <a:r>
              <a:rPr lang="en-US"/>
              <a:t>Click to edit Master text styles</a:t>
            </a:r>
          </a:p>
        </p:txBody>
      </p:sp>
      <p:sp>
        <p:nvSpPr>
          <p:cNvPr id="23" name="Subtitle 2"/>
          <p:cNvSpPr>
            <a:spLocks noGrp="1"/>
          </p:cNvSpPr>
          <p:nvPr>
            <p:ph type="subTitle" idx="1"/>
          </p:nvPr>
        </p:nvSpPr>
        <p:spPr>
          <a:xfrm>
            <a:off x="787764" y="1021975"/>
            <a:ext cx="7879997" cy="381000"/>
          </a:xfrm>
          <a:prstGeom prst="rect">
            <a:avLst/>
          </a:prstGeom>
        </p:spPr>
        <p:txBody>
          <a:bodyPr/>
          <a:lstStyle>
            <a:lvl1pPr marL="0" indent="0" algn="l">
              <a:buNone/>
              <a:defRPr sz="2039" i="1" baseline="0">
                <a:solidFill>
                  <a:schemeClr val="bg1">
                    <a:lumMod val="50000"/>
                  </a:schemeClr>
                </a:solidFill>
              </a:defRPr>
            </a:lvl1pPr>
            <a:lvl2pPr marL="466198" indent="0" algn="ctr">
              <a:buNone/>
              <a:defRPr>
                <a:solidFill>
                  <a:schemeClr val="tx1">
                    <a:tint val="75000"/>
                  </a:schemeClr>
                </a:solidFill>
              </a:defRPr>
            </a:lvl2pPr>
            <a:lvl3pPr marL="932395" indent="0" algn="ctr">
              <a:buNone/>
              <a:defRPr>
                <a:solidFill>
                  <a:schemeClr val="tx1">
                    <a:tint val="75000"/>
                  </a:schemeClr>
                </a:solidFill>
              </a:defRPr>
            </a:lvl3pPr>
            <a:lvl4pPr marL="1398593" indent="0" algn="ctr">
              <a:buNone/>
              <a:defRPr>
                <a:solidFill>
                  <a:schemeClr val="tx1">
                    <a:tint val="75000"/>
                  </a:schemeClr>
                </a:solidFill>
              </a:defRPr>
            </a:lvl4pPr>
            <a:lvl5pPr marL="1864791" indent="0" algn="ctr">
              <a:buNone/>
              <a:defRPr>
                <a:solidFill>
                  <a:schemeClr val="tx1">
                    <a:tint val="75000"/>
                  </a:schemeClr>
                </a:solidFill>
              </a:defRPr>
            </a:lvl5pPr>
            <a:lvl6pPr marL="2330988" indent="0" algn="ctr">
              <a:buNone/>
              <a:defRPr>
                <a:solidFill>
                  <a:schemeClr val="tx1">
                    <a:tint val="75000"/>
                  </a:schemeClr>
                </a:solidFill>
              </a:defRPr>
            </a:lvl6pPr>
            <a:lvl7pPr marL="2797186" indent="0" algn="ctr">
              <a:buNone/>
              <a:defRPr>
                <a:solidFill>
                  <a:schemeClr val="tx1">
                    <a:tint val="75000"/>
                  </a:schemeClr>
                </a:solidFill>
              </a:defRPr>
            </a:lvl7pPr>
            <a:lvl8pPr marL="3263384" indent="0" algn="ctr">
              <a:buNone/>
              <a:defRPr>
                <a:solidFill>
                  <a:schemeClr val="tx1">
                    <a:tint val="75000"/>
                  </a:schemeClr>
                </a:solidFill>
              </a:defRPr>
            </a:lvl8pPr>
            <a:lvl9pPr marL="3729582" indent="0" algn="ctr">
              <a:buNone/>
              <a:defRPr>
                <a:solidFill>
                  <a:schemeClr val="tx1">
                    <a:tint val="75000"/>
                  </a:schemeClr>
                </a:solidFill>
              </a:defRPr>
            </a:lvl9pPr>
          </a:lstStyle>
          <a:p>
            <a:r>
              <a:rPr lang="en-US"/>
              <a:t>Click to edit Master subtitle style</a:t>
            </a:r>
            <a:endParaRPr lang="en-US" dirty="0"/>
          </a:p>
        </p:txBody>
      </p:sp>
      <p:sp>
        <p:nvSpPr>
          <p:cNvPr id="27" name="Title 7"/>
          <p:cNvSpPr>
            <a:spLocks noGrp="1"/>
          </p:cNvSpPr>
          <p:nvPr>
            <p:ph type="title"/>
          </p:nvPr>
        </p:nvSpPr>
        <p:spPr>
          <a:xfrm>
            <a:off x="787754" y="163033"/>
            <a:ext cx="7384698" cy="853978"/>
          </a:xfrm>
          <a:prstGeom prst="rect">
            <a:avLst/>
          </a:prstGeom>
        </p:spPr>
        <p:txBody>
          <a:bodyPr anchor="b"/>
          <a:lstStyle>
            <a:lvl1pPr algn="l">
              <a:defRPr b="1" baseline="0"/>
            </a:lvl1pPr>
          </a:lstStyle>
          <a:p>
            <a:r>
              <a:rPr lang="en-US"/>
              <a:t>Click to edit Master title style</a:t>
            </a:r>
            <a:endParaRPr lang="en-US" dirty="0"/>
          </a:p>
        </p:txBody>
      </p:sp>
      <p:sp>
        <p:nvSpPr>
          <p:cNvPr id="34" name="Text Placeholder 21"/>
          <p:cNvSpPr>
            <a:spLocks noGrp="1"/>
          </p:cNvSpPr>
          <p:nvPr>
            <p:ph type="body" sz="quarter" idx="18"/>
          </p:nvPr>
        </p:nvSpPr>
        <p:spPr>
          <a:xfrm>
            <a:off x="4457700" y="1972246"/>
            <a:ext cx="4457700" cy="3895165"/>
          </a:xfrm>
          <a:prstGeom prst="rect">
            <a:avLst/>
          </a:prstGeom>
        </p:spPr>
        <p:txBody>
          <a:bodyPr/>
          <a:lstStyle>
            <a:lvl1pPr marL="414398" indent="-176444">
              <a:defRPr sz="2039" baseline="0"/>
            </a:lvl1pPr>
            <a:lvl2pPr marL="642641" indent="-176444">
              <a:defRPr sz="1848" baseline="0"/>
            </a:lvl2pPr>
          </a:lstStyle>
          <a:p>
            <a:pPr lvl="0"/>
            <a:r>
              <a:rPr lang="en-US"/>
              <a:t>Click to edit Master text styles</a:t>
            </a:r>
          </a:p>
          <a:p>
            <a:pPr lvl="1"/>
            <a:r>
              <a:rPr lang="en-US"/>
              <a:t>Second level</a:t>
            </a:r>
          </a:p>
        </p:txBody>
      </p:sp>
      <p:sp>
        <p:nvSpPr>
          <p:cNvPr id="35" name="Text Placeholder 23"/>
          <p:cNvSpPr>
            <a:spLocks noGrp="1"/>
          </p:cNvSpPr>
          <p:nvPr>
            <p:ph type="body" sz="quarter" idx="19"/>
          </p:nvPr>
        </p:nvSpPr>
        <p:spPr>
          <a:xfrm>
            <a:off x="4457703" y="1667435"/>
            <a:ext cx="4457699" cy="304800"/>
          </a:xfrm>
          <a:prstGeom prst="rect">
            <a:avLst/>
          </a:prstGeom>
        </p:spPr>
        <p:txBody>
          <a:bodyPr/>
          <a:lstStyle>
            <a:lvl1pPr>
              <a:buNone/>
              <a:defRPr sz="2039" b="1" baseline="0"/>
            </a:lvl1pPr>
          </a:lstStyle>
          <a:p>
            <a:pPr lvl="0"/>
            <a:r>
              <a:rPr lang="en-US"/>
              <a:t>Click to edit Master text styles</a:t>
            </a:r>
          </a:p>
        </p:txBody>
      </p:sp>
      <p:sp>
        <p:nvSpPr>
          <p:cNvPr id="17" name="Date Placeholder 1"/>
          <p:cNvSpPr>
            <a:spLocks noGrp="1"/>
          </p:cNvSpPr>
          <p:nvPr>
            <p:ph type="dt" sz="half" idx="20"/>
          </p:nvPr>
        </p:nvSpPr>
        <p:spPr>
          <a:xfrm>
            <a:off x="495705" y="6356856"/>
            <a:ext cx="2310591" cy="364764"/>
          </a:xfrm>
          <a:prstGeom prst="rect">
            <a:avLst/>
          </a:prstGeom>
        </p:spPr>
        <p:txBody>
          <a:bodyPr lIns="146304" tIns="73152" rIns="146304" bIns="73152"/>
          <a:lstStyle>
            <a:lvl1pPr eaLnBrk="1" hangingPunct="1">
              <a:defRPr>
                <a:solidFill>
                  <a:srgbClr val="000000"/>
                </a:solidFill>
                <a:cs typeface="+mn-cs"/>
              </a:defRPr>
            </a:lvl1pPr>
          </a:lstStyle>
          <a:p>
            <a:pPr>
              <a:defRPr/>
            </a:pPr>
            <a:endParaRPr lang="en-US"/>
          </a:p>
        </p:txBody>
      </p:sp>
      <p:sp>
        <p:nvSpPr>
          <p:cNvPr id="18" name="Footer Placeholder 2"/>
          <p:cNvSpPr>
            <a:spLocks noGrp="1"/>
          </p:cNvSpPr>
          <p:nvPr>
            <p:ph type="ftr" sz="quarter" idx="21"/>
          </p:nvPr>
        </p:nvSpPr>
        <p:spPr>
          <a:xfrm>
            <a:off x="3384955" y="6356856"/>
            <a:ext cx="31360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smtClean="0">
                <a:solidFill>
                  <a:srgbClr val="000000"/>
                </a:solidFill>
                <a:cs typeface="Arial" panose="020B0604020202020204" pitchFamily="34" charset="0"/>
              </a:defRPr>
            </a:lvl1pPr>
          </a:lstStyle>
          <a:p>
            <a:pPr>
              <a:defRPr/>
            </a:pPr>
            <a:fld id="{AFF95FA7-5680-4F94-8F38-1A6360FDBB30}" type="slidenum">
              <a:rPr lang="en-US" altLang="en-US"/>
              <a:pPr>
                <a:defRPr/>
              </a:pPr>
              <a:t>‹#›</a:t>
            </a:fld>
            <a:endParaRPr lang="en-US" altLang="en-US"/>
          </a:p>
        </p:txBody>
      </p:sp>
      <p:sp>
        <p:nvSpPr>
          <p:cNvPr id="19" name="Slide Number Placeholder 3"/>
          <p:cNvSpPr>
            <a:spLocks noGrp="1"/>
          </p:cNvSpPr>
          <p:nvPr>
            <p:ph type="sldNum" sz="quarter" idx="22"/>
          </p:nvPr>
        </p:nvSpPr>
        <p:spPr>
          <a:xfrm>
            <a:off x="7099705" y="6356856"/>
            <a:ext cx="2310591" cy="364764"/>
          </a:xfrm>
          <a:prstGeom prst="rect">
            <a:avLst/>
          </a:prstGeom>
        </p:spPr>
        <p:txBody>
          <a:bodyPr vert="horz" wrap="square" lIns="146304" tIns="73152" rIns="146304" bIns="73152" numCol="1" anchor="t" anchorCtr="0" compatLnSpc="1">
            <a:prstTxWarp prst="textNoShape">
              <a:avLst/>
            </a:prstTxWarp>
          </a:bodyPr>
          <a:lstStyle>
            <a:lvl1pPr eaLnBrk="1" hangingPunct="1">
              <a:defRPr smtClean="0">
                <a:solidFill>
                  <a:srgbClr val="000000"/>
                </a:solidFill>
                <a:cs typeface="Arial" panose="020B0604020202020204" pitchFamily="34" charset="0"/>
              </a:defRPr>
            </a:lvl1pPr>
          </a:lstStyle>
          <a:p>
            <a:pPr>
              <a:defRPr/>
            </a:pPr>
            <a:fld id="{22AD0D4A-DF74-48A6-B45E-C969EED177AF}" type="slidenum">
              <a:rPr lang="en-US" altLang="en-US"/>
              <a:pPr>
                <a:defRPr/>
              </a:pPr>
              <a:t>‹#›</a:t>
            </a:fld>
            <a:endParaRPr lang="en-US" altLang="en-US"/>
          </a:p>
        </p:txBody>
      </p:sp>
    </p:spTree>
    <p:extLst>
      <p:ext uri="{BB962C8B-B14F-4D97-AF65-F5344CB8AC3E}">
        <p14:creationId xmlns:p14="http://schemas.microsoft.com/office/powerpoint/2010/main" val="253573706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93048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68862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86285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9443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8022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6" name="Rectangle 5"/>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6045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7"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sp>
        <p:nvSpPr>
          <p:cNvPr id="8" name="Text Placeholder 4"/>
          <p:cNvSpPr>
            <a:spLocks noGrp="1"/>
          </p:cNvSpPr>
          <p:nvPr>
            <p:ph type="body" sz="quarter" idx="12" hasCustomPrompt="1"/>
          </p:nvPr>
        </p:nvSpPr>
        <p:spPr>
          <a:xfrm>
            <a:off x="682329" y="1376101"/>
            <a:ext cx="5852021"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9"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a:t>
            </a:r>
            <a:r>
              <a:rPr lang="en-US" altLang="zh-CN" sz="1000" dirty="0">
                <a:solidFill>
                  <a:schemeClr val="tx1"/>
                </a:solidFill>
                <a:latin typeface="Montserrat" pitchFamily="50" charset="0"/>
                <a:ea typeface="SimSun" pitchFamily="2" charset="-122"/>
              </a:rPr>
              <a:t> (IBC)</a:t>
            </a:r>
          </a:p>
        </p:txBody>
      </p:sp>
    </p:spTree>
    <p:extLst>
      <p:ext uri="{BB962C8B-B14F-4D97-AF65-F5344CB8AC3E}">
        <p14:creationId xmlns:p14="http://schemas.microsoft.com/office/powerpoint/2010/main" val="600716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295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54363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9244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4423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98120"/>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02695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18409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12960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81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755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635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6"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r>
              <a:rPr lang="en-US" altLang="zh-CN" sz="1000" dirty="0">
                <a:solidFill>
                  <a:schemeClr val="tx1"/>
                </a:solidFill>
                <a:latin typeface="Montserrat" pitchFamily="50" charset="0"/>
                <a:ea typeface="SimSun" pitchFamily="2" charset="-122"/>
              </a:rPr>
              <a:t>)</a:t>
            </a:r>
          </a:p>
        </p:txBody>
      </p:sp>
    </p:spTree>
    <p:extLst>
      <p:ext uri="{BB962C8B-B14F-4D97-AF65-F5344CB8AC3E}">
        <p14:creationId xmlns:p14="http://schemas.microsoft.com/office/powerpoint/2010/main" val="92436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1600200"/>
            <a:ext cx="9273117" cy="5092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00122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055507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4725427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5967" y="6261100"/>
            <a:ext cx="8172450" cy="431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447240"/>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4262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402487617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32252951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24967284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04320787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8709910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2"/>
          <p:cNvSpPr>
            <a:spLocks noGrp="1"/>
          </p:cNvSpPr>
          <p:nvPr>
            <p:ph sz="half" idx="1"/>
          </p:nvPr>
        </p:nvSpPr>
        <p:spPr>
          <a:xfrm>
            <a:off x="681037" y="2110502"/>
            <a:ext cx="8542636"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2" hasCustomPrompt="1"/>
          </p:nvPr>
        </p:nvSpPr>
        <p:spPr>
          <a:xfrm>
            <a:off x="682329"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890860758"/>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657757"/>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83768" tIns="41884" rIns="83768" bIns="41884"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0979017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08848-82DC-40C8-B389-ED9127629F3D}"/>
              </a:ext>
            </a:extLst>
          </p:cNvPr>
          <p:cNvSpPr/>
          <p:nvPr userDrawn="1"/>
        </p:nvSpPr>
        <p:spPr bwMode="gray">
          <a:xfrm>
            <a:off x="0" y="3429000"/>
            <a:ext cx="9906000" cy="3429001"/>
          </a:xfrm>
          <a:prstGeom prst="rect">
            <a:avLst/>
          </a:prstGeom>
          <a:solidFill>
            <a:srgbClr val="E63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pic>
        <p:nvPicPr>
          <p:cNvPr id="16" name="Graphic 15">
            <a:extLst>
              <a:ext uri="{FF2B5EF4-FFF2-40B4-BE49-F238E27FC236}">
                <a16:creationId xmlns:a16="http://schemas.microsoft.com/office/drawing/2014/main" id="{B13E96B6-249F-45CA-802F-3E2724936350}"/>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
        <p:nvSpPr>
          <p:cNvPr id="2" name="Title 1">
            <a:extLst>
              <a:ext uri="{FF2B5EF4-FFF2-40B4-BE49-F238E27FC236}">
                <a16:creationId xmlns:a16="http://schemas.microsoft.com/office/drawing/2014/main" id="{E1FE9AFF-FCAB-4403-9121-B55E76483D86}"/>
              </a:ext>
            </a:extLst>
          </p:cNvPr>
          <p:cNvSpPr>
            <a:spLocks noGrp="1"/>
          </p:cNvSpPr>
          <p:nvPr>
            <p:ph type="ctrTitle" hasCustomPrompt="1"/>
          </p:nvPr>
        </p:nvSpPr>
        <p:spPr bwMode="gray">
          <a:xfrm>
            <a:off x="3260725" y="476250"/>
            <a:ext cx="6211888" cy="1638426"/>
          </a:xfrm>
        </p:spPr>
        <p:txBody>
          <a:bodyPr anchor="b"/>
          <a:lstStyle>
            <a:lvl1pPr algn="l">
              <a:defRPr sz="3575" cap="all" baseline="0">
                <a:solidFill>
                  <a:srgbClr val="59595E"/>
                </a:solidFill>
                <a:latin typeface="+mn-lt"/>
              </a:defRPr>
            </a:lvl1pPr>
          </a:lstStyle>
          <a:p>
            <a:r>
              <a:rPr lang="en-US" dirty="0"/>
              <a:t>Type Insightful headline max 2 lines</a:t>
            </a:r>
          </a:p>
        </p:txBody>
      </p:sp>
      <p:sp>
        <p:nvSpPr>
          <p:cNvPr id="3" name="Subtitle 2">
            <a:extLst>
              <a:ext uri="{FF2B5EF4-FFF2-40B4-BE49-F238E27FC236}">
                <a16:creationId xmlns:a16="http://schemas.microsoft.com/office/drawing/2014/main" id="{ACF43AB3-60FF-431C-BDF1-4F60E1A515B3}"/>
              </a:ext>
            </a:extLst>
          </p:cNvPr>
          <p:cNvSpPr>
            <a:spLocks noGrp="1"/>
          </p:cNvSpPr>
          <p:nvPr>
            <p:ph type="subTitle" idx="1" hasCustomPrompt="1"/>
          </p:nvPr>
        </p:nvSpPr>
        <p:spPr bwMode="gray">
          <a:xfrm>
            <a:off x="3260725" y="2247902"/>
            <a:ext cx="5221288" cy="920749"/>
          </a:xfrm>
        </p:spPr>
        <p:txBody>
          <a:bodyPr/>
          <a:lstStyle>
            <a:lvl1pPr marL="0" indent="0" algn="l">
              <a:buNone/>
              <a:defRPr sz="1625">
                <a:solidFill>
                  <a:srgbClr val="59595E"/>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Type subhead in sentence case</a:t>
            </a:r>
          </a:p>
        </p:txBody>
      </p:sp>
      <p:sp>
        <p:nvSpPr>
          <p:cNvPr id="4" name="Date Placeholder 3">
            <a:extLst>
              <a:ext uri="{FF2B5EF4-FFF2-40B4-BE49-F238E27FC236}">
                <a16:creationId xmlns:a16="http://schemas.microsoft.com/office/drawing/2014/main" id="{2F1ADED2-4474-40E7-B9CA-B41C847D3F07}"/>
              </a:ext>
            </a:extLst>
          </p:cNvPr>
          <p:cNvSpPr>
            <a:spLocks noGrp="1"/>
          </p:cNvSpPr>
          <p:nvPr>
            <p:ph type="dt" sz="half" idx="10"/>
          </p:nvPr>
        </p:nvSpPr>
        <p:spPr bwMode="hidden"/>
        <p:txBody>
          <a:bodyPr/>
          <a:lstStyle/>
          <a:p>
            <a:fld id="{FBE0320C-EA27-40C2-94EB-4A3922006301}" type="datetime1">
              <a:rPr lang="en-US" smtClean="0"/>
              <a:t>8/13/2018</a:t>
            </a:fld>
            <a:endParaRPr lang="en-US"/>
          </a:p>
        </p:txBody>
      </p:sp>
      <p:sp>
        <p:nvSpPr>
          <p:cNvPr id="5" name="Footer Placeholder 4">
            <a:extLst>
              <a:ext uri="{FF2B5EF4-FFF2-40B4-BE49-F238E27FC236}">
                <a16:creationId xmlns:a16="http://schemas.microsoft.com/office/drawing/2014/main" id="{188F4ACF-6460-471A-AE4B-01C2FE8E4D1D}"/>
              </a:ext>
            </a:extLst>
          </p:cNvPr>
          <p:cNvSpPr>
            <a:spLocks noGrp="1"/>
          </p:cNvSpPr>
          <p:nvPr>
            <p:ph type="ftr" sz="quarter" idx="11"/>
          </p:nvPr>
        </p:nvSpPr>
        <p:spPr bwMode="hidden">
          <a:xfrm>
            <a:off x="2961480" y="7278544"/>
            <a:ext cx="5943601" cy="255588"/>
          </a:xfrm>
        </p:spPr>
        <p:txBody>
          <a:bodyPr/>
          <a:lstStyle/>
          <a:p>
            <a:r>
              <a:rPr lang="en-US"/>
              <a:t>© 2018 HGA</a:t>
            </a:r>
          </a:p>
        </p:txBody>
      </p:sp>
      <p:sp>
        <p:nvSpPr>
          <p:cNvPr id="6" name="Slide Number Placeholder 5">
            <a:extLst>
              <a:ext uri="{FF2B5EF4-FFF2-40B4-BE49-F238E27FC236}">
                <a16:creationId xmlns:a16="http://schemas.microsoft.com/office/drawing/2014/main" id="{788A4E61-E3D7-45D2-9724-8E60C60973ED}"/>
              </a:ext>
            </a:extLst>
          </p:cNvPr>
          <p:cNvSpPr>
            <a:spLocks noGrp="1"/>
          </p:cNvSpPr>
          <p:nvPr>
            <p:ph type="sldNum" sz="quarter" idx="12"/>
          </p:nvPr>
        </p:nvSpPr>
        <p:spPr bwMode="hidden">
          <a:xfrm>
            <a:off x="2961480" y="7644575"/>
            <a:ext cx="2476500" cy="255588"/>
          </a:xfrm>
        </p:spPr>
        <p:txBody>
          <a:bodyPr/>
          <a:lstStyle/>
          <a:p>
            <a:fld id="{F46EF868-7C93-4939-A1D5-876EDC915578}" type="slidenum">
              <a:rPr lang="en-US" smtClean="0"/>
              <a:t>‹#›</a:t>
            </a:fld>
            <a:endParaRPr lang="en-US"/>
          </a:p>
        </p:txBody>
      </p:sp>
      <p:cxnSp>
        <p:nvCxnSpPr>
          <p:cNvPr id="11" name="Straight Connector 10">
            <a:extLst>
              <a:ext uri="{FF2B5EF4-FFF2-40B4-BE49-F238E27FC236}">
                <a16:creationId xmlns:a16="http://schemas.microsoft.com/office/drawing/2014/main" id="{E45EC857-40E5-478E-91B8-FBAE5AC20348}"/>
              </a:ext>
            </a:extLst>
          </p:cNvPr>
          <p:cNvCxnSpPr>
            <a:cxnSpLocks/>
          </p:cNvCxnSpPr>
          <p:nvPr userDrawn="1"/>
        </p:nvCxnSpPr>
        <p:spPr bwMode="gray">
          <a:xfrm>
            <a:off x="2784589" y="342900"/>
            <a:ext cx="0" cy="2635250"/>
          </a:xfrm>
          <a:prstGeom prst="line">
            <a:avLst/>
          </a:prstGeom>
          <a:ln w="28575"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6B8D543-CCC0-4B39-B16C-75E5B177F2E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Slide - Red</a:t>
            </a:r>
          </a:p>
        </p:txBody>
      </p:sp>
      <p:pic>
        <p:nvPicPr>
          <p:cNvPr id="26" name="Picture 25">
            <a:extLst>
              <a:ext uri="{FF2B5EF4-FFF2-40B4-BE49-F238E27FC236}">
                <a16:creationId xmlns:a16="http://schemas.microsoft.com/office/drawing/2014/main" id="{0F07C858-7226-4D7A-B120-20DDC4D789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691357" y="1320863"/>
            <a:ext cx="1317653" cy="563750"/>
          </a:xfrm>
          <a:prstGeom prst="rect">
            <a:avLst/>
          </a:prstGeom>
        </p:spPr>
      </p:pic>
    </p:spTree>
    <p:extLst>
      <p:ext uri="{BB962C8B-B14F-4D97-AF65-F5344CB8AC3E}">
        <p14:creationId xmlns:p14="http://schemas.microsoft.com/office/powerpoint/2010/main" val="319215772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08848-82DC-40C8-B389-ED9127629F3D}"/>
              </a:ext>
            </a:extLst>
          </p:cNvPr>
          <p:cNvSpPr/>
          <p:nvPr userDrawn="1"/>
        </p:nvSpPr>
        <p:spPr bwMode="gray">
          <a:xfrm>
            <a:off x="0" y="3429000"/>
            <a:ext cx="9906000" cy="3429001"/>
          </a:xfrm>
          <a:prstGeom prst="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a:extLst>
              <a:ext uri="{FF2B5EF4-FFF2-40B4-BE49-F238E27FC236}">
                <a16:creationId xmlns:a16="http://schemas.microsoft.com/office/drawing/2014/main" id="{E1FE9AFF-FCAB-4403-9121-B55E76483D86}"/>
              </a:ext>
            </a:extLst>
          </p:cNvPr>
          <p:cNvSpPr>
            <a:spLocks noGrp="1"/>
          </p:cNvSpPr>
          <p:nvPr>
            <p:ph type="ctrTitle" hasCustomPrompt="1"/>
          </p:nvPr>
        </p:nvSpPr>
        <p:spPr bwMode="gray">
          <a:xfrm>
            <a:off x="3260725" y="476250"/>
            <a:ext cx="6211888" cy="1638426"/>
          </a:xfrm>
        </p:spPr>
        <p:txBody>
          <a:bodyPr anchor="b"/>
          <a:lstStyle>
            <a:lvl1pPr algn="l">
              <a:defRPr sz="3575" cap="all" baseline="0">
                <a:solidFill>
                  <a:srgbClr val="59595E"/>
                </a:solidFill>
                <a:latin typeface="+mn-lt"/>
              </a:defRPr>
            </a:lvl1pPr>
          </a:lstStyle>
          <a:p>
            <a:r>
              <a:rPr lang="en-US" dirty="0"/>
              <a:t>Type Insightful headline max 2 lines</a:t>
            </a:r>
          </a:p>
        </p:txBody>
      </p:sp>
      <p:sp>
        <p:nvSpPr>
          <p:cNvPr id="3" name="Subtitle 2">
            <a:extLst>
              <a:ext uri="{FF2B5EF4-FFF2-40B4-BE49-F238E27FC236}">
                <a16:creationId xmlns:a16="http://schemas.microsoft.com/office/drawing/2014/main" id="{ACF43AB3-60FF-431C-BDF1-4F60E1A515B3}"/>
              </a:ext>
            </a:extLst>
          </p:cNvPr>
          <p:cNvSpPr>
            <a:spLocks noGrp="1"/>
          </p:cNvSpPr>
          <p:nvPr>
            <p:ph type="subTitle" idx="1" hasCustomPrompt="1"/>
          </p:nvPr>
        </p:nvSpPr>
        <p:spPr bwMode="gray">
          <a:xfrm>
            <a:off x="3260725" y="2247902"/>
            <a:ext cx="5221288" cy="920749"/>
          </a:xfrm>
        </p:spPr>
        <p:txBody>
          <a:bodyPr/>
          <a:lstStyle>
            <a:lvl1pPr marL="0" indent="0" algn="l">
              <a:buNone/>
              <a:defRPr sz="1625">
                <a:solidFill>
                  <a:srgbClr val="59595E"/>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Type subhead in sentence case</a:t>
            </a:r>
          </a:p>
        </p:txBody>
      </p:sp>
      <p:sp>
        <p:nvSpPr>
          <p:cNvPr id="4" name="Date Placeholder 3">
            <a:extLst>
              <a:ext uri="{FF2B5EF4-FFF2-40B4-BE49-F238E27FC236}">
                <a16:creationId xmlns:a16="http://schemas.microsoft.com/office/drawing/2014/main" id="{2F1ADED2-4474-40E7-B9CA-B41C847D3F07}"/>
              </a:ext>
            </a:extLst>
          </p:cNvPr>
          <p:cNvSpPr>
            <a:spLocks noGrp="1"/>
          </p:cNvSpPr>
          <p:nvPr>
            <p:ph type="dt" sz="half" idx="10"/>
          </p:nvPr>
        </p:nvSpPr>
        <p:spPr bwMode="hidden"/>
        <p:txBody>
          <a:bodyPr/>
          <a:lstStyle/>
          <a:p>
            <a:fld id="{6ACD38AC-BCC6-4578-AE3A-F56523549F64}" type="datetime1">
              <a:rPr lang="en-US" smtClean="0"/>
              <a:t>8/13/2018</a:t>
            </a:fld>
            <a:endParaRPr lang="en-US"/>
          </a:p>
        </p:txBody>
      </p:sp>
      <p:sp>
        <p:nvSpPr>
          <p:cNvPr id="5" name="Footer Placeholder 4">
            <a:extLst>
              <a:ext uri="{FF2B5EF4-FFF2-40B4-BE49-F238E27FC236}">
                <a16:creationId xmlns:a16="http://schemas.microsoft.com/office/drawing/2014/main" id="{188F4ACF-6460-471A-AE4B-01C2FE8E4D1D}"/>
              </a:ext>
            </a:extLst>
          </p:cNvPr>
          <p:cNvSpPr>
            <a:spLocks noGrp="1"/>
          </p:cNvSpPr>
          <p:nvPr>
            <p:ph type="ftr" sz="quarter" idx="11"/>
          </p:nvPr>
        </p:nvSpPr>
        <p:spPr bwMode="hidden">
          <a:xfrm>
            <a:off x="2961480" y="7278544"/>
            <a:ext cx="5943601" cy="255588"/>
          </a:xfrm>
        </p:spPr>
        <p:txBody>
          <a:bodyPr/>
          <a:lstStyle/>
          <a:p>
            <a:r>
              <a:rPr lang="en-US"/>
              <a:t>© 2018 HGA</a:t>
            </a:r>
          </a:p>
        </p:txBody>
      </p:sp>
      <p:sp>
        <p:nvSpPr>
          <p:cNvPr id="6" name="Slide Number Placeholder 5">
            <a:extLst>
              <a:ext uri="{FF2B5EF4-FFF2-40B4-BE49-F238E27FC236}">
                <a16:creationId xmlns:a16="http://schemas.microsoft.com/office/drawing/2014/main" id="{788A4E61-E3D7-45D2-9724-8E60C60973ED}"/>
              </a:ext>
            </a:extLst>
          </p:cNvPr>
          <p:cNvSpPr>
            <a:spLocks noGrp="1"/>
          </p:cNvSpPr>
          <p:nvPr>
            <p:ph type="sldNum" sz="quarter" idx="12"/>
          </p:nvPr>
        </p:nvSpPr>
        <p:spPr bwMode="hidden">
          <a:xfrm>
            <a:off x="2961480" y="7644575"/>
            <a:ext cx="2476500" cy="255588"/>
          </a:xfrm>
        </p:spPr>
        <p:txBody>
          <a:bodyPr/>
          <a:lstStyle/>
          <a:p>
            <a:fld id="{F46EF868-7C93-4939-A1D5-876EDC915578}" type="slidenum">
              <a:rPr lang="en-US" smtClean="0"/>
              <a:t>‹#›</a:t>
            </a:fld>
            <a:endParaRPr lang="en-US"/>
          </a:p>
        </p:txBody>
      </p:sp>
      <p:cxnSp>
        <p:nvCxnSpPr>
          <p:cNvPr id="11" name="Straight Connector 10">
            <a:extLst>
              <a:ext uri="{FF2B5EF4-FFF2-40B4-BE49-F238E27FC236}">
                <a16:creationId xmlns:a16="http://schemas.microsoft.com/office/drawing/2014/main" id="{E45EC857-40E5-478E-91B8-FBAE5AC20348}"/>
              </a:ext>
            </a:extLst>
          </p:cNvPr>
          <p:cNvCxnSpPr>
            <a:cxnSpLocks/>
          </p:cNvCxnSpPr>
          <p:nvPr userDrawn="1"/>
        </p:nvCxnSpPr>
        <p:spPr bwMode="gray">
          <a:xfrm>
            <a:off x="2784589" y="342900"/>
            <a:ext cx="0" cy="2635250"/>
          </a:xfrm>
          <a:prstGeom prst="line">
            <a:avLst/>
          </a:prstGeom>
          <a:ln w="28575"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B0E2837-5140-4596-B432-F802E65BC06D}"/>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Slide - Gray</a:t>
            </a:r>
          </a:p>
        </p:txBody>
      </p:sp>
      <p:pic>
        <p:nvPicPr>
          <p:cNvPr id="16" name="Picture 15">
            <a:extLst>
              <a:ext uri="{FF2B5EF4-FFF2-40B4-BE49-F238E27FC236}">
                <a16:creationId xmlns:a16="http://schemas.microsoft.com/office/drawing/2014/main" id="{C9DA9F27-E02B-4DCB-B4A2-2DE38F13A4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91357" y="1320863"/>
            <a:ext cx="1317653" cy="563750"/>
          </a:xfrm>
          <a:prstGeom prst="rect">
            <a:avLst/>
          </a:prstGeom>
        </p:spPr>
      </p:pic>
      <p:pic>
        <p:nvPicPr>
          <p:cNvPr id="12" name="Graphic 11">
            <a:extLst>
              <a:ext uri="{FF2B5EF4-FFF2-40B4-BE49-F238E27FC236}">
                <a16:creationId xmlns:a16="http://schemas.microsoft.com/office/drawing/2014/main" id="{81FC05ED-60B5-44E0-9E39-ABAC0CFA2568}"/>
              </a:ext>
            </a:extLst>
          </p:cNvPr>
          <p:cNvPicPr>
            <a:picLocks noChangeAspect="1"/>
          </p:cNvPicPr>
          <p:nvPr userDrawn="1"/>
        </p:nvPicPr>
        <p:blipFill>
          <a:blip r:embed="rId3">
            <a:extLst>
              <a:ext uri="{96DAC541-7B7A-43D3-8B79-37D633B846F1}">
                <asvg:svgBlip xmlns:asvg="http://schemas.microsoft.com/office/drawing/2016/SVG/main" r:embed="rId4"/>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305847977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Agenda Slide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388221-A22A-4213-ABDE-190D0AF7C372}"/>
              </a:ext>
            </a:extLst>
          </p:cNvPr>
          <p:cNvSpPr/>
          <p:nvPr userDrawn="1"/>
        </p:nvSpPr>
        <p:spPr bwMode="gray">
          <a:xfrm>
            <a:off x="0" y="4576764"/>
            <a:ext cx="9906000" cy="2281237"/>
          </a:xfrm>
          <a:prstGeom prst="rect">
            <a:avLst/>
          </a:prstGeom>
          <a:solidFill>
            <a:srgbClr val="E63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a:extLst>
              <a:ext uri="{FF2B5EF4-FFF2-40B4-BE49-F238E27FC236}">
                <a16:creationId xmlns:a16="http://schemas.microsoft.com/office/drawing/2014/main" id="{91D4FA55-00E7-436F-A72C-92AE1B1D1199}"/>
              </a:ext>
            </a:extLst>
          </p:cNvPr>
          <p:cNvSpPr>
            <a:spLocks noGrp="1"/>
          </p:cNvSpPr>
          <p:nvPr>
            <p:ph type="title" hasCustomPrompt="1"/>
          </p:nvPr>
        </p:nvSpPr>
        <p:spPr bwMode="gray">
          <a:xfrm>
            <a:off x="681038" y="651331"/>
            <a:ext cx="8791575" cy="767332"/>
          </a:xfrm>
        </p:spPr>
        <p:txBody>
          <a:bodyPr anchor="b"/>
          <a:lstStyle>
            <a:lvl1pPr>
              <a:defRPr sz="3575" cap="all" baseline="0">
                <a:solidFill>
                  <a:srgbClr val="59595E"/>
                </a:solidFill>
                <a:latin typeface="+mn-lt"/>
              </a:defRPr>
            </a:lvl1pPr>
          </a:lstStyle>
          <a:p>
            <a:r>
              <a:rPr lang="en-US" dirty="0"/>
              <a:t>Type agenda title</a:t>
            </a:r>
          </a:p>
        </p:txBody>
      </p:sp>
      <p:sp>
        <p:nvSpPr>
          <p:cNvPr id="3" name="Text Placeholder 2">
            <a:extLst>
              <a:ext uri="{FF2B5EF4-FFF2-40B4-BE49-F238E27FC236}">
                <a16:creationId xmlns:a16="http://schemas.microsoft.com/office/drawing/2014/main" id="{ED633EE8-4859-4BF6-B469-0D4E9171F34A}"/>
              </a:ext>
            </a:extLst>
          </p:cNvPr>
          <p:cNvSpPr>
            <a:spLocks noGrp="1"/>
          </p:cNvSpPr>
          <p:nvPr>
            <p:ph type="body" idx="1" hasCustomPrompt="1"/>
          </p:nvPr>
        </p:nvSpPr>
        <p:spPr bwMode="gray">
          <a:xfrm>
            <a:off x="681038" y="1589317"/>
            <a:ext cx="8791575" cy="2706491"/>
          </a:xfrm>
        </p:spPr>
        <p:txBody>
          <a:bodyPr/>
          <a:lstStyle>
            <a:lvl1pPr marL="371475" indent="-371475">
              <a:buFont typeface="+mj-lt"/>
              <a:buAutoNum type="arabicPeriod"/>
              <a:defRPr lang="en-US" sz="1788" kern="1200" dirty="0" smtClean="0">
                <a:solidFill>
                  <a:srgbClr val="59595E"/>
                </a:solidFill>
                <a:latin typeface="+mn-lt"/>
                <a:ea typeface="+mn-ea"/>
                <a:cs typeface="+mn-cs"/>
              </a:defRPr>
            </a:lvl1pPr>
            <a:lvl2pPr marL="371475" indent="0">
              <a:spcBef>
                <a:spcPts val="0"/>
              </a:spcBef>
              <a:buNone/>
              <a:defRPr sz="1625">
                <a:solidFill>
                  <a:srgbClr val="59595E"/>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dirty="0"/>
              <a:t>Item one</a:t>
            </a:r>
          </a:p>
          <a:p>
            <a:pPr lvl="1"/>
            <a:r>
              <a:rPr lang="en-US" dirty="0"/>
              <a:t>Line two if needed</a:t>
            </a:r>
          </a:p>
          <a:p>
            <a:pPr lvl="0"/>
            <a:r>
              <a:rPr lang="en-US" dirty="0"/>
              <a:t>Item two</a:t>
            </a:r>
          </a:p>
        </p:txBody>
      </p:sp>
      <p:sp>
        <p:nvSpPr>
          <p:cNvPr id="4" name="Date Placeholder 3">
            <a:extLst>
              <a:ext uri="{FF2B5EF4-FFF2-40B4-BE49-F238E27FC236}">
                <a16:creationId xmlns:a16="http://schemas.microsoft.com/office/drawing/2014/main" id="{301927BC-89CC-45F3-9B0C-D9A3D6B90D57}"/>
              </a:ext>
            </a:extLst>
          </p:cNvPr>
          <p:cNvSpPr>
            <a:spLocks noGrp="1"/>
          </p:cNvSpPr>
          <p:nvPr>
            <p:ph type="dt" sz="half" idx="10"/>
          </p:nvPr>
        </p:nvSpPr>
        <p:spPr bwMode="gray"/>
        <p:txBody>
          <a:bodyPr/>
          <a:lstStyle/>
          <a:p>
            <a:fld id="{77077BE0-BD0B-4E56-AAF7-32C7E31F947B}" type="datetime1">
              <a:rPr lang="en-US" smtClean="0"/>
              <a:t>8/13/2018</a:t>
            </a:fld>
            <a:endParaRPr lang="en-US"/>
          </a:p>
        </p:txBody>
      </p:sp>
      <p:sp>
        <p:nvSpPr>
          <p:cNvPr id="5" name="Footer Placeholder 4">
            <a:extLst>
              <a:ext uri="{FF2B5EF4-FFF2-40B4-BE49-F238E27FC236}">
                <a16:creationId xmlns:a16="http://schemas.microsoft.com/office/drawing/2014/main" id="{65F4F664-4612-4CC0-A1E1-D76C54318F9D}"/>
              </a:ext>
            </a:extLst>
          </p:cNvPr>
          <p:cNvSpPr>
            <a:spLocks noGrp="1"/>
          </p:cNvSpPr>
          <p:nvPr>
            <p:ph type="ftr" sz="quarter" idx="11"/>
          </p:nvPr>
        </p:nvSpPr>
        <p:spPr bwMode="gray">
          <a:xfrm>
            <a:off x="492352" y="7938231"/>
            <a:ext cx="6191249" cy="255588"/>
          </a:xfrm>
        </p:spPr>
        <p:txBody>
          <a:bodyPr/>
          <a:lstStyle>
            <a:lvl1pPr>
              <a:defRPr>
                <a:solidFill>
                  <a:schemeClr val="tx1">
                    <a:tint val="75000"/>
                    <a:alpha val="0"/>
                  </a:schemeClr>
                </a:solidFill>
              </a:defRPr>
            </a:lvl1pPr>
          </a:lstStyle>
          <a:p>
            <a:r>
              <a:rPr lang="en-US"/>
              <a:t>© 2018 HGA</a:t>
            </a:r>
          </a:p>
        </p:txBody>
      </p:sp>
      <p:sp>
        <p:nvSpPr>
          <p:cNvPr id="6" name="Slide Number Placeholder 5">
            <a:extLst>
              <a:ext uri="{FF2B5EF4-FFF2-40B4-BE49-F238E27FC236}">
                <a16:creationId xmlns:a16="http://schemas.microsoft.com/office/drawing/2014/main" id="{DEC7C5C2-5114-4CF4-A4BF-8043AD1A1BCB}"/>
              </a:ext>
            </a:extLst>
          </p:cNvPr>
          <p:cNvSpPr>
            <a:spLocks noGrp="1"/>
          </p:cNvSpPr>
          <p:nvPr>
            <p:ph type="sldNum" sz="quarter" idx="12"/>
          </p:nvPr>
        </p:nvSpPr>
        <p:spPr bwMode="gray">
          <a:xfrm>
            <a:off x="7055076" y="7938231"/>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cxnSp>
        <p:nvCxnSpPr>
          <p:cNvPr id="10" name="Straight Connector 9">
            <a:extLst>
              <a:ext uri="{FF2B5EF4-FFF2-40B4-BE49-F238E27FC236}">
                <a16:creationId xmlns:a16="http://schemas.microsoft.com/office/drawing/2014/main" id="{11B65F28-FCC9-4BB7-BCEB-26B615B92F47}"/>
              </a:ext>
            </a:extLst>
          </p:cNvPr>
          <p:cNvCxnSpPr>
            <a:cxnSpLocks/>
          </p:cNvCxnSpPr>
          <p:nvPr userDrawn="1"/>
        </p:nvCxnSpPr>
        <p:spPr bwMode="gray">
          <a:xfrm>
            <a:off x="438547" y="1"/>
            <a:ext cx="0" cy="4348163"/>
          </a:xfrm>
          <a:prstGeom prst="line">
            <a:avLst/>
          </a:prstGeom>
          <a:ln w="28575" cap="rnd">
            <a:solidFill>
              <a:srgbClr val="E6393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EC65F9F-4A7F-4051-ADDF-CDF70572B33F}"/>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Agenda Slide - Red</a:t>
            </a:r>
          </a:p>
        </p:txBody>
      </p:sp>
      <p:pic>
        <p:nvPicPr>
          <p:cNvPr id="14" name="Graphic 13">
            <a:extLst>
              <a:ext uri="{FF2B5EF4-FFF2-40B4-BE49-F238E27FC236}">
                <a16:creationId xmlns:a16="http://schemas.microsoft.com/office/drawing/2014/main" id="{A2C74DA6-6BB5-4F1E-B542-3BD228A3EB0E}"/>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2746076719"/>
      </p:ext>
    </p:extLst>
  </p:cSld>
  <p:clrMapOvr>
    <a:masterClrMapping/>
  </p:clrMapOvr>
  <p:transition>
    <p:fade/>
  </p:transition>
  <p:extLst mod="1">
    <p:ext uri="{DCECCB84-F9BA-43D5-87BE-67443E8EF086}">
      <p15:sldGuideLst xmlns:p15="http://schemas.microsoft.com/office/powerpoint/2012/main">
        <p15:guide id="1" orient="horz" pos="29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Agenda Slide -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857551-746D-4402-88E9-95736C896133}"/>
              </a:ext>
            </a:extLst>
          </p:cNvPr>
          <p:cNvSpPr/>
          <p:nvPr userDrawn="1"/>
        </p:nvSpPr>
        <p:spPr bwMode="gray">
          <a:xfrm>
            <a:off x="0" y="4576764"/>
            <a:ext cx="9906000" cy="2281237"/>
          </a:xfrm>
          <a:prstGeom prst="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2" name="Title 1">
            <a:extLst>
              <a:ext uri="{FF2B5EF4-FFF2-40B4-BE49-F238E27FC236}">
                <a16:creationId xmlns:a16="http://schemas.microsoft.com/office/drawing/2014/main" id="{91D4FA55-00E7-436F-A72C-92AE1B1D1199}"/>
              </a:ext>
            </a:extLst>
          </p:cNvPr>
          <p:cNvSpPr>
            <a:spLocks noGrp="1"/>
          </p:cNvSpPr>
          <p:nvPr>
            <p:ph type="title" hasCustomPrompt="1"/>
          </p:nvPr>
        </p:nvSpPr>
        <p:spPr bwMode="gray">
          <a:xfrm>
            <a:off x="681038" y="651331"/>
            <a:ext cx="8791575" cy="767332"/>
          </a:xfrm>
        </p:spPr>
        <p:txBody>
          <a:bodyPr anchor="b"/>
          <a:lstStyle>
            <a:lvl1pPr>
              <a:defRPr sz="3575" cap="all" baseline="0">
                <a:solidFill>
                  <a:srgbClr val="59595E"/>
                </a:solidFill>
                <a:latin typeface="+mn-lt"/>
              </a:defRPr>
            </a:lvl1pPr>
          </a:lstStyle>
          <a:p>
            <a:r>
              <a:rPr lang="en-US" dirty="0"/>
              <a:t>Type agenda title</a:t>
            </a:r>
          </a:p>
        </p:txBody>
      </p:sp>
      <p:sp>
        <p:nvSpPr>
          <p:cNvPr id="3" name="Text Placeholder 2">
            <a:extLst>
              <a:ext uri="{FF2B5EF4-FFF2-40B4-BE49-F238E27FC236}">
                <a16:creationId xmlns:a16="http://schemas.microsoft.com/office/drawing/2014/main" id="{ED633EE8-4859-4BF6-B469-0D4E9171F34A}"/>
              </a:ext>
            </a:extLst>
          </p:cNvPr>
          <p:cNvSpPr>
            <a:spLocks noGrp="1"/>
          </p:cNvSpPr>
          <p:nvPr>
            <p:ph type="body" idx="1" hasCustomPrompt="1"/>
          </p:nvPr>
        </p:nvSpPr>
        <p:spPr bwMode="gray">
          <a:xfrm>
            <a:off x="681038" y="1589317"/>
            <a:ext cx="8791575" cy="2706491"/>
          </a:xfrm>
        </p:spPr>
        <p:txBody>
          <a:bodyPr/>
          <a:lstStyle>
            <a:lvl1pPr marL="371475" indent="-371475">
              <a:buFont typeface="+mj-lt"/>
              <a:buAutoNum type="arabicPeriod"/>
              <a:defRPr lang="en-US" sz="1788" kern="1200" dirty="0" smtClean="0">
                <a:solidFill>
                  <a:srgbClr val="59595E"/>
                </a:solidFill>
                <a:latin typeface="+mn-lt"/>
                <a:ea typeface="+mn-ea"/>
                <a:cs typeface="+mn-cs"/>
              </a:defRPr>
            </a:lvl1pPr>
            <a:lvl2pPr marL="371475" indent="0">
              <a:spcBef>
                <a:spcPts val="0"/>
              </a:spcBef>
              <a:buNone/>
              <a:defRPr sz="1625">
                <a:solidFill>
                  <a:srgbClr val="59595E"/>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dirty="0"/>
              <a:t>Item one</a:t>
            </a:r>
          </a:p>
          <a:p>
            <a:pPr lvl="1"/>
            <a:r>
              <a:rPr lang="en-US" dirty="0"/>
              <a:t>Line two if needed</a:t>
            </a:r>
          </a:p>
          <a:p>
            <a:pPr lvl="0"/>
            <a:r>
              <a:rPr lang="en-US" dirty="0"/>
              <a:t>Item two</a:t>
            </a:r>
          </a:p>
        </p:txBody>
      </p:sp>
      <p:sp>
        <p:nvSpPr>
          <p:cNvPr id="4" name="Date Placeholder 3">
            <a:extLst>
              <a:ext uri="{FF2B5EF4-FFF2-40B4-BE49-F238E27FC236}">
                <a16:creationId xmlns:a16="http://schemas.microsoft.com/office/drawing/2014/main" id="{301927BC-89CC-45F3-9B0C-D9A3D6B90D57}"/>
              </a:ext>
            </a:extLst>
          </p:cNvPr>
          <p:cNvSpPr>
            <a:spLocks noGrp="1"/>
          </p:cNvSpPr>
          <p:nvPr>
            <p:ph type="dt" sz="half" idx="10"/>
          </p:nvPr>
        </p:nvSpPr>
        <p:spPr bwMode="gray"/>
        <p:txBody>
          <a:bodyPr/>
          <a:lstStyle/>
          <a:p>
            <a:fld id="{04EFA1B8-2AD8-45D6-A85D-8CFE6413A9BD}" type="datetime1">
              <a:rPr lang="en-US" smtClean="0"/>
              <a:t>8/13/2018</a:t>
            </a:fld>
            <a:endParaRPr lang="en-US"/>
          </a:p>
        </p:txBody>
      </p:sp>
      <p:sp>
        <p:nvSpPr>
          <p:cNvPr id="5" name="Footer Placeholder 4">
            <a:extLst>
              <a:ext uri="{FF2B5EF4-FFF2-40B4-BE49-F238E27FC236}">
                <a16:creationId xmlns:a16="http://schemas.microsoft.com/office/drawing/2014/main" id="{65F4F664-4612-4CC0-A1E1-D76C54318F9D}"/>
              </a:ext>
            </a:extLst>
          </p:cNvPr>
          <p:cNvSpPr>
            <a:spLocks noGrp="1"/>
          </p:cNvSpPr>
          <p:nvPr>
            <p:ph type="ftr" sz="quarter" idx="11"/>
          </p:nvPr>
        </p:nvSpPr>
        <p:spPr bwMode="gray">
          <a:xfrm>
            <a:off x="492352" y="7938231"/>
            <a:ext cx="6191249" cy="255588"/>
          </a:xfrm>
        </p:spPr>
        <p:txBody>
          <a:bodyPr/>
          <a:lstStyle>
            <a:lvl1pPr>
              <a:defRPr>
                <a:solidFill>
                  <a:schemeClr val="tx1">
                    <a:tint val="75000"/>
                    <a:alpha val="0"/>
                  </a:schemeClr>
                </a:solidFill>
              </a:defRPr>
            </a:lvl1pPr>
          </a:lstStyle>
          <a:p>
            <a:r>
              <a:rPr lang="en-US"/>
              <a:t>© 2018 HGA</a:t>
            </a:r>
          </a:p>
        </p:txBody>
      </p:sp>
      <p:sp>
        <p:nvSpPr>
          <p:cNvPr id="6" name="Slide Number Placeholder 5">
            <a:extLst>
              <a:ext uri="{FF2B5EF4-FFF2-40B4-BE49-F238E27FC236}">
                <a16:creationId xmlns:a16="http://schemas.microsoft.com/office/drawing/2014/main" id="{DEC7C5C2-5114-4CF4-A4BF-8043AD1A1BCB}"/>
              </a:ext>
            </a:extLst>
          </p:cNvPr>
          <p:cNvSpPr>
            <a:spLocks noGrp="1"/>
          </p:cNvSpPr>
          <p:nvPr>
            <p:ph type="sldNum" sz="quarter" idx="12"/>
          </p:nvPr>
        </p:nvSpPr>
        <p:spPr bwMode="gray">
          <a:xfrm>
            <a:off x="7055076" y="7938231"/>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sp>
        <p:nvSpPr>
          <p:cNvPr id="11" name="Rectangle 10">
            <a:extLst>
              <a:ext uri="{FF2B5EF4-FFF2-40B4-BE49-F238E27FC236}">
                <a16:creationId xmlns:a16="http://schemas.microsoft.com/office/drawing/2014/main" id="{3ACDD60F-D823-4A0A-80FB-5C9301663F4A}"/>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Agenda Slide - Gray</a:t>
            </a:r>
          </a:p>
        </p:txBody>
      </p:sp>
      <p:cxnSp>
        <p:nvCxnSpPr>
          <p:cNvPr id="13" name="Straight Connector 12">
            <a:extLst>
              <a:ext uri="{FF2B5EF4-FFF2-40B4-BE49-F238E27FC236}">
                <a16:creationId xmlns:a16="http://schemas.microsoft.com/office/drawing/2014/main" id="{D3C1282E-DF8E-4DCF-B7FB-EB19341CA3D3}"/>
              </a:ext>
            </a:extLst>
          </p:cNvPr>
          <p:cNvCxnSpPr>
            <a:cxnSpLocks/>
          </p:cNvCxnSpPr>
          <p:nvPr userDrawn="1"/>
        </p:nvCxnSpPr>
        <p:spPr bwMode="gray">
          <a:xfrm>
            <a:off x="438547" y="1"/>
            <a:ext cx="0" cy="4348163"/>
          </a:xfrm>
          <a:prstGeom prst="line">
            <a:avLst/>
          </a:prstGeom>
          <a:ln w="28575" cap="rnd">
            <a:solidFill>
              <a:srgbClr val="E63933"/>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383BED2F-E13B-4820-9509-A7462C9CD0F8}"/>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1805414606"/>
      </p:ext>
    </p:extLst>
  </p:cSld>
  <p:clrMapOvr>
    <a:masterClrMapping/>
  </p:clrMapOvr>
  <p:transition>
    <p:fade/>
  </p:transition>
  <p:extLst mod="1">
    <p:ext uri="{DCECCB84-F9BA-43D5-87BE-67443E8EF086}">
      <p15:sldGuideLst xmlns:p15="http://schemas.microsoft.com/office/powerpoint/2012/main">
        <p15:guide id="1" orient="horz" pos="290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Slid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FA55-00E7-436F-A72C-92AE1B1D1199}"/>
              </a:ext>
            </a:extLst>
          </p:cNvPr>
          <p:cNvSpPr>
            <a:spLocks noGrp="1"/>
          </p:cNvSpPr>
          <p:nvPr>
            <p:ph type="title" hasCustomPrompt="1"/>
          </p:nvPr>
        </p:nvSpPr>
        <p:spPr bwMode="gray">
          <a:xfrm>
            <a:off x="681038" y="2247901"/>
            <a:ext cx="8791575" cy="767332"/>
          </a:xfrm>
        </p:spPr>
        <p:txBody>
          <a:bodyPr anchor="b"/>
          <a:lstStyle>
            <a:lvl1pPr>
              <a:defRPr sz="3575" cap="all" baseline="0">
                <a:solidFill>
                  <a:srgbClr val="59595E"/>
                </a:solidFill>
                <a:latin typeface="+mn-lt"/>
              </a:defRPr>
            </a:lvl1pPr>
          </a:lstStyle>
          <a:p>
            <a:r>
              <a:rPr lang="en-US" dirty="0"/>
              <a:t>Type Section title | 1 Line</a:t>
            </a:r>
          </a:p>
        </p:txBody>
      </p:sp>
      <p:sp>
        <p:nvSpPr>
          <p:cNvPr id="3" name="Text Placeholder 2">
            <a:extLst>
              <a:ext uri="{FF2B5EF4-FFF2-40B4-BE49-F238E27FC236}">
                <a16:creationId xmlns:a16="http://schemas.microsoft.com/office/drawing/2014/main" id="{ED633EE8-4859-4BF6-B469-0D4E9171F34A}"/>
              </a:ext>
            </a:extLst>
          </p:cNvPr>
          <p:cNvSpPr>
            <a:spLocks noGrp="1"/>
          </p:cNvSpPr>
          <p:nvPr>
            <p:ph type="body" idx="1" hasCustomPrompt="1"/>
          </p:nvPr>
        </p:nvSpPr>
        <p:spPr bwMode="gray">
          <a:xfrm>
            <a:off x="681038" y="3185887"/>
            <a:ext cx="8791575" cy="714717"/>
          </a:xfrm>
        </p:spPr>
        <p:txBody>
          <a:bodyPr/>
          <a:lstStyle>
            <a:lvl1pPr marL="0" indent="0">
              <a:buNone/>
              <a:defRPr lang="en-US" sz="1625" kern="1200" dirty="0" smtClean="0">
                <a:solidFill>
                  <a:srgbClr val="59595E"/>
                </a:solidFill>
                <a:latin typeface="+mn-lt"/>
                <a:ea typeface="+mn-ea"/>
                <a:cs typeface="+mn-cs"/>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dirty="0"/>
              <a:t>Title should reference agenda | Use subhead to expand on title if needed</a:t>
            </a:r>
          </a:p>
        </p:txBody>
      </p:sp>
      <p:sp>
        <p:nvSpPr>
          <p:cNvPr id="4" name="Date Placeholder 3">
            <a:extLst>
              <a:ext uri="{FF2B5EF4-FFF2-40B4-BE49-F238E27FC236}">
                <a16:creationId xmlns:a16="http://schemas.microsoft.com/office/drawing/2014/main" id="{301927BC-89CC-45F3-9B0C-D9A3D6B90D57}"/>
              </a:ext>
            </a:extLst>
          </p:cNvPr>
          <p:cNvSpPr>
            <a:spLocks noGrp="1"/>
          </p:cNvSpPr>
          <p:nvPr>
            <p:ph type="dt" sz="half" idx="10"/>
          </p:nvPr>
        </p:nvSpPr>
        <p:spPr bwMode="gray"/>
        <p:txBody>
          <a:bodyPr/>
          <a:lstStyle/>
          <a:p>
            <a:fld id="{92341D97-9735-4412-877C-7DFD88A54EFA}" type="datetime1">
              <a:rPr lang="en-US" smtClean="0"/>
              <a:t>8/13/2018</a:t>
            </a:fld>
            <a:endParaRPr lang="en-US"/>
          </a:p>
        </p:txBody>
      </p:sp>
      <p:sp>
        <p:nvSpPr>
          <p:cNvPr id="5" name="Footer Placeholder 4">
            <a:extLst>
              <a:ext uri="{FF2B5EF4-FFF2-40B4-BE49-F238E27FC236}">
                <a16:creationId xmlns:a16="http://schemas.microsoft.com/office/drawing/2014/main" id="{65F4F664-4612-4CC0-A1E1-D76C54318F9D}"/>
              </a:ext>
            </a:extLst>
          </p:cNvPr>
          <p:cNvSpPr>
            <a:spLocks noGrp="1"/>
          </p:cNvSpPr>
          <p:nvPr>
            <p:ph type="ftr" sz="quarter" idx="11"/>
          </p:nvPr>
        </p:nvSpPr>
        <p:spPr bwMode="gray">
          <a:xfrm>
            <a:off x="492352" y="7938231"/>
            <a:ext cx="6191249" cy="255588"/>
          </a:xfrm>
        </p:spPr>
        <p:txBody>
          <a:bodyPr/>
          <a:lstStyle>
            <a:lvl1pPr>
              <a:defRPr>
                <a:solidFill>
                  <a:schemeClr val="tx1">
                    <a:tint val="75000"/>
                    <a:alpha val="0"/>
                  </a:schemeClr>
                </a:solidFill>
              </a:defRPr>
            </a:lvl1pPr>
          </a:lstStyle>
          <a:p>
            <a:r>
              <a:rPr lang="en-US"/>
              <a:t>© 2018 HGA</a:t>
            </a:r>
          </a:p>
        </p:txBody>
      </p:sp>
      <p:sp>
        <p:nvSpPr>
          <p:cNvPr id="6" name="Slide Number Placeholder 5">
            <a:extLst>
              <a:ext uri="{FF2B5EF4-FFF2-40B4-BE49-F238E27FC236}">
                <a16:creationId xmlns:a16="http://schemas.microsoft.com/office/drawing/2014/main" id="{DEC7C5C2-5114-4CF4-A4BF-8043AD1A1BCB}"/>
              </a:ext>
            </a:extLst>
          </p:cNvPr>
          <p:cNvSpPr>
            <a:spLocks noGrp="1"/>
          </p:cNvSpPr>
          <p:nvPr>
            <p:ph type="sldNum" sz="quarter" idx="12"/>
          </p:nvPr>
        </p:nvSpPr>
        <p:spPr bwMode="gray">
          <a:xfrm>
            <a:off x="7055076" y="7938231"/>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sp>
        <p:nvSpPr>
          <p:cNvPr id="12" name="Rectangle 11">
            <a:extLst>
              <a:ext uri="{FF2B5EF4-FFF2-40B4-BE49-F238E27FC236}">
                <a16:creationId xmlns:a16="http://schemas.microsoft.com/office/drawing/2014/main" id="{E5621C4F-8E5D-4912-AC8C-75E8371BCFA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Section Slide - Red</a:t>
            </a:r>
          </a:p>
        </p:txBody>
      </p:sp>
      <p:sp>
        <p:nvSpPr>
          <p:cNvPr id="16" name="Rectangle 15">
            <a:extLst>
              <a:ext uri="{FF2B5EF4-FFF2-40B4-BE49-F238E27FC236}">
                <a16:creationId xmlns:a16="http://schemas.microsoft.com/office/drawing/2014/main" id="{CB7BBC06-754E-4586-988A-07B94BF237CD}"/>
              </a:ext>
            </a:extLst>
          </p:cNvPr>
          <p:cNvSpPr/>
          <p:nvPr userDrawn="1"/>
        </p:nvSpPr>
        <p:spPr bwMode="gray">
          <a:xfrm>
            <a:off x="0" y="4589464"/>
            <a:ext cx="9906000" cy="2268537"/>
          </a:xfrm>
          <a:prstGeom prst="rect">
            <a:avLst/>
          </a:prstGeom>
          <a:solidFill>
            <a:srgbClr val="E63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cxnSp>
        <p:nvCxnSpPr>
          <p:cNvPr id="18" name="Straight Connector 17">
            <a:extLst>
              <a:ext uri="{FF2B5EF4-FFF2-40B4-BE49-F238E27FC236}">
                <a16:creationId xmlns:a16="http://schemas.microsoft.com/office/drawing/2014/main" id="{34F2ED7C-8E0E-44FF-8B4C-B9560F25AC37}"/>
              </a:ext>
            </a:extLst>
          </p:cNvPr>
          <p:cNvCxnSpPr>
            <a:cxnSpLocks/>
          </p:cNvCxnSpPr>
          <p:nvPr userDrawn="1"/>
        </p:nvCxnSpPr>
        <p:spPr bwMode="gray">
          <a:xfrm>
            <a:off x="438547" y="1"/>
            <a:ext cx="0" cy="4348163"/>
          </a:xfrm>
          <a:prstGeom prst="line">
            <a:avLst/>
          </a:prstGeom>
          <a:ln w="28575" cap="rnd">
            <a:solidFill>
              <a:srgbClr val="E63933"/>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831481A3-236F-4097-AC9F-064F107584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3656882304"/>
      </p:ext>
    </p:extLst>
  </p:cSld>
  <p:clrMapOvr>
    <a:masterClrMapping/>
  </p:clrMapOvr>
  <p:transition>
    <p:fade/>
  </p:transition>
  <p:extLst mod="1">
    <p:ext uri="{DCECCB84-F9BA-43D5-87BE-67443E8EF086}">
      <p15:sldGuideLst xmlns:p15="http://schemas.microsoft.com/office/powerpoint/2012/main">
        <p15:guide id="1" orient="horz" pos="29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Slide - Gr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FA55-00E7-436F-A72C-92AE1B1D1199}"/>
              </a:ext>
            </a:extLst>
          </p:cNvPr>
          <p:cNvSpPr>
            <a:spLocks noGrp="1"/>
          </p:cNvSpPr>
          <p:nvPr>
            <p:ph type="title" hasCustomPrompt="1"/>
          </p:nvPr>
        </p:nvSpPr>
        <p:spPr bwMode="gray">
          <a:xfrm>
            <a:off x="681038" y="2247901"/>
            <a:ext cx="8791575" cy="767332"/>
          </a:xfrm>
        </p:spPr>
        <p:txBody>
          <a:bodyPr anchor="b"/>
          <a:lstStyle>
            <a:lvl1pPr>
              <a:defRPr sz="3575" cap="all" baseline="0">
                <a:solidFill>
                  <a:srgbClr val="59595E"/>
                </a:solidFill>
                <a:latin typeface="+mn-lt"/>
              </a:defRPr>
            </a:lvl1pPr>
          </a:lstStyle>
          <a:p>
            <a:r>
              <a:rPr lang="en-US" dirty="0"/>
              <a:t>Type Section title | 1 Line</a:t>
            </a:r>
          </a:p>
        </p:txBody>
      </p:sp>
      <p:sp>
        <p:nvSpPr>
          <p:cNvPr id="3" name="Text Placeholder 2">
            <a:extLst>
              <a:ext uri="{FF2B5EF4-FFF2-40B4-BE49-F238E27FC236}">
                <a16:creationId xmlns:a16="http://schemas.microsoft.com/office/drawing/2014/main" id="{ED633EE8-4859-4BF6-B469-0D4E9171F34A}"/>
              </a:ext>
            </a:extLst>
          </p:cNvPr>
          <p:cNvSpPr>
            <a:spLocks noGrp="1"/>
          </p:cNvSpPr>
          <p:nvPr>
            <p:ph type="body" idx="1" hasCustomPrompt="1"/>
          </p:nvPr>
        </p:nvSpPr>
        <p:spPr bwMode="gray">
          <a:xfrm>
            <a:off x="681038" y="3185887"/>
            <a:ext cx="8791575" cy="714717"/>
          </a:xfrm>
        </p:spPr>
        <p:txBody>
          <a:bodyPr/>
          <a:lstStyle>
            <a:lvl1pPr marL="0" indent="0">
              <a:buNone/>
              <a:defRPr lang="en-US" sz="1625" kern="1200" dirty="0" smtClean="0">
                <a:solidFill>
                  <a:srgbClr val="59595E"/>
                </a:solidFill>
                <a:latin typeface="+mn-lt"/>
                <a:ea typeface="+mn-ea"/>
                <a:cs typeface="+mn-cs"/>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dirty="0"/>
              <a:t>Title should reference agenda | Use subhead to expand on title if needed</a:t>
            </a:r>
          </a:p>
        </p:txBody>
      </p:sp>
      <p:sp>
        <p:nvSpPr>
          <p:cNvPr id="4" name="Date Placeholder 3">
            <a:extLst>
              <a:ext uri="{FF2B5EF4-FFF2-40B4-BE49-F238E27FC236}">
                <a16:creationId xmlns:a16="http://schemas.microsoft.com/office/drawing/2014/main" id="{301927BC-89CC-45F3-9B0C-D9A3D6B90D57}"/>
              </a:ext>
            </a:extLst>
          </p:cNvPr>
          <p:cNvSpPr>
            <a:spLocks noGrp="1"/>
          </p:cNvSpPr>
          <p:nvPr>
            <p:ph type="dt" sz="half" idx="10"/>
          </p:nvPr>
        </p:nvSpPr>
        <p:spPr bwMode="gray"/>
        <p:txBody>
          <a:bodyPr/>
          <a:lstStyle/>
          <a:p>
            <a:fld id="{B26575F5-0082-44A2-9F86-9619B9B257CB}" type="datetime1">
              <a:rPr lang="en-US" smtClean="0"/>
              <a:t>8/13/2018</a:t>
            </a:fld>
            <a:endParaRPr lang="en-US"/>
          </a:p>
        </p:txBody>
      </p:sp>
      <p:sp>
        <p:nvSpPr>
          <p:cNvPr id="5" name="Footer Placeholder 4">
            <a:extLst>
              <a:ext uri="{FF2B5EF4-FFF2-40B4-BE49-F238E27FC236}">
                <a16:creationId xmlns:a16="http://schemas.microsoft.com/office/drawing/2014/main" id="{65F4F664-4612-4CC0-A1E1-D76C54318F9D}"/>
              </a:ext>
            </a:extLst>
          </p:cNvPr>
          <p:cNvSpPr>
            <a:spLocks noGrp="1"/>
          </p:cNvSpPr>
          <p:nvPr>
            <p:ph type="ftr" sz="quarter" idx="11"/>
          </p:nvPr>
        </p:nvSpPr>
        <p:spPr bwMode="gray">
          <a:xfrm>
            <a:off x="433388" y="8176390"/>
            <a:ext cx="6191249" cy="255588"/>
          </a:xfrm>
        </p:spPr>
        <p:txBody>
          <a:bodyPr/>
          <a:lstStyle>
            <a:lvl1pPr>
              <a:defRPr>
                <a:solidFill>
                  <a:schemeClr val="tx1">
                    <a:tint val="75000"/>
                    <a:alpha val="0"/>
                  </a:schemeClr>
                </a:solidFill>
              </a:defRPr>
            </a:lvl1pPr>
          </a:lstStyle>
          <a:p>
            <a:r>
              <a:rPr lang="en-US"/>
              <a:t>© 2018 HGA</a:t>
            </a:r>
          </a:p>
        </p:txBody>
      </p:sp>
      <p:sp>
        <p:nvSpPr>
          <p:cNvPr id="6" name="Slide Number Placeholder 5">
            <a:extLst>
              <a:ext uri="{FF2B5EF4-FFF2-40B4-BE49-F238E27FC236}">
                <a16:creationId xmlns:a16="http://schemas.microsoft.com/office/drawing/2014/main" id="{DEC7C5C2-5114-4CF4-A4BF-8043AD1A1BCB}"/>
              </a:ext>
            </a:extLst>
          </p:cNvPr>
          <p:cNvSpPr>
            <a:spLocks noGrp="1"/>
          </p:cNvSpPr>
          <p:nvPr>
            <p:ph type="sldNum" sz="quarter" idx="12"/>
          </p:nvPr>
        </p:nvSpPr>
        <p:spPr bwMode="gray">
          <a:xfrm>
            <a:off x="6996113" y="8176390"/>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sp>
        <p:nvSpPr>
          <p:cNvPr id="12" name="Rectangle 11">
            <a:extLst>
              <a:ext uri="{FF2B5EF4-FFF2-40B4-BE49-F238E27FC236}">
                <a16:creationId xmlns:a16="http://schemas.microsoft.com/office/drawing/2014/main" id="{7958402D-4488-4A01-AA65-A624F0E01145}"/>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Section Slide - Gray</a:t>
            </a:r>
          </a:p>
        </p:txBody>
      </p:sp>
      <p:pic>
        <p:nvPicPr>
          <p:cNvPr id="13" name="Picture 12">
            <a:extLst>
              <a:ext uri="{FF2B5EF4-FFF2-40B4-BE49-F238E27FC236}">
                <a16:creationId xmlns:a16="http://schemas.microsoft.com/office/drawing/2014/main" id="{5015C8D8-4B85-4A45-A7D7-5F8C247416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43" t="1" b="41823"/>
          <a:stretch/>
        </p:blipFill>
        <p:spPr bwMode="gray">
          <a:xfrm>
            <a:off x="433387" y="5191624"/>
            <a:ext cx="5969397" cy="1679076"/>
          </a:xfrm>
          <a:custGeom>
            <a:avLst/>
            <a:gdLst>
              <a:gd name="connsiteX0" fmla="*/ 0 w 7893058"/>
              <a:gd name="connsiteY0" fmla="*/ 0 h 1711826"/>
              <a:gd name="connsiteX1" fmla="*/ 7893058 w 7893058"/>
              <a:gd name="connsiteY1" fmla="*/ 0 h 1711826"/>
              <a:gd name="connsiteX2" fmla="*/ 7893058 w 7893058"/>
              <a:gd name="connsiteY2" fmla="*/ 1711826 h 1711826"/>
              <a:gd name="connsiteX3" fmla="*/ 0 w 7893058"/>
              <a:gd name="connsiteY3" fmla="*/ 1711826 h 1711826"/>
            </a:gdLst>
            <a:ahLst/>
            <a:cxnLst>
              <a:cxn ang="0">
                <a:pos x="connsiteX0" y="connsiteY0"/>
              </a:cxn>
              <a:cxn ang="0">
                <a:pos x="connsiteX1" y="connsiteY1"/>
              </a:cxn>
              <a:cxn ang="0">
                <a:pos x="connsiteX2" y="connsiteY2"/>
              </a:cxn>
              <a:cxn ang="0">
                <a:pos x="connsiteX3" y="connsiteY3"/>
              </a:cxn>
            </a:cxnLst>
            <a:rect l="l" t="t" r="r" b="b"/>
            <a:pathLst>
              <a:path w="7893058" h="1711826">
                <a:moveTo>
                  <a:pt x="0" y="0"/>
                </a:moveTo>
                <a:lnTo>
                  <a:pt x="7893058" y="0"/>
                </a:lnTo>
                <a:lnTo>
                  <a:pt x="7893058" y="1711826"/>
                </a:lnTo>
                <a:lnTo>
                  <a:pt x="0" y="1711826"/>
                </a:lnTo>
                <a:close/>
              </a:path>
            </a:pathLst>
          </a:custGeom>
        </p:spPr>
      </p:pic>
      <p:sp>
        <p:nvSpPr>
          <p:cNvPr id="15" name="Rectangle 14">
            <a:extLst>
              <a:ext uri="{FF2B5EF4-FFF2-40B4-BE49-F238E27FC236}">
                <a16:creationId xmlns:a16="http://schemas.microsoft.com/office/drawing/2014/main" id="{2F820282-ECA7-4029-B8A7-CCF922924F32}"/>
              </a:ext>
            </a:extLst>
          </p:cNvPr>
          <p:cNvSpPr/>
          <p:nvPr userDrawn="1"/>
        </p:nvSpPr>
        <p:spPr bwMode="gray">
          <a:xfrm>
            <a:off x="0" y="4589464"/>
            <a:ext cx="9906000" cy="2268537"/>
          </a:xfrm>
          <a:prstGeom prst="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cxnSp>
        <p:nvCxnSpPr>
          <p:cNvPr id="17" name="Straight Connector 16">
            <a:extLst>
              <a:ext uri="{FF2B5EF4-FFF2-40B4-BE49-F238E27FC236}">
                <a16:creationId xmlns:a16="http://schemas.microsoft.com/office/drawing/2014/main" id="{1E98B3CA-B3F3-4B40-B9C1-FC021EE64079}"/>
              </a:ext>
            </a:extLst>
          </p:cNvPr>
          <p:cNvCxnSpPr>
            <a:cxnSpLocks/>
          </p:cNvCxnSpPr>
          <p:nvPr userDrawn="1"/>
        </p:nvCxnSpPr>
        <p:spPr bwMode="gray">
          <a:xfrm>
            <a:off x="438547" y="1"/>
            <a:ext cx="0" cy="4348163"/>
          </a:xfrm>
          <a:prstGeom prst="line">
            <a:avLst/>
          </a:prstGeom>
          <a:ln w="28575" cap="rnd">
            <a:solidFill>
              <a:srgbClr val="E63933"/>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3D25670A-9F8C-4837-85DE-4D1E1576C590}"/>
              </a:ext>
            </a:extLst>
          </p:cNvPr>
          <p:cNvPicPr>
            <a:picLocks noChangeAspect="1"/>
          </p:cNvPicPr>
          <p:nvPr userDrawn="1"/>
        </p:nvPicPr>
        <p:blipFill>
          <a:blip r:embed="rId3">
            <a:extLst>
              <a:ext uri="{96DAC541-7B7A-43D3-8B79-37D633B846F1}">
                <asvg:svgBlip xmlns:asvg="http://schemas.microsoft.com/office/drawing/2016/SVG/main" r:embed="rId4"/>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4001027625"/>
      </p:ext>
    </p:extLst>
  </p:cSld>
  <p:clrMapOvr>
    <a:masterClrMapping/>
  </p:clrMapOvr>
  <p:transition>
    <p:fade/>
  </p:transition>
  <p:extLst mod="1">
    <p:ext uri="{DCECCB84-F9BA-43D5-87BE-67443E8EF086}">
      <p15:sldGuideLst xmlns:p15="http://schemas.microsoft.com/office/powerpoint/2012/main">
        <p15:guide id="1" orient="horz" pos="290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308848-82DC-40C8-B389-ED9127629F3D}"/>
              </a:ext>
            </a:extLst>
          </p:cNvPr>
          <p:cNvSpPr/>
          <p:nvPr userDrawn="1"/>
        </p:nvSpPr>
        <p:spPr bwMode="gray">
          <a:xfrm>
            <a:off x="0" y="3429000"/>
            <a:ext cx="9906000" cy="3429001"/>
          </a:xfrm>
          <a:prstGeom prst="rect">
            <a:avLst/>
          </a:prstGeom>
          <a:solidFill>
            <a:srgbClr val="E63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 name="Subtitle 2">
            <a:extLst>
              <a:ext uri="{FF2B5EF4-FFF2-40B4-BE49-F238E27FC236}">
                <a16:creationId xmlns:a16="http://schemas.microsoft.com/office/drawing/2014/main" id="{ACF43AB3-60FF-431C-BDF1-4F60E1A515B3}"/>
              </a:ext>
            </a:extLst>
          </p:cNvPr>
          <p:cNvSpPr>
            <a:spLocks noGrp="1"/>
          </p:cNvSpPr>
          <p:nvPr>
            <p:ph type="subTitle" idx="1" hasCustomPrompt="1"/>
          </p:nvPr>
        </p:nvSpPr>
        <p:spPr bwMode="gray">
          <a:xfrm>
            <a:off x="5437980" y="2247902"/>
            <a:ext cx="4034633" cy="920749"/>
          </a:xfrm>
        </p:spPr>
        <p:txBody>
          <a:bodyPr/>
          <a:lstStyle>
            <a:lvl1pPr marL="0" indent="0" algn="l">
              <a:spcBef>
                <a:spcPts val="244"/>
              </a:spcBef>
              <a:buNone/>
              <a:defRPr sz="1625">
                <a:solidFill>
                  <a:srgbClr val="59595E"/>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Contact Info if Needed</a:t>
            </a:r>
          </a:p>
        </p:txBody>
      </p:sp>
      <p:sp>
        <p:nvSpPr>
          <p:cNvPr id="4" name="Date Placeholder 3">
            <a:extLst>
              <a:ext uri="{FF2B5EF4-FFF2-40B4-BE49-F238E27FC236}">
                <a16:creationId xmlns:a16="http://schemas.microsoft.com/office/drawing/2014/main" id="{2F1ADED2-4474-40E7-B9CA-B41C847D3F07}"/>
              </a:ext>
            </a:extLst>
          </p:cNvPr>
          <p:cNvSpPr>
            <a:spLocks noGrp="1"/>
          </p:cNvSpPr>
          <p:nvPr>
            <p:ph type="dt" sz="half" idx="10"/>
          </p:nvPr>
        </p:nvSpPr>
        <p:spPr bwMode="gray"/>
        <p:txBody>
          <a:bodyPr/>
          <a:lstStyle/>
          <a:p>
            <a:fld id="{AA090229-415C-4B14-B702-E614B67D824F}" type="datetime1">
              <a:rPr lang="en-US" smtClean="0"/>
              <a:t>8/13/2018</a:t>
            </a:fld>
            <a:endParaRPr lang="en-US"/>
          </a:p>
        </p:txBody>
      </p:sp>
      <p:sp>
        <p:nvSpPr>
          <p:cNvPr id="5" name="Footer Placeholder 4">
            <a:extLst>
              <a:ext uri="{FF2B5EF4-FFF2-40B4-BE49-F238E27FC236}">
                <a16:creationId xmlns:a16="http://schemas.microsoft.com/office/drawing/2014/main" id="{188F4ACF-6460-471A-AE4B-01C2FE8E4D1D}"/>
              </a:ext>
            </a:extLst>
          </p:cNvPr>
          <p:cNvSpPr>
            <a:spLocks noGrp="1"/>
          </p:cNvSpPr>
          <p:nvPr>
            <p:ph type="ftr" sz="quarter" idx="11"/>
          </p:nvPr>
        </p:nvSpPr>
        <p:spPr bwMode="gray">
          <a:xfrm>
            <a:off x="2961480" y="7278544"/>
            <a:ext cx="5943601" cy="255588"/>
          </a:xfrm>
        </p:spPr>
        <p:txBody>
          <a:bodyPr/>
          <a:lstStyle>
            <a:lvl1pPr>
              <a:defRPr>
                <a:solidFill>
                  <a:schemeClr val="tx1">
                    <a:tint val="75000"/>
                    <a:alpha val="0"/>
                  </a:schemeClr>
                </a:solidFill>
              </a:defRPr>
            </a:lvl1pPr>
          </a:lstStyle>
          <a:p>
            <a:r>
              <a:rPr lang="en-US"/>
              <a:t>© 2018 HGA</a:t>
            </a:r>
            <a:endParaRPr lang="en-US" dirty="0"/>
          </a:p>
        </p:txBody>
      </p:sp>
      <p:sp>
        <p:nvSpPr>
          <p:cNvPr id="6" name="Slide Number Placeholder 5">
            <a:extLst>
              <a:ext uri="{FF2B5EF4-FFF2-40B4-BE49-F238E27FC236}">
                <a16:creationId xmlns:a16="http://schemas.microsoft.com/office/drawing/2014/main" id="{788A4E61-E3D7-45D2-9724-8E60C60973ED}"/>
              </a:ext>
            </a:extLst>
          </p:cNvPr>
          <p:cNvSpPr>
            <a:spLocks noGrp="1"/>
          </p:cNvSpPr>
          <p:nvPr>
            <p:ph type="sldNum" sz="quarter" idx="12"/>
          </p:nvPr>
        </p:nvSpPr>
        <p:spPr bwMode="gray">
          <a:xfrm>
            <a:off x="2961480" y="7644575"/>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sp>
        <p:nvSpPr>
          <p:cNvPr id="8" name="TextBox 7">
            <a:extLst>
              <a:ext uri="{FF2B5EF4-FFF2-40B4-BE49-F238E27FC236}">
                <a16:creationId xmlns:a16="http://schemas.microsoft.com/office/drawing/2014/main" id="{AA93DC85-E4BA-4033-B2D1-6A189B2D6F61}"/>
              </a:ext>
            </a:extLst>
          </p:cNvPr>
          <p:cNvSpPr txBox="1"/>
          <p:nvPr userDrawn="1"/>
        </p:nvSpPr>
        <p:spPr bwMode="gray">
          <a:xfrm>
            <a:off x="5324476" y="1040316"/>
            <a:ext cx="3788217" cy="992579"/>
          </a:xfrm>
          <a:prstGeom prst="rect">
            <a:avLst/>
          </a:prstGeom>
          <a:noFill/>
        </p:spPr>
        <p:txBody>
          <a:bodyPr wrap="none" rtlCol="0">
            <a:spAutoFit/>
          </a:bodyPr>
          <a:lstStyle/>
          <a:p>
            <a:r>
              <a:rPr lang="en-US" sz="5850" dirty="0">
                <a:solidFill>
                  <a:srgbClr val="59595B"/>
                </a:solidFill>
                <a:latin typeface="+mj-lt"/>
              </a:rPr>
              <a:t>Thank You</a:t>
            </a:r>
          </a:p>
        </p:txBody>
      </p:sp>
      <p:sp>
        <p:nvSpPr>
          <p:cNvPr id="17" name="Rectangle 16">
            <a:extLst>
              <a:ext uri="{FF2B5EF4-FFF2-40B4-BE49-F238E27FC236}">
                <a16:creationId xmlns:a16="http://schemas.microsoft.com/office/drawing/2014/main" id="{56388492-8F93-4B55-ACB4-136537F8E968}"/>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Closing Slide - Red</a:t>
            </a:r>
          </a:p>
        </p:txBody>
      </p:sp>
      <p:pic>
        <p:nvPicPr>
          <p:cNvPr id="19" name="Picture 18">
            <a:extLst>
              <a:ext uri="{FF2B5EF4-FFF2-40B4-BE49-F238E27FC236}">
                <a16:creationId xmlns:a16="http://schemas.microsoft.com/office/drawing/2014/main" id="{16AEFD23-AE85-473A-9974-78E6527F8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91357" y="1320863"/>
            <a:ext cx="1317653" cy="563750"/>
          </a:xfrm>
          <a:prstGeom prst="rect">
            <a:avLst/>
          </a:prstGeom>
        </p:spPr>
      </p:pic>
      <p:pic>
        <p:nvPicPr>
          <p:cNvPr id="11" name="Graphic 10">
            <a:extLst>
              <a:ext uri="{FF2B5EF4-FFF2-40B4-BE49-F238E27FC236}">
                <a16:creationId xmlns:a16="http://schemas.microsoft.com/office/drawing/2014/main" id="{F58FD73A-C5C0-4958-8DC8-0BF4E89DC47B}"/>
              </a:ext>
            </a:extLst>
          </p:cNvPr>
          <p:cNvPicPr>
            <a:picLocks noChangeAspect="1"/>
          </p:cNvPicPr>
          <p:nvPr userDrawn="1"/>
        </p:nvPicPr>
        <p:blipFill>
          <a:blip r:embed="rId3">
            <a:extLst>
              <a:ext uri="{96DAC541-7B7A-43D3-8B79-37D633B846F1}">
                <asvg:svgBlip xmlns:asvg="http://schemas.microsoft.com/office/drawing/2016/SVG/main" r:embed="rId4"/>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87630359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Slide - Gra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B812D-8511-4A43-A5D8-6BC008359830}"/>
              </a:ext>
            </a:extLst>
          </p:cNvPr>
          <p:cNvSpPr/>
          <p:nvPr userDrawn="1"/>
        </p:nvSpPr>
        <p:spPr bwMode="gray">
          <a:xfrm>
            <a:off x="0" y="3429000"/>
            <a:ext cx="9906000" cy="3429001"/>
          </a:xfrm>
          <a:prstGeom prst="rect">
            <a:avLst/>
          </a:pr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 name="Subtitle 2">
            <a:extLst>
              <a:ext uri="{FF2B5EF4-FFF2-40B4-BE49-F238E27FC236}">
                <a16:creationId xmlns:a16="http://schemas.microsoft.com/office/drawing/2014/main" id="{ACF43AB3-60FF-431C-BDF1-4F60E1A515B3}"/>
              </a:ext>
            </a:extLst>
          </p:cNvPr>
          <p:cNvSpPr>
            <a:spLocks noGrp="1"/>
          </p:cNvSpPr>
          <p:nvPr>
            <p:ph type="subTitle" idx="1" hasCustomPrompt="1"/>
          </p:nvPr>
        </p:nvSpPr>
        <p:spPr bwMode="gray">
          <a:xfrm>
            <a:off x="5437980" y="2247902"/>
            <a:ext cx="4034633" cy="920749"/>
          </a:xfrm>
        </p:spPr>
        <p:txBody>
          <a:bodyPr/>
          <a:lstStyle>
            <a:lvl1pPr marL="0" indent="0" algn="l">
              <a:spcBef>
                <a:spcPts val="244"/>
              </a:spcBef>
              <a:buNone/>
              <a:defRPr sz="1625">
                <a:solidFill>
                  <a:srgbClr val="59595E"/>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Contact Info if Needed</a:t>
            </a:r>
          </a:p>
        </p:txBody>
      </p:sp>
      <p:sp>
        <p:nvSpPr>
          <p:cNvPr id="4" name="Date Placeholder 3">
            <a:extLst>
              <a:ext uri="{FF2B5EF4-FFF2-40B4-BE49-F238E27FC236}">
                <a16:creationId xmlns:a16="http://schemas.microsoft.com/office/drawing/2014/main" id="{2F1ADED2-4474-40E7-B9CA-B41C847D3F07}"/>
              </a:ext>
            </a:extLst>
          </p:cNvPr>
          <p:cNvSpPr>
            <a:spLocks noGrp="1"/>
          </p:cNvSpPr>
          <p:nvPr>
            <p:ph type="dt" sz="half" idx="10"/>
          </p:nvPr>
        </p:nvSpPr>
        <p:spPr bwMode="gray"/>
        <p:txBody>
          <a:bodyPr/>
          <a:lstStyle/>
          <a:p>
            <a:fld id="{09DB60C1-87BD-4A5D-851B-01CF362B95B8}" type="datetime1">
              <a:rPr lang="en-US" smtClean="0"/>
              <a:t>8/13/2018</a:t>
            </a:fld>
            <a:endParaRPr lang="en-US"/>
          </a:p>
        </p:txBody>
      </p:sp>
      <p:sp>
        <p:nvSpPr>
          <p:cNvPr id="5" name="Footer Placeholder 4">
            <a:extLst>
              <a:ext uri="{FF2B5EF4-FFF2-40B4-BE49-F238E27FC236}">
                <a16:creationId xmlns:a16="http://schemas.microsoft.com/office/drawing/2014/main" id="{188F4ACF-6460-471A-AE4B-01C2FE8E4D1D}"/>
              </a:ext>
            </a:extLst>
          </p:cNvPr>
          <p:cNvSpPr>
            <a:spLocks noGrp="1"/>
          </p:cNvSpPr>
          <p:nvPr>
            <p:ph type="ftr" sz="quarter" idx="11"/>
          </p:nvPr>
        </p:nvSpPr>
        <p:spPr bwMode="gray">
          <a:xfrm>
            <a:off x="2961480" y="7278544"/>
            <a:ext cx="5943601" cy="255588"/>
          </a:xfrm>
        </p:spPr>
        <p:txBody>
          <a:bodyPr/>
          <a:lstStyle>
            <a:lvl1pPr>
              <a:defRPr>
                <a:solidFill>
                  <a:schemeClr val="tx1">
                    <a:tint val="75000"/>
                    <a:alpha val="0"/>
                  </a:schemeClr>
                </a:solidFill>
              </a:defRPr>
            </a:lvl1pPr>
          </a:lstStyle>
          <a:p>
            <a:r>
              <a:rPr lang="en-US"/>
              <a:t>© 2018 HGA</a:t>
            </a:r>
          </a:p>
        </p:txBody>
      </p:sp>
      <p:sp>
        <p:nvSpPr>
          <p:cNvPr id="6" name="Slide Number Placeholder 5">
            <a:extLst>
              <a:ext uri="{FF2B5EF4-FFF2-40B4-BE49-F238E27FC236}">
                <a16:creationId xmlns:a16="http://schemas.microsoft.com/office/drawing/2014/main" id="{788A4E61-E3D7-45D2-9724-8E60C60973ED}"/>
              </a:ext>
            </a:extLst>
          </p:cNvPr>
          <p:cNvSpPr>
            <a:spLocks noGrp="1"/>
          </p:cNvSpPr>
          <p:nvPr>
            <p:ph type="sldNum" sz="quarter" idx="12"/>
          </p:nvPr>
        </p:nvSpPr>
        <p:spPr bwMode="gray">
          <a:xfrm>
            <a:off x="2961480" y="7644575"/>
            <a:ext cx="2476500" cy="255588"/>
          </a:xfrm>
        </p:spPr>
        <p:txBody>
          <a:bodyPr/>
          <a:lstStyle>
            <a:lvl1pPr>
              <a:defRPr>
                <a:solidFill>
                  <a:schemeClr val="tx1">
                    <a:tint val="75000"/>
                    <a:alpha val="0"/>
                  </a:schemeClr>
                </a:solidFill>
              </a:defRPr>
            </a:lvl1pPr>
          </a:lstStyle>
          <a:p>
            <a:fld id="{F46EF868-7C93-4939-A1D5-876EDC915578}" type="slidenum">
              <a:rPr lang="en-US" smtClean="0"/>
              <a:pPr/>
              <a:t>‹#›</a:t>
            </a:fld>
            <a:endParaRPr lang="en-US"/>
          </a:p>
        </p:txBody>
      </p:sp>
      <p:sp>
        <p:nvSpPr>
          <p:cNvPr id="8" name="TextBox 7">
            <a:extLst>
              <a:ext uri="{FF2B5EF4-FFF2-40B4-BE49-F238E27FC236}">
                <a16:creationId xmlns:a16="http://schemas.microsoft.com/office/drawing/2014/main" id="{AA93DC85-E4BA-4033-B2D1-6A189B2D6F61}"/>
              </a:ext>
            </a:extLst>
          </p:cNvPr>
          <p:cNvSpPr txBox="1"/>
          <p:nvPr userDrawn="1"/>
        </p:nvSpPr>
        <p:spPr bwMode="gray">
          <a:xfrm>
            <a:off x="5324476" y="1040316"/>
            <a:ext cx="3788217" cy="992579"/>
          </a:xfrm>
          <a:prstGeom prst="rect">
            <a:avLst/>
          </a:prstGeom>
          <a:noFill/>
        </p:spPr>
        <p:txBody>
          <a:bodyPr wrap="none" rtlCol="0">
            <a:spAutoFit/>
          </a:bodyPr>
          <a:lstStyle/>
          <a:p>
            <a:r>
              <a:rPr lang="en-US" sz="5850" dirty="0">
                <a:solidFill>
                  <a:srgbClr val="59595B"/>
                </a:solidFill>
                <a:latin typeface="+mj-lt"/>
              </a:rPr>
              <a:t>Thank You</a:t>
            </a:r>
          </a:p>
        </p:txBody>
      </p:sp>
      <p:sp>
        <p:nvSpPr>
          <p:cNvPr id="11" name="Rectangle 10">
            <a:extLst>
              <a:ext uri="{FF2B5EF4-FFF2-40B4-BE49-F238E27FC236}">
                <a16:creationId xmlns:a16="http://schemas.microsoft.com/office/drawing/2014/main" id="{1F09A387-1AE4-44E6-BBA3-2264C7BEB70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Closing Slide - Gray</a:t>
            </a:r>
          </a:p>
        </p:txBody>
      </p:sp>
      <p:pic>
        <p:nvPicPr>
          <p:cNvPr id="13" name="Picture 12">
            <a:extLst>
              <a:ext uri="{FF2B5EF4-FFF2-40B4-BE49-F238E27FC236}">
                <a16:creationId xmlns:a16="http://schemas.microsoft.com/office/drawing/2014/main" id="{BEDF0010-52AA-43D4-9FE1-7A1C864464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91357" y="1320863"/>
            <a:ext cx="1317653" cy="563750"/>
          </a:xfrm>
          <a:prstGeom prst="rect">
            <a:avLst/>
          </a:prstGeom>
        </p:spPr>
      </p:pic>
      <p:pic>
        <p:nvPicPr>
          <p:cNvPr id="12" name="Graphic 11">
            <a:extLst>
              <a:ext uri="{FF2B5EF4-FFF2-40B4-BE49-F238E27FC236}">
                <a16:creationId xmlns:a16="http://schemas.microsoft.com/office/drawing/2014/main" id="{EB6D0274-BDD2-4BF1-BA0B-A2AE1D1F5301}"/>
              </a:ext>
            </a:extLst>
          </p:cNvPr>
          <p:cNvPicPr>
            <a:picLocks noChangeAspect="1"/>
          </p:cNvPicPr>
          <p:nvPr userDrawn="1"/>
        </p:nvPicPr>
        <p:blipFill>
          <a:blip r:embed="rId3">
            <a:extLst>
              <a:ext uri="{96DAC541-7B7A-43D3-8B79-37D633B846F1}">
                <asvg:svgBlip xmlns:asvg="http://schemas.microsoft.com/office/drawing/2016/SVG/main" r:embed="rId4"/>
              </a:ext>
            </a:extLst>
          </a:blip>
          <a:srcRect l="3979" b="42720"/>
          <a:stretch>
            <a:fillRect/>
          </a:stretch>
        </p:blipFill>
        <p:spPr>
          <a:xfrm>
            <a:off x="0" y="5249425"/>
            <a:ext cx="6392136" cy="1608577"/>
          </a:xfrm>
          <a:custGeom>
            <a:avLst/>
            <a:gdLst>
              <a:gd name="connsiteX0" fmla="*/ 0 w 7867244"/>
              <a:gd name="connsiteY0" fmla="*/ 0 h 1608577"/>
              <a:gd name="connsiteX1" fmla="*/ 7867244 w 7867244"/>
              <a:gd name="connsiteY1" fmla="*/ 0 h 1608577"/>
              <a:gd name="connsiteX2" fmla="*/ 7867244 w 7867244"/>
              <a:gd name="connsiteY2" fmla="*/ 1608577 h 1608577"/>
              <a:gd name="connsiteX3" fmla="*/ 0 w 7867244"/>
              <a:gd name="connsiteY3" fmla="*/ 1608577 h 1608577"/>
            </a:gdLst>
            <a:ahLst/>
            <a:cxnLst>
              <a:cxn ang="0">
                <a:pos x="connsiteX0" y="connsiteY0"/>
              </a:cxn>
              <a:cxn ang="0">
                <a:pos x="connsiteX1" y="connsiteY1"/>
              </a:cxn>
              <a:cxn ang="0">
                <a:pos x="connsiteX2" y="connsiteY2"/>
              </a:cxn>
              <a:cxn ang="0">
                <a:pos x="connsiteX3" y="connsiteY3"/>
              </a:cxn>
            </a:cxnLst>
            <a:rect l="l" t="t" r="r" b="b"/>
            <a:pathLst>
              <a:path w="7867244" h="1608577">
                <a:moveTo>
                  <a:pt x="0" y="0"/>
                </a:moveTo>
                <a:lnTo>
                  <a:pt x="7867244" y="0"/>
                </a:lnTo>
                <a:lnTo>
                  <a:pt x="7867244" y="1608577"/>
                </a:lnTo>
                <a:lnTo>
                  <a:pt x="0" y="1608577"/>
                </a:lnTo>
                <a:close/>
              </a:path>
            </a:pathLst>
          </a:custGeom>
        </p:spPr>
      </p:pic>
    </p:spTree>
    <p:extLst>
      <p:ext uri="{BB962C8B-B14F-4D97-AF65-F5344CB8AC3E}">
        <p14:creationId xmlns:p14="http://schemas.microsoft.com/office/powerpoint/2010/main" val="13235900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9" name="Content Placeholder 2"/>
          <p:cNvSpPr>
            <a:spLocks noGrp="1"/>
          </p:cNvSpPr>
          <p:nvPr>
            <p:ph sz="half" idx="1"/>
          </p:nvPr>
        </p:nvSpPr>
        <p:spPr>
          <a:xfrm>
            <a:off x="681038" y="2110502"/>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5014913" y="2110502"/>
            <a:ext cx="421005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2" hasCustomPrompt="1"/>
          </p:nvPr>
        </p:nvSpPr>
        <p:spPr>
          <a:xfrm>
            <a:off x="682329" y="1359323"/>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4"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1"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440772822"/>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3882-D7BB-4CA8-AE83-FA18CB6B33AF}"/>
              </a:ext>
            </a:extLst>
          </p:cNvPr>
          <p:cNvSpPr>
            <a:spLocks noGrp="1"/>
          </p:cNvSpPr>
          <p:nvPr>
            <p:ph type="title" hasCustomPrompt="1"/>
          </p:nvPr>
        </p:nvSpPr>
        <p:spPr bwMode="gray"/>
        <p:txBody>
          <a:bodyPr/>
          <a:lstStyle>
            <a:lvl1pPr>
              <a:defRPr/>
            </a:lvl1pPr>
          </a:lstStyle>
          <a:p>
            <a:r>
              <a:rPr lang="en-US" dirty="0"/>
              <a:t>Type Headline in Initial Caps – Max 1 Line</a:t>
            </a:r>
          </a:p>
        </p:txBody>
      </p:sp>
      <p:sp>
        <p:nvSpPr>
          <p:cNvPr id="3" name="Content Placeholder 2">
            <a:extLst>
              <a:ext uri="{FF2B5EF4-FFF2-40B4-BE49-F238E27FC236}">
                <a16:creationId xmlns:a16="http://schemas.microsoft.com/office/drawing/2014/main" id="{5EEB52E3-B362-4103-8EE1-E56363958C68}"/>
              </a:ext>
            </a:extLst>
          </p:cNvPr>
          <p:cNvSpPr>
            <a:spLocks noGrp="1"/>
          </p:cNvSpPr>
          <p:nvPr>
            <p:ph idx="1"/>
          </p:nvPr>
        </p:nvSpPr>
        <p:spPr bwMode="gray"/>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4824AB-D21D-4EDF-A977-D87ADB8D61AD}"/>
              </a:ext>
            </a:extLst>
          </p:cNvPr>
          <p:cNvSpPr>
            <a:spLocks noGrp="1"/>
          </p:cNvSpPr>
          <p:nvPr>
            <p:ph type="dt" sz="half" idx="10"/>
          </p:nvPr>
        </p:nvSpPr>
        <p:spPr bwMode="gray"/>
        <p:txBody>
          <a:bodyPr/>
          <a:lstStyle/>
          <a:p>
            <a:fld id="{742E25C7-E125-4126-A1D0-97B98D95C93A}" type="datetime1">
              <a:rPr lang="en-US" smtClean="0"/>
              <a:t>8/13/2018</a:t>
            </a:fld>
            <a:endParaRPr lang="en-US"/>
          </a:p>
        </p:txBody>
      </p:sp>
      <p:sp>
        <p:nvSpPr>
          <p:cNvPr id="5" name="Footer Placeholder 4">
            <a:extLst>
              <a:ext uri="{FF2B5EF4-FFF2-40B4-BE49-F238E27FC236}">
                <a16:creationId xmlns:a16="http://schemas.microsoft.com/office/drawing/2014/main" id="{35F0378C-200C-499F-B3B5-ED8A1BCC4174}"/>
              </a:ext>
            </a:extLst>
          </p:cNvPr>
          <p:cNvSpPr>
            <a:spLocks noGrp="1"/>
          </p:cNvSpPr>
          <p:nvPr>
            <p:ph type="ftr" sz="quarter" idx="11"/>
          </p:nvPr>
        </p:nvSpPr>
        <p:spPr bwMode="gray"/>
        <p:txBody>
          <a:bodyPr/>
          <a:lstStyle/>
          <a:p>
            <a:r>
              <a:rPr lang="en-US"/>
              <a:t>© 2018 HGA</a:t>
            </a:r>
          </a:p>
        </p:txBody>
      </p:sp>
      <p:sp>
        <p:nvSpPr>
          <p:cNvPr id="6" name="Slide Number Placeholder 5">
            <a:extLst>
              <a:ext uri="{FF2B5EF4-FFF2-40B4-BE49-F238E27FC236}">
                <a16:creationId xmlns:a16="http://schemas.microsoft.com/office/drawing/2014/main" id="{D66391F7-DDEA-482E-992A-7EC6179A8BF3}"/>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2111301A-290B-4933-96D8-75472C0625F0}"/>
              </a:ext>
            </a:extLst>
          </p:cNvPr>
          <p:cNvSpPr>
            <a:spLocks noGrp="1"/>
          </p:cNvSpPr>
          <p:nvPr>
            <p:ph type="body" sz="quarter" idx="13" hasCustomPrompt="1"/>
          </p:nvPr>
        </p:nvSpPr>
        <p:spPr bwMode="gray">
          <a:xfrm>
            <a:off x="681038" y="1676400"/>
            <a:ext cx="8791575"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 (won’t show if not used)</a:t>
            </a:r>
          </a:p>
        </p:txBody>
      </p:sp>
      <p:sp>
        <p:nvSpPr>
          <p:cNvPr id="11" name="Text Placeholder 10">
            <a:extLst>
              <a:ext uri="{FF2B5EF4-FFF2-40B4-BE49-F238E27FC236}">
                <a16:creationId xmlns:a16="http://schemas.microsoft.com/office/drawing/2014/main" id="{3B123BB2-C76E-4235-82E4-062652E855B4}"/>
              </a:ext>
            </a:extLst>
          </p:cNvPr>
          <p:cNvSpPr>
            <a:spLocks noGrp="1"/>
          </p:cNvSpPr>
          <p:nvPr>
            <p:ph type="body" sz="quarter" idx="14"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2" name="Rectangle 11">
            <a:extLst>
              <a:ext uri="{FF2B5EF4-FFF2-40B4-BE49-F238E27FC236}">
                <a16:creationId xmlns:a16="http://schemas.microsoft.com/office/drawing/2014/main" id="{F1E78F32-AAE8-4CCD-80AC-124A81FC23A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subhead and content</a:t>
            </a:r>
          </a:p>
        </p:txBody>
      </p:sp>
    </p:spTree>
    <p:extLst>
      <p:ext uri="{BB962C8B-B14F-4D97-AF65-F5344CB8AC3E}">
        <p14:creationId xmlns:p14="http://schemas.microsoft.com/office/powerpoint/2010/main" val="209559617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3882-D7BB-4CA8-AE83-FA18CB6B33AF}"/>
              </a:ext>
            </a:extLst>
          </p:cNvPr>
          <p:cNvSpPr>
            <a:spLocks noGrp="1"/>
          </p:cNvSpPr>
          <p:nvPr>
            <p:ph type="title" hasCustomPrompt="1"/>
          </p:nvPr>
        </p:nvSpPr>
        <p:spPr bwMode="gray"/>
        <p:txBody>
          <a:bodyPr/>
          <a:lstStyle>
            <a:lvl1pPr>
              <a:defRPr/>
            </a:lvl1pPr>
          </a:lstStyle>
          <a:p>
            <a:r>
              <a:rPr lang="en-US" dirty="0"/>
              <a:t>Type Headline in Initial Caps – Max 1 Line</a:t>
            </a:r>
          </a:p>
        </p:txBody>
      </p:sp>
      <p:sp>
        <p:nvSpPr>
          <p:cNvPr id="3" name="Content Placeholder 2">
            <a:extLst>
              <a:ext uri="{FF2B5EF4-FFF2-40B4-BE49-F238E27FC236}">
                <a16:creationId xmlns:a16="http://schemas.microsoft.com/office/drawing/2014/main" id="{5EEB52E3-B362-4103-8EE1-E56363958C68}"/>
              </a:ext>
            </a:extLst>
          </p:cNvPr>
          <p:cNvSpPr>
            <a:spLocks noGrp="1"/>
          </p:cNvSpPr>
          <p:nvPr>
            <p:ph idx="1"/>
          </p:nvPr>
        </p:nvSpPr>
        <p:spPr bwMode="gray">
          <a:xfrm>
            <a:off x="681037" y="1978820"/>
            <a:ext cx="8786413" cy="43711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4824AB-D21D-4EDF-A977-D87ADB8D61AD}"/>
              </a:ext>
            </a:extLst>
          </p:cNvPr>
          <p:cNvSpPr>
            <a:spLocks noGrp="1"/>
          </p:cNvSpPr>
          <p:nvPr>
            <p:ph type="dt" sz="half" idx="10"/>
          </p:nvPr>
        </p:nvSpPr>
        <p:spPr bwMode="gray"/>
        <p:txBody>
          <a:bodyPr/>
          <a:lstStyle/>
          <a:p>
            <a:fld id="{0151CEAA-2E2D-4740-BAF4-CA564E59F478}" type="datetime1">
              <a:rPr lang="en-US" smtClean="0"/>
              <a:t>8/13/2018</a:t>
            </a:fld>
            <a:endParaRPr lang="en-US"/>
          </a:p>
        </p:txBody>
      </p:sp>
      <p:sp>
        <p:nvSpPr>
          <p:cNvPr id="5" name="Footer Placeholder 4">
            <a:extLst>
              <a:ext uri="{FF2B5EF4-FFF2-40B4-BE49-F238E27FC236}">
                <a16:creationId xmlns:a16="http://schemas.microsoft.com/office/drawing/2014/main" id="{35F0378C-200C-499F-B3B5-ED8A1BCC4174}"/>
              </a:ext>
            </a:extLst>
          </p:cNvPr>
          <p:cNvSpPr>
            <a:spLocks noGrp="1"/>
          </p:cNvSpPr>
          <p:nvPr>
            <p:ph type="ftr" sz="quarter" idx="11"/>
          </p:nvPr>
        </p:nvSpPr>
        <p:spPr bwMode="gray"/>
        <p:txBody>
          <a:bodyPr/>
          <a:lstStyle/>
          <a:p>
            <a:r>
              <a:rPr lang="en-US"/>
              <a:t>© 2018 HGA</a:t>
            </a:r>
          </a:p>
        </p:txBody>
      </p:sp>
      <p:sp>
        <p:nvSpPr>
          <p:cNvPr id="6" name="Slide Number Placeholder 5">
            <a:extLst>
              <a:ext uri="{FF2B5EF4-FFF2-40B4-BE49-F238E27FC236}">
                <a16:creationId xmlns:a16="http://schemas.microsoft.com/office/drawing/2014/main" id="{D66391F7-DDEA-482E-992A-7EC6179A8BF3}"/>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11" name="Text Placeholder 10">
            <a:extLst>
              <a:ext uri="{FF2B5EF4-FFF2-40B4-BE49-F238E27FC236}">
                <a16:creationId xmlns:a16="http://schemas.microsoft.com/office/drawing/2014/main" id="{3B123BB2-C76E-4235-82E4-062652E855B4}"/>
              </a:ext>
            </a:extLst>
          </p:cNvPr>
          <p:cNvSpPr>
            <a:spLocks noGrp="1"/>
          </p:cNvSpPr>
          <p:nvPr>
            <p:ph type="body" sz="quarter" idx="14"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2" name="Rectangle 11">
            <a:extLst>
              <a:ext uri="{FF2B5EF4-FFF2-40B4-BE49-F238E27FC236}">
                <a16:creationId xmlns:a16="http://schemas.microsoft.com/office/drawing/2014/main" id="{F1E78F32-AAE8-4CCD-80AC-124A81FC23A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and content</a:t>
            </a:r>
          </a:p>
        </p:txBody>
      </p:sp>
    </p:spTree>
    <p:extLst>
      <p:ext uri="{BB962C8B-B14F-4D97-AF65-F5344CB8AC3E}">
        <p14:creationId xmlns:p14="http://schemas.microsoft.com/office/powerpoint/2010/main" val="1657227719"/>
      </p:ext>
    </p:extLst>
  </p:cSld>
  <p:clrMapOvr>
    <a:masterClrMapping/>
  </p:clrMapOvr>
  <p:transition>
    <p:fade/>
  </p:transition>
  <p:extLst>
    <p:ext uri="{DCECCB84-F9BA-43D5-87BE-67443E8EF086}">
      <p15:sldGuideLst xmlns:p15="http://schemas.microsoft.com/office/powerpoint/2012/main">
        <p15:guide id="1" orient="horz" pos="124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wo-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3542-6F1B-49D3-8D5B-92CA4539F948}"/>
              </a:ext>
            </a:extLst>
          </p:cNvPr>
          <p:cNvSpPr>
            <a:spLocks noGrp="1"/>
          </p:cNvSpPr>
          <p:nvPr>
            <p:ph type="title" hasCustomPrompt="1"/>
          </p:nvPr>
        </p:nvSpPr>
        <p:spPr bwMode="gray">
          <a:xfrm>
            <a:off x="681037" y="990600"/>
            <a:ext cx="8786416" cy="571500"/>
          </a:xfrm>
        </p:spPr>
        <p:txBody>
          <a:bodyPr/>
          <a:lstStyle>
            <a:lvl1pPr>
              <a:defRPr/>
            </a:lvl1pPr>
          </a:lstStyle>
          <a:p>
            <a:r>
              <a:rPr lang="en-US" dirty="0"/>
              <a:t>Type Headline in Initial Caps – Max 1 Line</a:t>
            </a:r>
          </a:p>
        </p:txBody>
      </p:sp>
      <p:sp>
        <p:nvSpPr>
          <p:cNvPr id="3" name="Content Placeholder 2">
            <a:extLst>
              <a:ext uri="{FF2B5EF4-FFF2-40B4-BE49-F238E27FC236}">
                <a16:creationId xmlns:a16="http://schemas.microsoft.com/office/drawing/2014/main" id="{036FB86D-B46B-48D1-AC1D-FDBC634804CE}"/>
              </a:ext>
            </a:extLst>
          </p:cNvPr>
          <p:cNvSpPr>
            <a:spLocks noGrp="1"/>
          </p:cNvSpPr>
          <p:nvPr>
            <p:ph sz="half" idx="1"/>
          </p:nvPr>
        </p:nvSpPr>
        <p:spPr bwMode="gray">
          <a:xfrm>
            <a:off x="681038" y="2247900"/>
            <a:ext cx="4272268"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052503-2ECB-4C8F-BA96-83D2B9213285}"/>
              </a:ext>
            </a:extLst>
          </p:cNvPr>
          <p:cNvSpPr>
            <a:spLocks noGrp="1"/>
          </p:cNvSpPr>
          <p:nvPr>
            <p:ph sz="half" idx="2"/>
          </p:nvPr>
        </p:nvSpPr>
        <p:spPr bwMode="gray">
          <a:xfrm>
            <a:off x="5195490" y="2247900"/>
            <a:ext cx="4271963"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BC2235F-938E-4A0A-AE59-71F8F049D334}"/>
              </a:ext>
            </a:extLst>
          </p:cNvPr>
          <p:cNvSpPr>
            <a:spLocks noGrp="1"/>
          </p:cNvSpPr>
          <p:nvPr>
            <p:ph type="dt" sz="half" idx="10"/>
          </p:nvPr>
        </p:nvSpPr>
        <p:spPr bwMode="gray"/>
        <p:txBody>
          <a:bodyPr/>
          <a:lstStyle/>
          <a:p>
            <a:fld id="{FF116EDC-3241-4D32-8041-00A41D22102B}" type="datetime1">
              <a:rPr lang="en-US" smtClean="0"/>
              <a:t>8/13/2018</a:t>
            </a:fld>
            <a:endParaRPr lang="en-US"/>
          </a:p>
        </p:txBody>
      </p:sp>
      <p:sp>
        <p:nvSpPr>
          <p:cNvPr id="6" name="Footer Placeholder 5">
            <a:extLst>
              <a:ext uri="{FF2B5EF4-FFF2-40B4-BE49-F238E27FC236}">
                <a16:creationId xmlns:a16="http://schemas.microsoft.com/office/drawing/2014/main" id="{038EB77D-AD54-4C96-AC00-F3AD506186FF}"/>
              </a:ext>
            </a:extLst>
          </p:cNvPr>
          <p:cNvSpPr>
            <a:spLocks noGrp="1"/>
          </p:cNvSpPr>
          <p:nvPr>
            <p:ph type="ftr" sz="quarter" idx="11"/>
          </p:nvPr>
        </p:nvSpPr>
        <p:spPr bwMode="gray"/>
        <p:txBody>
          <a:bodyPr/>
          <a:lstStyle/>
          <a:p>
            <a:r>
              <a:rPr lang="en-US"/>
              <a:t>© 2018 HGA</a:t>
            </a:r>
          </a:p>
        </p:txBody>
      </p:sp>
      <p:sp>
        <p:nvSpPr>
          <p:cNvPr id="7" name="Slide Number Placeholder 6">
            <a:extLst>
              <a:ext uri="{FF2B5EF4-FFF2-40B4-BE49-F238E27FC236}">
                <a16:creationId xmlns:a16="http://schemas.microsoft.com/office/drawing/2014/main" id="{E4CC8E5A-77F1-4FD4-9E15-E36CB71DF0F8}"/>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8FE48129-9C74-4B69-A8D5-FEA32B63A862}"/>
              </a:ext>
            </a:extLst>
          </p:cNvPr>
          <p:cNvSpPr>
            <a:spLocks noGrp="1"/>
          </p:cNvSpPr>
          <p:nvPr>
            <p:ph type="body" sz="quarter" idx="13" hasCustomPrompt="1"/>
          </p:nvPr>
        </p:nvSpPr>
        <p:spPr bwMode="gray">
          <a:xfrm>
            <a:off x="681038" y="1676400"/>
            <a:ext cx="4272268"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a:t>
            </a:r>
          </a:p>
        </p:txBody>
      </p:sp>
      <p:sp>
        <p:nvSpPr>
          <p:cNvPr id="9" name="Text Placeholder 7">
            <a:extLst>
              <a:ext uri="{FF2B5EF4-FFF2-40B4-BE49-F238E27FC236}">
                <a16:creationId xmlns:a16="http://schemas.microsoft.com/office/drawing/2014/main" id="{C932609F-2E7B-4873-9730-BF304006FDDD}"/>
              </a:ext>
            </a:extLst>
          </p:cNvPr>
          <p:cNvSpPr>
            <a:spLocks noGrp="1"/>
          </p:cNvSpPr>
          <p:nvPr>
            <p:ph type="body" sz="quarter" idx="14" hasCustomPrompt="1"/>
          </p:nvPr>
        </p:nvSpPr>
        <p:spPr bwMode="gray">
          <a:xfrm>
            <a:off x="5195490" y="1676400"/>
            <a:ext cx="4271963"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a:t>
            </a:r>
          </a:p>
        </p:txBody>
      </p:sp>
      <p:sp>
        <p:nvSpPr>
          <p:cNvPr id="12" name="Text Placeholder 10">
            <a:extLst>
              <a:ext uri="{FF2B5EF4-FFF2-40B4-BE49-F238E27FC236}">
                <a16:creationId xmlns:a16="http://schemas.microsoft.com/office/drawing/2014/main" id="{5919E77B-682C-4F14-A6DA-6AAF90437973}"/>
              </a:ext>
            </a:extLst>
          </p:cNvPr>
          <p:cNvSpPr>
            <a:spLocks noGrp="1"/>
          </p:cNvSpPr>
          <p:nvPr>
            <p:ph type="body" sz="quarter" idx="15"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3" name="Rectangle 12">
            <a:extLst>
              <a:ext uri="{FF2B5EF4-FFF2-40B4-BE49-F238E27FC236}">
                <a16:creationId xmlns:a16="http://schemas.microsoft.com/office/drawing/2014/main" id="{F6DAFC49-0BBC-4186-AF1B-08E37A0C5A7A}"/>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two-content</a:t>
            </a:r>
          </a:p>
        </p:txBody>
      </p:sp>
    </p:spTree>
    <p:extLst>
      <p:ext uri="{BB962C8B-B14F-4D97-AF65-F5344CB8AC3E}">
        <p14:creationId xmlns:p14="http://schemas.microsoft.com/office/powerpoint/2010/main" val="303956736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content, chart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3542-6F1B-49D3-8D5B-92CA4539F948}"/>
              </a:ext>
            </a:extLst>
          </p:cNvPr>
          <p:cNvSpPr>
            <a:spLocks noGrp="1"/>
          </p:cNvSpPr>
          <p:nvPr>
            <p:ph type="title" hasCustomPrompt="1"/>
          </p:nvPr>
        </p:nvSpPr>
        <p:spPr bwMode="gray">
          <a:xfrm>
            <a:off x="681037" y="990600"/>
            <a:ext cx="4271963" cy="571500"/>
          </a:xfrm>
        </p:spPr>
        <p:txBody>
          <a:bodyPr/>
          <a:lstStyle>
            <a:lvl1pPr>
              <a:defRPr/>
            </a:lvl1pPr>
          </a:lstStyle>
          <a:p>
            <a:r>
              <a:rPr lang="en-US" dirty="0"/>
              <a:t>Short Headline</a:t>
            </a:r>
          </a:p>
        </p:txBody>
      </p:sp>
      <p:sp>
        <p:nvSpPr>
          <p:cNvPr id="3" name="Content Placeholder 2">
            <a:extLst>
              <a:ext uri="{FF2B5EF4-FFF2-40B4-BE49-F238E27FC236}">
                <a16:creationId xmlns:a16="http://schemas.microsoft.com/office/drawing/2014/main" id="{036FB86D-B46B-48D1-AC1D-FDBC634804CE}"/>
              </a:ext>
            </a:extLst>
          </p:cNvPr>
          <p:cNvSpPr>
            <a:spLocks noGrp="1"/>
          </p:cNvSpPr>
          <p:nvPr>
            <p:ph sz="half" idx="1"/>
          </p:nvPr>
        </p:nvSpPr>
        <p:spPr bwMode="gray">
          <a:xfrm>
            <a:off x="681038" y="2247900"/>
            <a:ext cx="4272268"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052503-2ECB-4C8F-BA96-83D2B9213285}"/>
              </a:ext>
            </a:extLst>
          </p:cNvPr>
          <p:cNvSpPr>
            <a:spLocks noGrp="1"/>
          </p:cNvSpPr>
          <p:nvPr>
            <p:ph sz="half" idx="2" hasCustomPrompt="1"/>
          </p:nvPr>
        </p:nvSpPr>
        <p:spPr bwMode="gray">
          <a:xfrm>
            <a:off x="5195490" y="342901"/>
            <a:ext cx="4271963" cy="5834062"/>
          </a:xfrm>
        </p:spPr>
        <p:txBody>
          <a:bodyPr tIns="1645920"/>
          <a:lstStyle>
            <a:lvl1pPr marL="0" indent="0" algn="ctr">
              <a:buNone/>
              <a:defRPr sz="1300">
                <a:solidFill>
                  <a:schemeClr val="tx1"/>
                </a:solidFill>
              </a:defRPr>
            </a:lvl1pPr>
          </a:lstStyle>
          <a:p>
            <a:pPr lvl="0"/>
            <a:r>
              <a:rPr lang="en-US" dirty="0"/>
              <a:t>Click icon below to add chart or table</a:t>
            </a:r>
            <a:br>
              <a:rPr lang="en-US" dirty="0"/>
            </a:br>
            <a:r>
              <a:rPr lang="en-US" dirty="0"/>
              <a:t>(do not use this layout for photos)</a:t>
            </a:r>
          </a:p>
        </p:txBody>
      </p:sp>
      <p:sp>
        <p:nvSpPr>
          <p:cNvPr id="5" name="Date Placeholder 4">
            <a:extLst>
              <a:ext uri="{FF2B5EF4-FFF2-40B4-BE49-F238E27FC236}">
                <a16:creationId xmlns:a16="http://schemas.microsoft.com/office/drawing/2014/main" id="{3BC2235F-938E-4A0A-AE59-71F8F049D334}"/>
              </a:ext>
            </a:extLst>
          </p:cNvPr>
          <p:cNvSpPr>
            <a:spLocks noGrp="1"/>
          </p:cNvSpPr>
          <p:nvPr>
            <p:ph type="dt" sz="half" idx="10"/>
          </p:nvPr>
        </p:nvSpPr>
        <p:spPr bwMode="gray"/>
        <p:txBody>
          <a:bodyPr/>
          <a:lstStyle/>
          <a:p>
            <a:fld id="{4C358752-8C9F-4EEF-B5BC-58FDF6AC0A65}" type="datetime1">
              <a:rPr lang="en-US" smtClean="0"/>
              <a:t>8/13/2018</a:t>
            </a:fld>
            <a:endParaRPr lang="en-US"/>
          </a:p>
        </p:txBody>
      </p:sp>
      <p:sp>
        <p:nvSpPr>
          <p:cNvPr id="6" name="Footer Placeholder 5">
            <a:extLst>
              <a:ext uri="{FF2B5EF4-FFF2-40B4-BE49-F238E27FC236}">
                <a16:creationId xmlns:a16="http://schemas.microsoft.com/office/drawing/2014/main" id="{038EB77D-AD54-4C96-AC00-F3AD506186FF}"/>
              </a:ext>
            </a:extLst>
          </p:cNvPr>
          <p:cNvSpPr>
            <a:spLocks noGrp="1"/>
          </p:cNvSpPr>
          <p:nvPr>
            <p:ph type="ftr" sz="quarter" idx="11"/>
          </p:nvPr>
        </p:nvSpPr>
        <p:spPr bwMode="gray"/>
        <p:txBody>
          <a:bodyPr/>
          <a:lstStyle/>
          <a:p>
            <a:r>
              <a:rPr lang="en-US"/>
              <a:t>© 2018 HGA</a:t>
            </a:r>
          </a:p>
        </p:txBody>
      </p:sp>
      <p:sp>
        <p:nvSpPr>
          <p:cNvPr id="7" name="Slide Number Placeholder 6">
            <a:extLst>
              <a:ext uri="{FF2B5EF4-FFF2-40B4-BE49-F238E27FC236}">
                <a16:creationId xmlns:a16="http://schemas.microsoft.com/office/drawing/2014/main" id="{E4CC8E5A-77F1-4FD4-9E15-E36CB71DF0F8}"/>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8FE48129-9C74-4B69-A8D5-FEA32B63A862}"/>
              </a:ext>
            </a:extLst>
          </p:cNvPr>
          <p:cNvSpPr>
            <a:spLocks noGrp="1"/>
          </p:cNvSpPr>
          <p:nvPr>
            <p:ph type="body" sz="quarter" idx="13" hasCustomPrompt="1"/>
          </p:nvPr>
        </p:nvSpPr>
        <p:spPr bwMode="gray">
          <a:xfrm>
            <a:off x="681038" y="1676400"/>
            <a:ext cx="4272268"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a:t>
            </a:r>
          </a:p>
        </p:txBody>
      </p:sp>
      <p:sp>
        <p:nvSpPr>
          <p:cNvPr id="12" name="Text Placeholder 10">
            <a:extLst>
              <a:ext uri="{FF2B5EF4-FFF2-40B4-BE49-F238E27FC236}">
                <a16:creationId xmlns:a16="http://schemas.microsoft.com/office/drawing/2014/main" id="{5919E77B-682C-4F14-A6DA-6AAF90437973}"/>
              </a:ext>
            </a:extLst>
          </p:cNvPr>
          <p:cNvSpPr>
            <a:spLocks noGrp="1"/>
          </p:cNvSpPr>
          <p:nvPr>
            <p:ph type="body" sz="quarter" idx="15"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3" name="Rectangle 12">
            <a:extLst>
              <a:ext uri="{FF2B5EF4-FFF2-40B4-BE49-F238E27FC236}">
                <a16:creationId xmlns:a16="http://schemas.microsoft.com/office/drawing/2014/main" id="{E4919BE9-C2EC-4661-94DD-C5A35FADCB20}"/>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content, chart &amp; table</a:t>
            </a:r>
          </a:p>
        </p:txBody>
      </p:sp>
    </p:spTree>
    <p:extLst>
      <p:ext uri="{BB962C8B-B14F-4D97-AF65-F5344CB8AC3E}">
        <p14:creationId xmlns:p14="http://schemas.microsoft.com/office/powerpoint/2010/main" val="265795345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B020679-3DC3-4685-991C-966BFEC1FE77}"/>
              </a:ext>
            </a:extLst>
          </p:cNvPr>
          <p:cNvSpPr>
            <a:spLocks noGrp="1"/>
          </p:cNvSpPr>
          <p:nvPr>
            <p:ph type="pic" sz="quarter" idx="16" hasCustomPrompt="1"/>
          </p:nvPr>
        </p:nvSpPr>
        <p:spPr bwMode="gray">
          <a:xfrm>
            <a:off x="5195491" y="1682751"/>
            <a:ext cx="4271961" cy="4494212"/>
          </a:xfrm>
          <a:solidFill>
            <a:schemeClr val="bg1">
              <a:lumMod val="95000"/>
            </a:schemeClr>
          </a:solidFill>
        </p:spPr>
        <p:txBody>
          <a:bodyPr lIns="91440" tIns="1005840" rIns="91440"/>
          <a:lstStyle>
            <a:lvl1pPr marL="0" indent="0" algn="ctr">
              <a:buNone/>
              <a:defRPr sz="1300">
                <a:solidFill>
                  <a:schemeClr val="tx1"/>
                </a:solidFill>
              </a:defRPr>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p:txBody>
      </p:sp>
      <p:sp>
        <p:nvSpPr>
          <p:cNvPr id="2" name="Title 1">
            <a:extLst>
              <a:ext uri="{FF2B5EF4-FFF2-40B4-BE49-F238E27FC236}">
                <a16:creationId xmlns:a16="http://schemas.microsoft.com/office/drawing/2014/main" id="{7E523542-6F1B-49D3-8D5B-92CA4539F948}"/>
              </a:ext>
            </a:extLst>
          </p:cNvPr>
          <p:cNvSpPr>
            <a:spLocks noGrp="1"/>
          </p:cNvSpPr>
          <p:nvPr>
            <p:ph type="title" hasCustomPrompt="1"/>
          </p:nvPr>
        </p:nvSpPr>
        <p:spPr bwMode="gray">
          <a:xfrm>
            <a:off x="681037" y="990600"/>
            <a:ext cx="8786416" cy="571500"/>
          </a:xfrm>
        </p:spPr>
        <p:txBody>
          <a:bodyPr/>
          <a:lstStyle>
            <a:lvl1pPr>
              <a:defRPr/>
            </a:lvl1pPr>
          </a:lstStyle>
          <a:p>
            <a:r>
              <a:rPr lang="en-US" dirty="0"/>
              <a:t>Type Headline in Initial Caps – Max 1 Line</a:t>
            </a:r>
          </a:p>
        </p:txBody>
      </p:sp>
      <p:sp>
        <p:nvSpPr>
          <p:cNvPr id="3" name="Content Placeholder 2">
            <a:extLst>
              <a:ext uri="{FF2B5EF4-FFF2-40B4-BE49-F238E27FC236}">
                <a16:creationId xmlns:a16="http://schemas.microsoft.com/office/drawing/2014/main" id="{036FB86D-B46B-48D1-AC1D-FDBC634804CE}"/>
              </a:ext>
            </a:extLst>
          </p:cNvPr>
          <p:cNvSpPr>
            <a:spLocks noGrp="1"/>
          </p:cNvSpPr>
          <p:nvPr>
            <p:ph sz="half" idx="1"/>
          </p:nvPr>
        </p:nvSpPr>
        <p:spPr bwMode="gray">
          <a:xfrm>
            <a:off x="681038" y="2247900"/>
            <a:ext cx="4272268"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BC2235F-938E-4A0A-AE59-71F8F049D334}"/>
              </a:ext>
            </a:extLst>
          </p:cNvPr>
          <p:cNvSpPr>
            <a:spLocks noGrp="1"/>
          </p:cNvSpPr>
          <p:nvPr>
            <p:ph type="dt" sz="half" idx="10"/>
          </p:nvPr>
        </p:nvSpPr>
        <p:spPr bwMode="gray"/>
        <p:txBody>
          <a:bodyPr/>
          <a:lstStyle/>
          <a:p>
            <a:fld id="{B03C153B-9B8A-4AA9-9536-36293B54D355}" type="datetime1">
              <a:rPr lang="en-US" smtClean="0"/>
              <a:t>8/13/2018</a:t>
            </a:fld>
            <a:endParaRPr lang="en-US" dirty="0"/>
          </a:p>
        </p:txBody>
      </p:sp>
      <p:sp>
        <p:nvSpPr>
          <p:cNvPr id="6" name="Footer Placeholder 5">
            <a:extLst>
              <a:ext uri="{FF2B5EF4-FFF2-40B4-BE49-F238E27FC236}">
                <a16:creationId xmlns:a16="http://schemas.microsoft.com/office/drawing/2014/main" id="{038EB77D-AD54-4C96-AC00-F3AD506186FF}"/>
              </a:ext>
            </a:extLst>
          </p:cNvPr>
          <p:cNvSpPr>
            <a:spLocks noGrp="1"/>
          </p:cNvSpPr>
          <p:nvPr>
            <p:ph type="ftr" sz="quarter" idx="11"/>
          </p:nvPr>
        </p:nvSpPr>
        <p:spPr bwMode="gray"/>
        <p:txBody>
          <a:bodyPr/>
          <a:lstStyle/>
          <a:p>
            <a:r>
              <a:rPr lang="en-US"/>
              <a:t>© 2018 HGA</a:t>
            </a:r>
          </a:p>
        </p:txBody>
      </p:sp>
      <p:sp>
        <p:nvSpPr>
          <p:cNvPr id="7" name="Slide Number Placeholder 6">
            <a:extLst>
              <a:ext uri="{FF2B5EF4-FFF2-40B4-BE49-F238E27FC236}">
                <a16:creationId xmlns:a16="http://schemas.microsoft.com/office/drawing/2014/main" id="{E4CC8E5A-77F1-4FD4-9E15-E36CB71DF0F8}"/>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8FE48129-9C74-4B69-A8D5-FEA32B63A862}"/>
              </a:ext>
            </a:extLst>
          </p:cNvPr>
          <p:cNvSpPr>
            <a:spLocks noGrp="1"/>
          </p:cNvSpPr>
          <p:nvPr>
            <p:ph type="body" sz="quarter" idx="13" hasCustomPrompt="1"/>
          </p:nvPr>
        </p:nvSpPr>
        <p:spPr bwMode="gray">
          <a:xfrm>
            <a:off x="681038" y="1676400"/>
            <a:ext cx="4272268"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a:t>
            </a:r>
          </a:p>
        </p:txBody>
      </p:sp>
      <p:sp>
        <p:nvSpPr>
          <p:cNvPr id="12" name="Text Placeholder 10">
            <a:extLst>
              <a:ext uri="{FF2B5EF4-FFF2-40B4-BE49-F238E27FC236}">
                <a16:creationId xmlns:a16="http://schemas.microsoft.com/office/drawing/2014/main" id="{5919E77B-682C-4F14-A6DA-6AAF90437973}"/>
              </a:ext>
            </a:extLst>
          </p:cNvPr>
          <p:cNvSpPr>
            <a:spLocks noGrp="1"/>
          </p:cNvSpPr>
          <p:nvPr>
            <p:ph type="body" sz="quarter" idx="15"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4" name="Rectangle 13">
            <a:extLst>
              <a:ext uri="{FF2B5EF4-FFF2-40B4-BE49-F238E27FC236}">
                <a16:creationId xmlns:a16="http://schemas.microsoft.com/office/drawing/2014/main" id="{0770CDFA-05CB-4AB1-8A53-822FF669012E}"/>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content &amp; photo</a:t>
            </a:r>
          </a:p>
        </p:txBody>
      </p:sp>
    </p:spTree>
    <p:extLst>
      <p:ext uri="{BB962C8B-B14F-4D97-AF65-F5344CB8AC3E}">
        <p14:creationId xmlns:p14="http://schemas.microsoft.com/office/powerpoint/2010/main" val="63296016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ort title, content &amp; phot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B020679-3DC3-4685-991C-966BFEC1FE77}"/>
              </a:ext>
            </a:extLst>
          </p:cNvPr>
          <p:cNvSpPr>
            <a:spLocks noGrp="1"/>
          </p:cNvSpPr>
          <p:nvPr>
            <p:ph type="pic" sz="quarter" idx="16" hasCustomPrompt="1"/>
          </p:nvPr>
        </p:nvSpPr>
        <p:spPr bwMode="gray">
          <a:xfrm>
            <a:off x="5195491" y="342901"/>
            <a:ext cx="4271961" cy="5834063"/>
          </a:xfrm>
          <a:solidFill>
            <a:schemeClr val="bg1">
              <a:lumMod val="95000"/>
            </a:schemeClr>
          </a:solidFill>
        </p:spPr>
        <p:txBody>
          <a:bodyPr lIns="91440" tIns="1005840" rIns="91440"/>
          <a:lstStyle>
            <a:lvl1pPr marL="0" indent="0" algn="ctr">
              <a:buNone/>
              <a:defRPr sz="1300">
                <a:solidFill>
                  <a:schemeClr val="tx1"/>
                </a:solidFill>
              </a:defRPr>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p:txBody>
      </p:sp>
      <p:sp>
        <p:nvSpPr>
          <p:cNvPr id="2" name="Title 1">
            <a:extLst>
              <a:ext uri="{FF2B5EF4-FFF2-40B4-BE49-F238E27FC236}">
                <a16:creationId xmlns:a16="http://schemas.microsoft.com/office/drawing/2014/main" id="{7E523542-6F1B-49D3-8D5B-92CA4539F948}"/>
              </a:ext>
            </a:extLst>
          </p:cNvPr>
          <p:cNvSpPr>
            <a:spLocks noGrp="1"/>
          </p:cNvSpPr>
          <p:nvPr>
            <p:ph type="title" hasCustomPrompt="1"/>
          </p:nvPr>
        </p:nvSpPr>
        <p:spPr bwMode="gray">
          <a:xfrm>
            <a:off x="681038" y="990600"/>
            <a:ext cx="4271961" cy="571500"/>
          </a:xfrm>
        </p:spPr>
        <p:txBody>
          <a:bodyPr/>
          <a:lstStyle>
            <a:lvl1pPr>
              <a:defRPr/>
            </a:lvl1pPr>
          </a:lstStyle>
          <a:p>
            <a:r>
              <a:rPr lang="en-US" dirty="0"/>
              <a:t>Short Headline</a:t>
            </a:r>
          </a:p>
        </p:txBody>
      </p:sp>
      <p:sp>
        <p:nvSpPr>
          <p:cNvPr id="3" name="Content Placeholder 2">
            <a:extLst>
              <a:ext uri="{FF2B5EF4-FFF2-40B4-BE49-F238E27FC236}">
                <a16:creationId xmlns:a16="http://schemas.microsoft.com/office/drawing/2014/main" id="{036FB86D-B46B-48D1-AC1D-FDBC634804CE}"/>
              </a:ext>
            </a:extLst>
          </p:cNvPr>
          <p:cNvSpPr>
            <a:spLocks noGrp="1"/>
          </p:cNvSpPr>
          <p:nvPr>
            <p:ph sz="half" idx="1"/>
          </p:nvPr>
        </p:nvSpPr>
        <p:spPr bwMode="gray">
          <a:xfrm>
            <a:off x="681038" y="2247900"/>
            <a:ext cx="4272268"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3BC2235F-938E-4A0A-AE59-71F8F049D334}"/>
              </a:ext>
            </a:extLst>
          </p:cNvPr>
          <p:cNvSpPr>
            <a:spLocks noGrp="1"/>
          </p:cNvSpPr>
          <p:nvPr>
            <p:ph type="dt" sz="half" idx="10"/>
          </p:nvPr>
        </p:nvSpPr>
        <p:spPr bwMode="gray"/>
        <p:txBody>
          <a:bodyPr/>
          <a:lstStyle/>
          <a:p>
            <a:fld id="{CBC48FEE-8D62-47DF-B72C-94EDEF525C81}" type="datetime1">
              <a:rPr lang="en-US" smtClean="0"/>
              <a:t>8/13/2018</a:t>
            </a:fld>
            <a:endParaRPr lang="en-US" dirty="0"/>
          </a:p>
        </p:txBody>
      </p:sp>
      <p:sp>
        <p:nvSpPr>
          <p:cNvPr id="6" name="Footer Placeholder 5">
            <a:extLst>
              <a:ext uri="{FF2B5EF4-FFF2-40B4-BE49-F238E27FC236}">
                <a16:creationId xmlns:a16="http://schemas.microsoft.com/office/drawing/2014/main" id="{038EB77D-AD54-4C96-AC00-F3AD506186FF}"/>
              </a:ext>
            </a:extLst>
          </p:cNvPr>
          <p:cNvSpPr>
            <a:spLocks noGrp="1"/>
          </p:cNvSpPr>
          <p:nvPr>
            <p:ph type="ftr" sz="quarter" idx="11"/>
          </p:nvPr>
        </p:nvSpPr>
        <p:spPr bwMode="gray"/>
        <p:txBody>
          <a:bodyPr/>
          <a:lstStyle/>
          <a:p>
            <a:r>
              <a:rPr lang="en-US"/>
              <a:t>© 2018 HGA</a:t>
            </a:r>
          </a:p>
        </p:txBody>
      </p:sp>
      <p:sp>
        <p:nvSpPr>
          <p:cNvPr id="7" name="Slide Number Placeholder 6">
            <a:extLst>
              <a:ext uri="{FF2B5EF4-FFF2-40B4-BE49-F238E27FC236}">
                <a16:creationId xmlns:a16="http://schemas.microsoft.com/office/drawing/2014/main" id="{E4CC8E5A-77F1-4FD4-9E15-E36CB71DF0F8}"/>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8FE48129-9C74-4B69-A8D5-FEA32B63A862}"/>
              </a:ext>
            </a:extLst>
          </p:cNvPr>
          <p:cNvSpPr>
            <a:spLocks noGrp="1"/>
          </p:cNvSpPr>
          <p:nvPr>
            <p:ph type="body" sz="quarter" idx="13" hasCustomPrompt="1"/>
          </p:nvPr>
        </p:nvSpPr>
        <p:spPr bwMode="gray">
          <a:xfrm>
            <a:off x="681038" y="1676400"/>
            <a:ext cx="4272268"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a:t>
            </a:r>
          </a:p>
        </p:txBody>
      </p:sp>
      <p:sp>
        <p:nvSpPr>
          <p:cNvPr id="12" name="Text Placeholder 10">
            <a:extLst>
              <a:ext uri="{FF2B5EF4-FFF2-40B4-BE49-F238E27FC236}">
                <a16:creationId xmlns:a16="http://schemas.microsoft.com/office/drawing/2014/main" id="{5919E77B-682C-4F14-A6DA-6AAF90437973}"/>
              </a:ext>
            </a:extLst>
          </p:cNvPr>
          <p:cNvSpPr>
            <a:spLocks noGrp="1"/>
          </p:cNvSpPr>
          <p:nvPr>
            <p:ph type="body" sz="quarter" idx="15"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4" name="Rectangle 13">
            <a:extLst>
              <a:ext uri="{FF2B5EF4-FFF2-40B4-BE49-F238E27FC236}">
                <a16:creationId xmlns:a16="http://schemas.microsoft.com/office/drawing/2014/main" id="{C215CAA9-2C67-4DD6-9814-29025D96999F}"/>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Short title, content &amp; photo</a:t>
            </a:r>
          </a:p>
        </p:txBody>
      </p:sp>
    </p:spTree>
    <p:extLst>
      <p:ext uri="{BB962C8B-B14F-4D97-AF65-F5344CB8AC3E}">
        <p14:creationId xmlns:p14="http://schemas.microsoft.com/office/powerpoint/2010/main" val="158434905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3882-D7BB-4CA8-AE83-FA18CB6B33AF}"/>
              </a:ext>
            </a:extLst>
          </p:cNvPr>
          <p:cNvSpPr>
            <a:spLocks noGrp="1"/>
          </p:cNvSpPr>
          <p:nvPr>
            <p:ph type="title" hasCustomPrompt="1"/>
          </p:nvPr>
        </p:nvSpPr>
        <p:spPr bwMode="gray"/>
        <p:txBody>
          <a:bodyPr/>
          <a:lstStyle>
            <a:lvl1pPr>
              <a:defRPr/>
            </a:lvl1pPr>
          </a:lstStyle>
          <a:p>
            <a:r>
              <a:rPr lang="en-US" dirty="0"/>
              <a:t>Type Headline in Initial Caps – Max 1 Line</a:t>
            </a:r>
          </a:p>
        </p:txBody>
      </p:sp>
      <p:sp>
        <p:nvSpPr>
          <p:cNvPr id="4" name="Date Placeholder 3">
            <a:extLst>
              <a:ext uri="{FF2B5EF4-FFF2-40B4-BE49-F238E27FC236}">
                <a16:creationId xmlns:a16="http://schemas.microsoft.com/office/drawing/2014/main" id="{EF4824AB-D21D-4EDF-A977-D87ADB8D61AD}"/>
              </a:ext>
            </a:extLst>
          </p:cNvPr>
          <p:cNvSpPr>
            <a:spLocks noGrp="1"/>
          </p:cNvSpPr>
          <p:nvPr>
            <p:ph type="dt" sz="half" idx="10"/>
          </p:nvPr>
        </p:nvSpPr>
        <p:spPr bwMode="gray"/>
        <p:txBody>
          <a:bodyPr/>
          <a:lstStyle/>
          <a:p>
            <a:fld id="{C0187F13-A157-44C5-B509-D61113B07FFB}" type="datetime1">
              <a:rPr lang="en-US" smtClean="0"/>
              <a:t>8/13/2018</a:t>
            </a:fld>
            <a:endParaRPr lang="en-US"/>
          </a:p>
        </p:txBody>
      </p:sp>
      <p:sp>
        <p:nvSpPr>
          <p:cNvPr id="5" name="Footer Placeholder 4">
            <a:extLst>
              <a:ext uri="{FF2B5EF4-FFF2-40B4-BE49-F238E27FC236}">
                <a16:creationId xmlns:a16="http://schemas.microsoft.com/office/drawing/2014/main" id="{35F0378C-200C-499F-B3B5-ED8A1BCC4174}"/>
              </a:ext>
            </a:extLst>
          </p:cNvPr>
          <p:cNvSpPr>
            <a:spLocks noGrp="1"/>
          </p:cNvSpPr>
          <p:nvPr>
            <p:ph type="ftr" sz="quarter" idx="11"/>
          </p:nvPr>
        </p:nvSpPr>
        <p:spPr bwMode="gray"/>
        <p:txBody>
          <a:bodyPr/>
          <a:lstStyle/>
          <a:p>
            <a:r>
              <a:rPr lang="en-US"/>
              <a:t>© 2018 HGA</a:t>
            </a:r>
          </a:p>
        </p:txBody>
      </p:sp>
      <p:sp>
        <p:nvSpPr>
          <p:cNvPr id="6" name="Slide Number Placeholder 5">
            <a:extLst>
              <a:ext uri="{FF2B5EF4-FFF2-40B4-BE49-F238E27FC236}">
                <a16:creationId xmlns:a16="http://schemas.microsoft.com/office/drawing/2014/main" id="{D66391F7-DDEA-482E-992A-7EC6179A8BF3}"/>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Text Placeholder 7">
            <a:extLst>
              <a:ext uri="{FF2B5EF4-FFF2-40B4-BE49-F238E27FC236}">
                <a16:creationId xmlns:a16="http://schemas.microsoft.com/office/drawing/2014/main" id="{2111301A-290B-4933-96D8-75472C0625F0}"/>
              </a:ext>
            </a:extLst>
          </p:cNvPr>
          <p:cNvSpPr>
            <a:spLocks noGrp="1"/>
          </p:cNvSpPr>
          <p:nvPr>
            <p:ph type="body" sz="quarter" idx="13" hasCustomPrompt="1"/>
          </p:nvPr>
        </p:nvSpPr>
        <p:spPr bwMode="gray">
          <a:xfrm>
            <a:off x="681038" y="1676400"/>
            <a:ext cx="8791575" cy="457200"/>
          </a:xfrm>
        </p:spPr>
        <p:txBody>
          <a:bodyPr anchor="ctr"/>
          <a:lstStyle>
            <a:lvl1pPr marL="0" indent="0">
              <a:buNone/>
              <a:defRPr sz="1788" cap="all" baseline="0">
                <a:solidFill>
                  <a:srgbClr val="E63933"/>
                </a:solidFill>
                <a:latin typeface="Arial Narrow" panose="020B0606020202030204" pitchFamily="34" charset="0"/>
              </a:defRPr>
            </a:lvl1pPr>
          </a:lstStyle>
          <a:p>
            <a:pPr lvl="0"/>
            <a:r>
              <a:rPr lang="en-US" dirty="0"/>
              <a:t>Type subhead – max 1 line (won’t show if not used)</a:t>
            </a:r>
          </a:p>
        </p:txBody>
      </p:sp>
      <p:sp>
        <p:nvSpPr>
          <p:cNvPr id="11" name="Text Placeholder 10">
            <a:extLst>
              <a:ext uri="{FF2B5EF4-FFF2-40B4-BE49-F238E27FC236}">
                <a16:creationId xmlns:a16="http://schemas.microsoft.com/office/drawing/2014/main" id="{3B123BB2-C76E-4235-82E4-062652E855B4}"/>
              </a:ext>
            </a:extLst>
          </p:cNvPr>
          <p:cNvSpPr>
            <a:spLocks noGrp="1"/>
          </p:cNvSpPr>
          <p:nvPr>
            <p:ph type="body" sz="quarter" idx="14" hasCustomPrompt="1"/>
          </p:nvPr>
        </p:nvSpPr>
        <p:spPr bwMode="gray">
          <a:xfrm>
            <a:off x="681037" y="342900"/>
            <a:ext cx="4271963" cy="304800"/>
          </a:xfrm>
        </p:spPr>
        <p:txBody>
          <a:bodyPr anchor="ctr"/>
          <a:lstStyle>
            <a:lvl1pPr marL="0" indent="0">
              <a:buNone/>
              <a:defRPr sz="1138">
                <a:solidFill>
                  <a:schemeClr val="tx1"/>
                </a:solidFill>
              </a:defRPr>
            </a:lvl1pPr>
          </a:lstStyle>
          <a:p>
            <a:pPr lvl="0"/>
            <a:r>
              <a:rPr lang="en-US" dirty="0"/>
              <a:t>Type </a:t>
            </a:r>
            <a:r>
              <a:rPr lang="en-US" dirty="0" err="1"/>
              <a:t>Wayfinder</a:t>
            </a:r>
            <a:r>
              <a:rPr lang="en-US" dirty="0"/>
              <a:t> | Max 1 Line | Initial Caps (won’t show if not used)</a:t>
            </a:r>
          </a:p>
        </p:txBody>
      </p:sp>
      <p:sp>
        <p:nvSpPr>
          <p:cNvPr id="12" name="Rectangle 11">
            <a:extLst>
              <a:ext uri="{FF2B5EF4-FFF2-40B4-BE49-F238E27FC236}">
                <a16:creationId xmlns:a16="http://schemas.microsoft.com/office/drawing/2014/main" id="{F1E78F32-AAE8-4CCD-80AC-124A81FC23AC}"/>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Title and subhead</a:t>
            </a:r>
          </a:p>
        </p:txBody>
      </p:sp>
    </p:spTree>
    <p:extLst>
      <p:ext uri="{BB962C8B-B14F-4D97-AF65-F5344CB8AC3E}">
        <p14:creationId xmlns:p14="http://schemas.microsoft.com/office/powerpoint/2010/main" val="138949947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3C373D-083A-4E90-81A1-992A168E8784}"/>
              </a:ext>
            </a:extLst>
          </p:cNvPr>
          <p:cNvSpPr>
            <a:spLocks noGrp="1"/>
          </p:cNvSpPr>
          <p:nvPr>
            <p:ph type="dt" sz="half" idx="10"/>
          </p:nvPr>
        </p:nvSpPr>
        <p:spPr bwMode="gray"/>
        <p:txBody>
          <a:bodyPr/>
          <a:lstStyle/>
          <a:p>
            <a:fld id="{C101C9C0-A874-4218-91BE-0403DBDF7985}" type="datetime1">
              <a:rPr lang="en-US" smtClean="0"/>
              <a:t>8/13/2018</a:t>
            </a:fld>
            <a:endParaRPr lang="en-US"/>
          </a:p>
        </p:txBody>
      </p:sp>
      <p:sp>
        <p:nvSpPr>
          <p:cNvPr id="4" name="Footer Placeholder 3">
            <a:extLst>
              <a:ext uri="{FF2B5EF4-FFF2-40B4-BE49-F238E27FC236}">
                <a16:creationId xmlns:a16="http://schemas.microsoft.com/office/drawing/2014/main" id="{DDE661A4-6196-4765-A796-F7AB39C8C594}"/>
              </a:ext>
            </a:extLst>
          </p:cNvPr>
          <p:cNvSpPr>
            <a:spLocks noGrp="1"/>
          </p:cNvSpPr>
          <p:nvPr>
            <p:ph type="ftr" sz="quarter" idx="11"/>
          </p:nvPr>
        </p:nvSpPr>
        <p:spPr bwMode="gray"/>
        <p:txBody>
          <a:bodyPr/>
          <a:lstStyle/>
          <a:p>
            <a:r>
              <a:rPr lang="en-US"/>
              <a:t>© 2018 HGA</a:t>
            </a:r>
            <a:endParaRPr lang="en-US" dirty="0"/>
          </a:p>
        </p:txBody>
      </p:sp>
      <p:sp>
        <p:nvSpPr>
          <p:cNvPr id="5" name="Slide Number Placeholder 4">
            <a:extLst>
              <a:ext uri="{FF2B5EF4-FFF2-40B4-BE49-F238E27FC236}">
                <a16:creationId xmlns:a16="http://schemas.microsoft.com/office/drawing/2014/main" id="{48CBA8A2-5301-422B-B7D4-6776ABAA1493}"/>
              </a:ext>
            </a:extLst>
          </p:cNvPr>
          <p:cNvSpPr>
            <a:spLocks noGrp="1"/>
          </p:cNvSpPr>
          <p:nvPr>
            <p:ph type="sldNum" sz="quarter" idx="12"/>
          </p:nvPr>
        </p:nvSpPr>
        <p:spPr bwMode="gray"/>
        <p:txBody>
          <a:bodyPr/>
          <a:lstStyle/>
          <a:p>
            <a:fld id="{F46EF868-7C93-4939-A1D5-876EDC915578}" type="slidenum">
              <a:rPr lang="en-US" smtClean="0"/>
              <a:t>‹#›</a:t>
            </a:fld>
            <a:endParaRPr lang="en-US" dirty="0"/>
          </a:p>
        </p:txBody>
      </p:sp>
      <p:sp>
        <p:nvSpPr>
          <p:cNvPr id="6" name="Rectangle 5">
            <a:extLst>
              <a:ext uri="{FF2B5EF4-FFF2-40B4-BE49-F238E27FC236}">
                <a16:creationId xmlns:a16="http://schemas.microsoft.com/office/drawing/2014/main" id="{B196E96E-931F-426C-9335-D3B4A7A64EF1}"/>
              </a:ext>
            </a:extLst>
          </p:cNvPr>
          <p:cNvSpPr/>
          <p:nvPr userDrawn="1"/>
        </p:nvSpPr>
        <p:spPr bwMode="gray">
          <a:xfrm>
            <a:off x="0" y="-472640"/>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Blank</a:t>
            </a:r>
          </a:p>
        </p:txBody>
      </p:sp>
    </p:spTree>
    <p:extLst>
      <p:ext uri="{BB962C8B-B14F-4D97-AF65-F5344CB8AC3E}">
        <p14:creationId xmlns:p14="http://schemas.microsoft.com/office/powerpoint/2010/main" val="49223330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g Statement - Re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EEA6F46-D476-4187-9B58-476710FD1C29}"/>
              </a:ext>
            </a:extLst>
          </p:cNvPr>
          <p:cNvSpPr/>
          <p:nvPr userDrawn="1"/>
        </p:nvSpPr>
        <p:spPr bwMode="gray">
          <a:xfrm>
            <a:off x="0" y="0"/>
            <a:ext cx="9906000" cy="6858000"/>
          </a:xfrm>
          <a:custGeom>
            <a:avLst/>
            <a:gdLst>
              <a:gd name="connsiteX0" fmla="*/ 533400 w 12192000"/>
              <a:gd name="connsiteY0" fmla="*/ 647700 h 6858000"/>
              <a:gd name="connsiteX1" fmla="*/ 533400 w 12192000"/>
              <a:gd name="connsiteY1" fmla="*/ 655455 h 6858000"/>
              <a:gd name="connsiteX2" fmla="*/ 533399 w 12192000"/>
              <a:gd name="connsiteY2" fmla="*/ 655455 h 6858000"/>
              <a:gd name="connsiteX3" fmla="*/ 533399 w 12192000"/>
              <a:gd name="connsiteY3" fmla="*/ 6210301 h 6858000"/>
              <a:gd name="connsiteX4" fmla="*/ 6091761 w 12192000"/>
              <a:gd name="connsiteY4" fmla="*/ 6210301 h 6858000"/>
              <a:gd name="connsiteX5" fmla="*/ 6091761 w 12192000"/>
              <a:gd name="connsiteY5" fmla="*/ 6210300 h 6858000"/>
              <a:gd name="connsiteX6" fmla="*/ 6096000 w 12192000"/>
              <a:gd name="connsiteY6" fmla="*/ 6210300 h 6858000"/>
              <a:gd name="connsiteX7" fmla="*/ 6096000 w 12192000"/>
              <a:gd name="connsiteY7" fmla="*/ 6153497 h 6858000"/>
              <a:gd name="connsiteX8" fmla="*/ 6096000 w 12192000"/>
              <a:gd name="connsiteY8" fmla="*/ 692035 h 6858000"/>
              <a:gd name="connsiteX9" fmla="*/ 6096000 w 12192000"/>
              <a:gd name="connsiteY9" fmla="*/ 647700 h 6858000"/>
              <a:gd name="connsiteX10" fmla="*/ 0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533400" y="647700"/>
                </a:moveTo>
                <a:lnTo>
                  <a:pt x="533400" y="655455"/>
                </a:lnTo>
                <a:lnTo>
                  <a:pt x="533399" y="655455"/>
                </a:lnTo>
                <a:lnTo>
                  <a:pt x="533399" y="6210301"/>
                </a:lnTo>
                <a:lnTo>
                  <a:pt x="6091761" y="6210301"/>
                </a:lnTo>
                <a:lnTo>
                  <a:pt x="6091761" y="6210300"/>
                </a:lnTo>
                <a:lnTo>
                  <a:pt x="6096000" y="6210300"/>
                </a:lnTo>
                <a:lnTo>
                  <a:pt x="6096000" y="6153497"/>
                </a:lnTo>
                <a:lnTo>
                  <a:pt x="6096000" y="692035"/>
                </a:lnTo>
                <a:lnTo>
                  <a:pt x="6096000" y="647700"/>
                </a:lnTo>
                <a:close/>
                <a:moveTo>
                  <a:pt x="0" y="0"/>
                </a:moveTo>
                <a:lnTo>
                  <a:pt x="12192000" y="0"/>
                </a:lnTo>
                <a:lnTo>
                  <a:pt x="12192000" y="6858000"/>
                </a:lnTo>
                <a:lnTo>
                  <a:pt x="0" y="6858000"/>
                </a:lnTo>
                <a:close/>
              </a:path>
            </a:pathLst>
          </a:custGeom>
          <a:solidFill>
            <a:srgbClr val="E63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sp>
        <p:nvSpPr>
          <p:cNvPr id="2" name="Title 1">
            <a:extLst>
              <a:ext uri="{FF2B5EF4-FFF2-40B4-BE49-F238E27FC236}">
                <a16:creationId xmlns:a16="http://schemas.microsoft.com/office/drawing/2014/main" id="{CF059944-9BCA-4E65-9B60-C90C2CCC8B2E}"/>
              </a:ext>
            </a:extLst>
          </p:cNvPr>
          <p:cNvSpPr>
            <a:spLocks noGrp="1"/>
          </p:cNvSpPr>
          <p:nvPr>
            <p:ph type="title" hasCustomPrompt="1"/>
          </p:nvPr>
        </p:nvSpPr>
        <p:spPr bwMode="gray">
          <a:xfrm>
            <a:off x="681038" y="990600"/>
            <a:ext cx="4168773" cy="4876800"/>
          </a:xfrm>
        </p:spPr>
        <p:txBody>
          <a:bodyPr anchor="ctr"/>
          <a:lstStyle>
            <a:lvl1pPr>
              <a:lnSpc>
                <a:spcPct val="100000"/>
              </a:lnSpc>
              <a:defRPr sz="4875">
                <a:solidFill>
                  <a:srgbClr val="59595E"/>
                </a:solidFill>
              </a:defRPr>
            </a:lvl1pPr>
          </a:lstStyle>
          <a:p>
            <a:r>
              <a:rPr lang="en-US" dirty="0"/>
              <a:t>Big statement in sentence case, max four lines</a:t>
            </a:r>
          </a:p>
        </p:txBody>
      </p:sp>
      <p:sp>
        <p:nvSpPr>
          <p:cNvPr id="3" name="Date Placeholder 2">
            <a:extLst>
              <a:ext uri="{FF2B5EF4-FFF2-40B4-BE49-F238E27FC236}">
                <a16:creationId xmlns:a16="http://schemas.microsoft.com/office/drawing/2014/main" id="{8AE38502-5608-4E4D-A476-46B04E79CAC0}"/>
              </a:ext>
            </a:extLst>
          </p:cNvPr>
          <p:cNvSpPr>
            <a:spLocks noGrp="1"/>
          </p:cNvSpPr>
          <p:nvPr>
            <p:ph type="dt" sz="half" idx="10"/>
          </p:nvPr>
        </p:nvSpPr>
        <p:spPr bwMode="gray"/>
        <p:txBody>
          <a:bodyPr/>
          <a:lstStyle/>
          <a:p>
            <a:fld id="{32723E1A-70B2-49CD-ACEA-CEFB27CE88E4}" type="datetime1">
              <a:rPr lang="en-US" smtClean="0"/>
              <a:t>8/13/2018</a:t>
            </a:fld>
            <a:endParaRPr lang="en-US"/>
          </a:p>
        </p:txBody>
      </p:sp>
      <p:sp>
        <p:nvSpPr>
          <p:cNvPr id="4" name="Footer Placeholder 3">
            <a:extLst>
              <a:ext uri="{FF2B5EF4-FFF2-40B4-BE49-F238E27FC236}">
                <a16:creationId xmlns:a16="http://schemas.microsoft.com/office/drawing/2014/main" id="{9F3D86FC-FE95-4DAB-B039-18F72ADA29EB}"/>
              </a:ext>
            </a:extLst>
          </p:cNvPr>
          <p:cNvSpPr>
            <a:spLocks noGrp="1"/>
          </p:cNvSpPr>
          <p:nvPr>
            <p:ph type="ftr" sz="quarter" idx="11"/>
          </p:nvPr>
        </p:nvSpPr>
        <p:spPr bwMode="gray"/>
        <p:txBody>
          <a:bodyPr/>
          <a:lstStyle>
            <a:lvl1pPr>
              <a:defRPr>
                <a:solidFill>
                  <a:schemeClr val="bg2"/>
                </a:solidFill>
              </a:defRPr>
            </a:lvl1pPr>
          </a:lstStyle>
          <a:p>
            <a:r>
              <a:rPr lang="en-US"/>
              <a:t>© 2018 HGA</a:t>
            </a:r>
          </a:p>
        </p:txBody>
      </p:sp>
      <p:sp>
        <p:nvSpPr>
          <p:cNvPr id="5" name="Slide Number Placeholder 4">
            <a:extLst>
              <a:ext uri="{FF2B5EF4-FFF2-40B4-BE49-F238E27FC236}">
                <a16:creationId xmlns:a16="http://schemas.microsoft.com/office/drawing/2014/main" id="{66270212-4E29-4A68-B710-0A6D44CFA550}"/>
              </a:ext>
            </a:extLst>
          </p:cNvPr>
          <p:cNvSpPr>
            <a:spLocks noGrp="1"/>
          </p:cNvSpPr>
          <p:nvPr>
            <p:ph type="sldNum" sz="quarter" idx="12"/>
          </p:nvPr>
        </p:nvSpPr>
        <p:spPr bwMode="gray"/>
        <p:txBody>
          <a:bodyPr/>
          <a:lstStyle>
            <a:lvl1pPr>
              <a:defRPr>
                <a:solidFill>
                  <a:schemeClr val="bg2"/>
                </a:solidFill>
              </a:defRPr>
            </a:lvl1pPr>
          </a:lstStyle>
          <a:p>
            <a:fld id="{F46EF868-7C93-4939-A1D5-876EDC915578}" type="slidenum">
              <a:rPr lang="en-US" smtClean="0"/>
              <a:pPr/>
              <a:t>‹#›</a:t>
            </a:fld>
            <a:endParaRPr lang="en-US"/>
          </a:p>
        </p:txBody>
      </p:sp>
      <p:sp>
        <p:nvSpPr>
          <p:cNvPr id="12" name="Rectangle 11">
            <a:extLst>
              <a:ext uri="{FF2B5EF4-FFF2-40B4-BE49-F238E27FC236}">
                <a16:creationId xmlns:a16="http://schemas.microsoft.com/office/drawing/2014/main" id="{532CB67C-CE50-4E57-A75B-9E228755292B}"/>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Big Statement - Red</a:t>
            </a:r>
          </a:p>
        </p:txBody>
      </p:sp>
    </p:spTree>
    <p:extLst>
      <p:ext uri="{BB962C8B-B14F-4D97-AF65-F5344CB8AC3E}">
        <p14:creationId xmlns:p14="http://schemas.microsoft.com/office/powerpoint/2010/main" val="604584245"/>
      </p:ext>
    </p:extLst>
  </p:cSld>
  <p:clrMapOvr>
    <a:masterClrMapping/>
  </p:clrMapOvr>
  <p:transition>
    <p:fade/>
  </p:transition>
  <p:extLst mod="1">
    <p:ext uri="{DCECCB84-F9BA-43D5-87BE-67443E8EF086}">
      <p15:sldGuideLst xmlns:p15="http://schemas.microsoft.com/office/powerpoint/2012/main">
        <p15:guide id="1" orient="horz" pos="3912">
          <p15:clr>
            <a:srgbClr val="FBAE40"/>
          </p15:clr>
        </p15:guide>
        <p15:guide id="2" orient="horz" pos="369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Big Statement - Gra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2BE03FE-F3AE-4655-9A74-2506390DA565}"/>
              </a:ext>
            </a:extLst>
          </p:cNvPr>
          <p:cNvSpPr/>
          <p:nvPr userDrawn="1"/>
        </p:nvSpPr>
        <p:spPr bwMode="gray">
          <a:xfrm flipH="1">
            <a:off x="0" y="0"/>
            <a:ext cx="9906000" cy="6858000"/>
          </a:xfrm>
          <a:custGeom>
            <a:avLst/>
            <a:gdLst>
              <a:gd name="connsiteX0" fmla="*/ 533400 w 12192000"/>
              <a:gd name="connsiteY0" fmla="*/ 647700 h 6858000"/>
              <a:gd name="connsiteX1" fmla="*/ 533400 w 12192000"/>
              <a:gd name="connsiteY1" fmla="*/ 692035 h 6858000"/>
              <a:gd name="connsiteX2" fmla="*/ 533400 w 12192000"/>
              <a:gd name="connsiteY2" fmla="*/ 6153497 h 6858000"/>
              <a:gd name="connsiteX3" fmla="*/ 533400 w 12192000"/>
              <a:gd name="connsiteY3" fmla="*/ 6210300 h 6858000"/>
              <a:gd name="connsiteX4" fmla="*/ 6096000 w 12192000"/>
              <a:gd name="connsiteY4" fmla="*/ 6210300 h 6858000"/>
              <a:gd name="connsiteX5" fmla="*/ 6096000 w 12192000"/>
              <a:gd name="connsiteY5" fmla="*/ 6153497 h 6858000"/>
              <a:gd name="connsiteX6" fmla="*/ 6096000 w 12192000"/>
              <a:gd name="connsiteY6" fmla="*/ 692035 h 6858000"/>
              <a:gd name="connsiteX7" fmla="*/ 6096000 w 12192000"/>
              <a:gd name="connsiteY7" fmla="*/ 6477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533400" y="647700"/>
                </a:moveTo>
                <a:lnTo>
                  <a:pt x="533400" y="692035"/>
                </a:lnTo>
                <a:lnTo>
                  <a:pt x="533400" y="6153497"/>
                </a:lnTo>
                <a:lnTo>
                  <a:pt x="533400" y="6210300"/>
                </a:lnTo>
                <a:lnTo>
                  <a:pt x="6096000" y="6210300"/>
                </a:lnTo>
                <a:lnTo>
                  <a:pt x="6096000" y="6153497"/>
                </a:lnTo>
                <a:lnTo>
                  <a:pt x="6096000" y="692035"/>
                </a:lnTo>
                <a:lnTo>
                  <a:pt x="6096000" y="647700"/>
                </a:lnTo>
                <a:close/>
                <a:moveTo>
                  <a:pt x="0" y="0"/>
                </a:moveTo>
                <a:lnTo>
                  <a:pt x="12192000" y="0"/>
                </a:lnTo>
                <a:lnTo>
                  <a:pt x="12192000" y="6858000"/>
                </a:lnTo>
                <a:lnTo>
                  <a:pt x="0" y="6858000"/>
                </a:lnTo>
                <a:close/>
              </a:path>
            </a:pathLst>
          </a:custGeom>
          <a:solidFill>
            <a:srgbClr val="6D6E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sp>
        <p:nvSpPr>
          <p:cNvPr id="2" name="Title 1">
            <a:extLst>
              <a:ext uri="{FF2B5EF4-FFF2-40B4-BE49-F238E27FC236}">
                <a16:creationId xmlns:a16="http://schemas.microsoft.com/office/drawing/2014/main" id="{CF059944-9BCA-4E65-9B60-C90C2CCC8B2E}"/>
              </a:ext>
            </a:extLst>
          </p:cNvPr>
          <p:cNvSpPr>
            <a:spLocks noGrp="1"/>
          </p:cNvSpPr>
          <p:nvPr>
            <p:ph type="title" hasCustomPrompt="1"/>
          </p:nvPr>
        </p:nvSpPr>
        <p:spPr bwMode="gray">
          <a:xfrm>
            <a:off x="5056188" y="990600"/>
            <a:ext cx="4168775" cy="4876800"/>
          </a:xfrm>
        </p:spPr>
        <p:txBody>
          <a:bodyPr anchor="ctr"/>
          <a:lstStyle>
            <a:lvl1pPr algn="r">
              <a:lnSpc>
                <a:spcPct val="100000"/>
              </a:lnSpc>
              <a:defRPr sz="4875">
                <a:solidFill>
                  <a:srgbClr val="59595E"/>
                </a:solidFill>
              </a:defRPr>
            </a:lvl1pPr>
          </a:lstStyle>
          <a:p>
            <a:r>
              <a:rPr lang="en-US" dirty="0"/>
              <a:t>Big statement in sentence case, max four lines</a:t>
            </a:r>
          </a:p>
        </p:txBody>
      </p:sp>
      <p:sp>
        <p:nvSpPr>
          <p:cNvPr id="3" name="Date Placeholder 2">
            <a:extLst>
              <a:ext uri="{FF2B5EF4-FFF2-40B4-BE49-F238E27FC236}">
                <a16:creationId xmlns:a16="http://schemas.microsoft.com/office/drawing/2014/main" id="{8AE38502-5608-4E4D-A476-46B04E79CAC0}"/>
              </a:ext>
            </a:extLst>
          </p:cNvPr>
          <p:cNvSpPr>
            <a:spLocks noGrp="1"/>
          </p:cNvSpPr>
          <p:nvPr>
            <p:ph type="dt" sz="half" idx="10"/>
          </p:nvPr>
        </p:nvSpPr>
        <p:spPr bwMode="gray"/>
        <p:txBody>
          <a:bodyPr/>
          <a:lstStyle/>
          <a:p>
            <a:fld id="{47577991-466B-4331-B904-DFD14037A843}" type="datetime1">
              <a:rPr lang="en-US" smtClean="0"/>
              <a:t>8/13/2018</a:t>
            </a:fld>
            <a:endParaRPr lang="en-US"/>
          </a:p>
        </p:txBody>
      </p:sp>
      <p:sp>
        <p:nvSpPr>
          <p:cNvPr id="4" name="Footer Placeholder 3">
            <a:extLst>
              <a:ext uri="{FF2B5EF4-FFF2-40B4-BE49-F238E27FC236}">
                <a16:creationId xmlns:a16="http://schemas.microsoft.com/office/drawing/2014/main" id="{9F3D86FC-FE95-4DAB-B039-18F72ADA29EB}"/>
              </a:ext>
            </a:extLst>
          </p:cNvPr>
          <p:cNvSpPr>
            <a:spLocks noGrp="1"/>
          </p:cNvSpPr>
          <p:nvPr>
            <p:ph type="ftr" sz="quarter" idx="11"/>
          </p:nvPr>
        </p:nvSpPr>
        <p:spPr bwMode="gray"/>
        <p:txBody>
          <a:bodyPr/>
          <a:lstStyle>
            <a:lvl1pPr>
              <a:defRPr>
                <a:solidFill>
                  <a:schemeClr val="bg2"/>
                </a:solidFill>
              </a:defRPr>
            </a:lvl1pPr>
          </a:lstStyle>
          <a:p>
            <a:r>
              <a:rPr lang="en-US"/>
              <a:t>© 2018 HGA</a:t>
            </a:r>
          </a:p>
        </p:txBody>
      </p:sp>
      <p:sp>
        <p:nvSpPr>
          <p:cNvPr id="5" name="Slide Number Placeholder 4">
            <a:extLst>
              <a:ext uri="{FF2B5EF4-FFF2-40B4-BE49-F238E27FC236}">
                <a16:creationId xmlns:a16="http://schemas.microsoft.com/office/drawing/2014/main" id="{66270212-4E29-4A68-B710-0A6D44CFA550}"/>
              </a:ext>
            </a:extLst>
          </p:cNvPr>
          <p:cNvSpPr>
            <a:spLocks noGrp="1"/>
          </p:cNvSpPr>
          <p:nvPr>
            <p:ph type="sldNum" sz="quarter" idx="12"/>
          </p:nvPr>
        </p:nvSpPr>
        <p:spPr bwMode="gray"/>
        <p:txBody>
          <a:bodyPr/>
          <a:lstStyle>
            <a:lvl1pPr>
              <a:defRPr>
                <a:solidFill>
                  <a:schemeClr val="bg2"/>
                </a:solidFill>
              </a:defRPr>
            </a:lvl1pPr>
          </a:lstStyle>
          <a:p>
            <a:fld id="{F46EF868-7C93-4939-A1D5-876EDC915578}" type="slidenum">
              <a:rPr lang="en-US" smtClean="0"/>
              <a:pPr/>
              <a:t>‹#›</a:t>
            </a:fld>
            <a:endParaRPr lang="en-US"/>
          </a:p>
        </p:txBody>
      </p:sp>
      <p:sp>
        <p:nvSpPr>
          <p:cNvPr id="8" name="Rectangle 7">
            <a:extLst>
              <a:ext uri="{FF2B5EF4-FFF2-40B4-BE49-F238E27FC236}">
                <a16:creationId xmlns:a16="http://schemas.microsoft.com/office/drawing/2014/main" id="{7217D209-59BF-4410-8239-77225B6159C6}"/>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Big Statement - Gray</a:t>
            </a:r>
          </a:p>
        </p:txBody>
      </p:sp>
    </p:spTree>
    <p:extLst>
      <p:ext uri="{BB962C8B-B14F-4D97-AF65-F5344CB8AC3E}">
        <p14:creationId xmlns:p14="http://schemas.microsoft.com/office/powerpoint/2010/main" val="4144639504"/>
      </p:ext>
    </p:extLst>
  </p:cSld>
  <p:clrMapOvr>
    <a:masterClrMapping/>
  </p:clrMapOvr>
  <p:transition>
    <p:fade/>
  </p:transition>
  <p:extLst mod="1">
    <p:ext uri="{DCECCB84-F9BA-43D5-87BE-67443E8EF086}">
      <p15:sldGuideLst xmlns:p15="http://schemas.microsoft.com/office/powerpoint/2012/main">
        <p15:guide id="1" pos="7152">
          <p15:clr>
            <a:srgbClr val="FBAE40"/>
          </p15:clr>
        </p15:guide>
        <p15:guide id="2" orient="horz" pos="3912">
          <p15:clr>
            <a:srgbClr val="FBAE40"/>
          </p15:clr>
        </p15:guide>
        <p15:guide id="3" orient="horz" pos="369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Content Placeholder 3"/>
          <p:cNvSpPr>
            <a:spLocks noGrp="1"/>
          </p:cNvSpPr>
          <p:nvPr>
            <p:ph sz="half" idx="2"/>
          </p:nvPr>
        </p:nvSpPr>
        <p:spPr>
          <a:xfrm>
            <a:off x="6019583" y="1359324"/>
            <a:ext cx="3205379" cy="49434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9" name="Text Placeholder 11"/>
          <p:cNvSpPr>
            <a:spLocks noGrp="1"/>
          </p:cNvSpPr>
          <p:nvPr>
            <p:ph type="body" sz="quarter" idx="12" hasCustomPrompt="1"/>
          </p:nvPr>
        </p:nvSpPr>
        <p:spPr>
          <a:xfrm>
            <a:off x="682329" y="1359323"/>
            <a:ext cx="4958909"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2" name="Text Placeholder 3"/>
          <p:cNvSpPr>
            <a:spLocks noGrp="1"/>
          </p:cNvSpPr>
          <p:nvPr>
            <p:ph type="body" sz="quarter" idx="13" hasCustomPrompt="1"/>
          </p:nvPr>
        </p:nvSpPr>
        <p:spPr>
          <a:xfrm>
            <a:off x="682329" y="2284835"/>
            <a:ext cx="4941391"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14"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10"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 </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1397720851"/>
      </p:ext>
    </p:extLst>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ig Statement - Yellow">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B61C94-CF2B-47E0-B24D-38EF28710DA6}"/>
              </a:ext>
            </a:extLst>
          </p:cNvPr>
          <p:cNvSpPr/>
          <p:nvPr userDrawn="1"/>
        </p:nvSpPr>
        <p:spPr bwMode="gray">
          <a:xfrm>
            <a:off x="0" y="0"/>
            <a:ext cx="9906000" cy="6858000"/>
          </a:xfrm>
          <a:custGeom>
            <a:avLst/>
            <a:gdLst>
              <a:gd name="connsiteX0" fmla="*/ 533400 w 12192000"/>
              <a:gd name="connsiteY0" fmla="*/ 647700 h 6858000"/>
              <a:gd name="connsiteX1" fmla="*/ 533400 w 12192000"/>
              <a:gd name="connsiteY1" fmla="*/ 655455 h 6858000"/>
              <a:gd name="connsiteX2" fmla="*/ 533399 w 12192000"/>
              <a:gd name="connsiteY2" fmla="*/ 655455 h 6858000"/>
              <a:gd name="connsiteX3" fmla="*/ 533399 w 12192000"/>
              <a:gd name="connsiteY3" fmla="*/ 6210301 h 6858000"/>
              <a:gd name="connsiteX4" fmla="*/ 6091761 w 12192000"/>
              <a:gd name="connsiteY4" fmla="*/ 6210301 h 6858000"/>
              <a:gd name="connsiteX5" fmla="*/ 6091761 w 12192000"/>
              <a:gd name="connsiteY5" fmla="*/ 6210300 h 6858000"/>
              <a:gd name="connsiteX6" fmla="*/ 6096000 w 12192000"/>
              <a:gd name="connsiteY6" fmla="*/ 6210300 h 6858000"/>
              <a:gd name="connsiteX7" fmla="*/ 6096000 w 12192000"/>
              <a:gd name="connsiteY7" fmla="*/ 6153497 h 6858000"/>
              <a:gd name="connsiteX8" fmla="*/ 6096000 w 12192000"/>
              <a:gd name="connsiteY8" fmla="*/ 692035 h 6858000"/>
              <a:gd name="connsiteX9" fmla="*/ 6096000 w 12192000"/>
              <a:gd name="connsiteY9" fmla="*/ 647700 h 6858000"/>
              <a:gd name="connsiteX10" fmla="*/ 0 w 12192000"/>
              <a:gd name="connsiteY10" fmla="*/ 0 h 6858000"/>
              <a:gd name="connsiteX11" fmla="*/ 12192000 w 12192000"/>
              <a:gd name="connsiteY11" fmla="*/ 0 h 6858000"/>
              <a:gd name="connsiteX12" fmla="*/ 12192000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533400" y="647700"/>
                </a:moveTo>
                <a:lnTo>
                  <a:pt x="533400" y="655455"/>
                </a:lnTo>
                <a:lnTo>
                  <a:pt x="533399" y="655455"/>
                </a:lnTo>
                <a:lnTo>
                  <a:pt x="533399" y="6210301"/>
                </a:lnTo>
                <a:lnTo>
                  <a:pt x="6091761" y="6210301"/>
                </a:lnTo>
                <a:lnTo>
                  <a:pt x="6091761" y="6210300"/>
                </a:lnTo>
                <a:lnTo>
                  <a:pt x="6096000" y="6210300"/>
                </a:lnTo>
                <a:lnTo>
                  <a:pt x="6096000" y="6153497"/>
                </a:lnTo>
                <a:lnTo>
                  <a:pt x="6096000" y="692035"/>
                </a:lnTo>
                <a:lnTo>
                  <a:pt x="6096000" y="647700"/>
                </a:lnTo>
                <a:close/>
                <a:moveTo>
                  <a:pt x="0" y="0"/>
                </a:moveTo>
                <a:lnTo>
                  <a:pt x="12192000" y="0"/>
                </a:lnTo>
                <a:lnTo>
                  <a:pt x="12192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sp>
        <p:nvSpPr>
          <p:cNvPr id="2" name="Title 1">
            <a:extLst>
              <a:ext uri="{FF2B5EF4-FFF2-40B4-BE49-F238E27FC236}">
                <a16:creationId xmlns:a16="http://schemas.microsoft.com/office/drawing/2014/main" id="{CF059944-9BCA-4E65-9B60-C90C2CCC8B2E}"/>
              </a:ext>
            </a:extLst>
          </p:cNvPr>
          <p:cNvSpPr>
            <a:spLocks noGrp="1"/>
          </p:cNvSpPr>
          <p:nvPr>
            <p:ph type="title" hasCustomPrompt="1"/>
          </p:nvPr>
        </p:nvSpPr>
        <p:spPr bwMode="gray">
          <a:xfrm>
            <a:off x="681038" y="990600"/>
            <a:ext cx="4168773" cy="4876800"/>
          </a:xfrm>
        </p:spPr>
        <p:txBody>
          <a:bodyPr anchor="ctr"/>
          <a:lstStyle>
            <a:lvl1pPr>
              <a:lnSpc>
                <a:spcPct val="100000"/>
              </a:lnSpc>
              <a:defRPr sz="4875">
                <a:solidFill>
                  <a:srgbClr val="59595E"/>
                </a:solidFill>
              </a:defRPr>
            </a:lvl1pPr>
          </a:lstStyle>
          <a:p>
            <a:r>
              <a:rPr lang="en-US" dirty="0"/>
              <a:t>Big statement in sentence case, max four lines</a:t>
            </a:r>
          </a:p>
        </p:txBody>
      </p:sp>
      <p:sp>
        <p:nvSpPr>
          <p:cNvPr id="3" name="Date Placeholder 2">
            <a:extLst>
              <a:ext uri="{FF2B5EF4-FFF2-40B4-BE49-F238E27FC236}">
                <a16:creationId xmlns:a16="http://schemas.microsoft.com/office/drawing/2014/main" id="{8AE38502-5608-4E4D-A476-46B04E79CAC0}"/>
              </a:ext>
            </a:extLst>
          </p:cNvPr>
          <p:cNvSpPr>
            <a:spLocks noGrp="1"/>
          </p:cNvSpPr>
          <p:nvPr>
            <p:ph type="dt" sz="half" idx="10"/>
          </p:nvPr>
        </p:nvSpPr>
        <p:spPr bwMode="gray"/>
        <p:txBody>
          <a:bodyPr/>
          <a:lstStyle/>
          <a:p>
            <a:fld id="{C80AC3B9-1247-4038-AC25-B066876FEB12}" type="datetime1">
              <a:rPr lang="en-US" smtClean="0"/>
              <a:t>8/13/2018</a:t>
            </a:fld>
            <a:endParaRPr lang="en-US"/>
          </a:p>
        </p:txBody>
      </p:sp>
      <p:sp>
        <p:nvSpPr>
          <p:cNvPr id="4" name="Footer Placeholder 3">
            <a:extLst>
              <a:ext uri="{FF2B5EF4-FFF2-40B4-BE49-F238E27FC236}">
                <a16:creationId xmlns:a16="http://schemas.microsoft.com/office/drawing/2014/main" id="{9F3D86FC-FE95-4DAB-B039-18F72ADA29EB}"/>
              </a:ext>
            </a:extLst>
          </p:cNvPr>
          <p:cNvSpPr>
            <a:spLocks noGrp="1"/>
          </p:cNvSpPr>
          <p:nvPr>
            <p:ph type="ftr" sz="quarter" idx="11"/>
          </p:nvPr>
        </p:nvSpPr>
        <p:spPr bwMode="gray"/>
        <p:txBody>
          <a:bodyPr/>
          <a:lstStyle>
            <a:lvl1pPr>
              <a:defRPr>
                <a:solidFill>
                  <a:schemeClr val="bg2"/>
                </a:solidFill>
              </a:defRPr>
            </a:lvl1pPr>
          </a:lstStyle>
          <a:p>
            <a:r>
              <a:rPr lang="en-US"/>
              <a:t>© 2018 HGA</a:t>
            </a:r>
          </a:p>
        </p:txBody>
      </p:sp>
      <p:sp>
        <p:nvSpPr>
          <p:cNvPr id="5" name="Slide Number Placeholder 4">
            <a:extLst>
              <a:ext uri="{FF2B5EF4-FFF2-40B4-BE49-F238E27FC236}">
                <a16:creationId xmlns:a16="http://schemas.microsoft.com/office/drawing/2014/main" id="{66270212-4E29-4A68-B710-0A6D44CFA550}"/>
              </a:ext>
            </a:extLst>
          </p:cNvPr>
          <p:cNvSpPr>
            <a:spLocks noGrp="1"/>
          </p:cNvSpPr>
          <p:nvPr>
            <p:ph type="sldNum" sz="quarter" idx="12"/>
          </p:nvPr>
        </p:nvSpPr>
        <p:spPr bwMode="gray"/>
        <p:txBody>
          <a:bodyPr/>
          <a:lstStyle>
            <a:lvl1pPr>
              <a:defRPr>
                <a:solidFill>
                  <a:schemeClr val="bg2"/>
                </a:solidFill>
              </a:defRPr>
            </a:lvl1pPr>
          </a:lstStyle>
          <a:p>
            <a:fld id="{F46EF868-7C93-4939-A1D5-876EDC915578}" type="slidenum">
              <a:rPr lang="en-US" smtClean="0"/>
              <a:pPr/>
              <a:t>‹#›</a:t>
            </a:fld>
            <a:endParaRPr lang="en-US"/>
          </a:p>
        </p:txBody>
      </p:sp>
      <p:sp>
        <p:nvSpPr>
          <p:cNvPr id="8" name="Rectangle 7">
            <a:extLst>
              <a:ext uri="{FF2B5EF4-FFF2-40B4-BE49-F238E27FC236}">
                <a16:creationId xmlns:a16="http://schemas.microsoft.com/office/drawing/2014/main" id="{F07D5C62-DDCE-4992-8767-72CBB458D778}"/>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Big Statement - Yellow</a:t>
            </a:r>
          </a:p>
        </p:txBody>
      </p:sp>
    </p:spTree>
    <p:extLst>
      <p:ext uri="{BB962C8B-B14F-4D97-AF65-F5344CB8AC3E}">
        <p14:creationId xmlns:p14="http://schemas.microsoft.com/office/powerpoint/2010/main" val="2989501106"/>
      </p:ext>
    </p:extLst>
  </p:cSld>
  <p:clrMapOvr>
    <a:masterClrMapping/>
  </p:clrMapOvr>
  <p:transition>
    <p:fade/>
  </p:transition>
  <p:extLst mod="1">
    <p:ext uri="{DCECCB84-F9BA-43D5-87BE-67443E8EF086}">
      <p15:sldGuideLst xmlns:p15="http://schemas.microsoft.com/office/powerpoint/2012/main">
        <p15:guide id="1" orient="horz" pos="3912">
          <p15:clr>
            <a:srgbClr val="FBAE40"/>
          </p15:clr>
        </p15:guide>
        <p15:guide id="2" orient="horz" pos="369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ree Photos - Opt.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2A29A-ED1C-4D4E-9078-37EC6E0389BE}"/>
              </a:ext>
            </a:extLst>
          </p:cNvPr>
          <p:cNvSpPr>
            <a:spLocks noGrp="1"/>
          </p:cNvSpPr>
          <p:nvPr>
            <p:ph type="dt" sz="half" idx="10"/>
          </p:nvPr>
        </p:nvSpPr>
        <p:spPr bwMode="gray"/>
        <p:txBody>
          <a:bodyPr/>
          <a:lstStyle/>
          <a:p>
            <a:fld id="{738B7AEF-B194-45DC-AD0D-B4C78E4DDAAC}" type="datetime1">
              <a:rPr lang="en-US" smtClean="0"/>
              <a:t>8/13/2018</a:t>
            </a:fld>
            <a:endParaRPr lang="en-US"/>
          </a:p>
        </p:txBody>
      </p:sp>
      <p:sp>
        <p:nvSpPr>
          <p:cNvPr id="3" name="Footer Placeholder 2">
            <a:extLst>
              <a:ext uri="{FF2B5EF4-FFF2-40B4-BE49-F238E27FC236}">
                <a16:creationId xmlns:a16="http://schemas.microsoft.com/office/drawing/2014/main" id="{5CF78D06-FA5C-419B-ABB2-75389840281F}"/>
              </a:ext>
            </a:extLst>
          </p:cNvPr>
          <p:cNvSpPr>
            <a:spLocks noGrp="1"/>
          </p:cNvSpPr>
          <p:nvPr>
            <p:ph type="ftr" sz="quarter" idx="11"/>
          </p:nvPr>
        </p:nvSpPr>
        <p:spPr bwMode="gray"/>
        <p:txBody>
          <a:bodyPr/>
          <a:lstStyle/>
          <a:p>
            <a:r>
              <a:rPr lang="en-US"/>
              <a:t>© 2018 HGA</a:t>
            </a:r>
          </a:p>
        </p:txBody>
      </p:sp>
      <p:sp>
        <p:nvSpPr>
          <p:cNvPr id="4" name="Slide Number Placeholder 3">
            <a:extLst>
              <a:ext uri="{FF2B5EF4-FFF2-40B4-BE49-F238E27FC236}">
                <a16:creationId xmlns:a16="http://schemas.microsoft.com/office/drawing/2014/main" id="{15863B5E-31F5-400B-B7CF-D8B878C5F8BA}"/>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Picture Placeholder 6">
            <a:extLst>
              <a:ext uri="{FF2B5EF4-FFF2-40B4-BE49-F238E27FC236}">
                <a16:creationId xmlns:a16="http://schemas.microsoft.com/office/drawing/2014/main" id="{CB77FB13-E30F-452D-A09E-CE146BCCAD92}"/>
              </a:ext>
            </a:extLst>
          </p:cNvPr>
          <p:cNvSpPr>
            <a:spLocks noGrp="1"/>
          </p:cNvSpPr>
          <p:nvPr>
            <p:ph type="pic" sz="quarter" idx="14" hasCustomPrompt="1"/>
          </p:nvPr>
        </p:nvSpPr>
        <p:spPr bwMode="gray">
          <a:xfrm>
            <a:off x="433387" y="655455"/>
            <a:ext cx="4516168" cy="5554846"/>
          </a:xfrm>
          <a:solidFill>
            <a:schemeClr val="bg1">
              <a:lumMod val="95000"/>
            </a:schemeClr>
          </a:solidFill>
        </p:spPr>
        <p:txBody>
          <a:bodyPr tIns="182880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11" name="Picture Placeholder 6">
            <a:extLst>
              <a:ext uri="{FF2B5EF4-FFF2-40B4-BE49-F238E27FC236}">
                <a16:creationId xmlns:a16="http://schemas.microsoft.com/office/drawing/2014/main" id="{7D718286-F11D-4820-B52E-056EA70468BD}"/>
              </a:ext>
            </a:extLst>
          </p:cNvPr>
          <p:cNvSpPr>
            <a:spLocks noGrp="1"/>
          </p:cNvSpPr>
          <p:nvPr>
            <p:ph type="pic" sz="quarter" idx="15" hasCustomPrompt="1"/>
          </p:nvPr>
        </p:nvSpPr>
        <p:spPr bwMode="gray">
          <a:xfrm>
            <a:off x="5045869" y="655455"/>
            <a:ext cx="4426744" cy="2715768"/>
          </a:xfrm>
          <a:solidFill>
            <a:schemeClr val="bg1">
              <a:lumMod val="95000"/>
            </a:schemeClr>
          </a:solidFill>
        </p:spPr>
        <p:txBody>
          <a:bodyPr tIns="54864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12" name="Picture Placeholder 6">
            <a:extLst>
              <a:ext uri="{FF2B5EF4-FFF2-40B4-BE49-F238E27FC236}">
                <a16:creationId xmlns:a16="http://schemas.microsoft.com/office/drawing/2014/main" id="{588ACBB7-B02A-4AD2-A253-644AD01E1110}"/>
              </a:ext>
            </a:extLst>
          </p:cNvPr>
          <p:cNvSpPr>
            <a:spLocks noGrp="1"/>
          </p:cNvSpPr>
          <p:nvPr>
            <p:ph type="pic" sz="quarter" idx="16" hasCustomPrompt="1"/>
          </p:nvPr>
        </p:nvSpPr>
        <p:spPr bwMode="gray">
          <a:xfrm>
            <a:off x="5045869" y="3494533"/>
            <a:ext cx="4426744" cy="2715768"/>
          </a:xfrm>
          <a:solidFill>
            <a:schemeClr val="bg1">
              <a:lumMod val="95000"/>
            </a:schemeClr>
          </a:solidFill>
        </p:spPr>
        <p:txBody>
          <a:bodyPr tIns="54864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13" name="Rectangle 12">
            <a:extLst>
              <a:ext uri="{FF2B5EF4-FFF2-40B4-BE49-F238E27FC236}">
                <a16:creationId xmlns:a16="http://schemas.microsoft.com/office/drawing/2014/main" id="{94D2E0E3-2791-4A1F-BFEB-A4A7A4B1D778}"/>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Three Photos – Opt. 1</a:t>
            </a:r>
          </a:p>
        </p:txBody>
      </p:sp>
    </p:spTree>
    <p:extLst>
      <p:ext uri="{BB962C8B-B14F-4D97-AF65-F5344CB8AC3E}">
        <p14:creationId xmlns:p14="http://schemas.microsoft.com/office/powerpoint/2010/main" val="2905150187"/>
      </p:ext>
    </p:extLst>
  </p:cSld>
  <p:clrMapOvr>
    <a:masterClrMapping/>
  </p:clrMapOvr>
  <p:transition>
    <p:fade/>
  </p:transition>
  <p:extLst mod="1">
    <p:ext uri="{DCECCB84-F9BA-43D5-87BE-67443E8EF086}">
      <p15:sldGuideLst xmlns:p15="http://schemas.microsoft.com/office/powerpoint/2012/main">
        <p15:guide id="1" orient="horz" pos="39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ree Photos - Opt.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2A29A-ED1C-4D4E-9078-37EC6E0389BE}"/>
              </a:ext>
            </a:extLst>
          </p:cNvPr>
          <p:cNvSpPr>
            <a:spLocks noGrp="1"/>
          </p:cNvSpPr>
          <p:nvPr>
            <p:ph type="dt" sz="half" idx="10"/>
          </p:nvPr>
        </p:nvSpPr>
        <p:spPr bwMode="gray"/>
        <p:txBody>
          <a:bodyPr/>
          <a:lstStyle/>
          <a:p>
            <a:fld id="{A61B88A7-0B8C-46C7-A740-F04E492CB0A7}" type="datetime1">
              <a:rPr lang="en-US" smtClean="0"/>
              <a:t>8/13/2018</a:t>
            </a:fld>
            <a:endParaRPr lang="en-US"/>
          </a:p>
        </p:txBody>
      </p:sp>
      <p:sp>
        <p:nvSpPr>
          <p:cNvPr id="3" name="Footer Placeholder 2">
            <a:extLst>
              <a:ext uri="{FF2B5EF4-FFF2-40B4-BE49-F238E27FC236}">
                <a16:creationId xmlns:a16="http://schemas.microsoft.com/office/drawing/2014/main" id="{5CF78D06-FA5C-419B-ABB2-75389840281F}"/>
              </a:ext>
            </a:extLst>
          </p:cNvPr>
          <p:cNvSpPr>
            <a:spLocks noGrp="1"/>
          </p:cNvSpPr>
          <p:nvPr>
            <p:ph type="ftr" sz="quarter" idx="11"/>
          </p:nvPr>
        </p:nvSpPr>
        <p:spPr bwMode="gray"/>
        <p:txBody>
          <a:bodyPr/>
          <a:lstStyle/>
          <a:p>
            <a:r>
              <a:rPr lang="en-US"/>
              <a:t>© 2018 HGA</a:t>
            </a:r>
          </a:p>
        </p:txBody>
      </p:sp>
      <p:sp>
        <p:nvSpPr>
          <p:cNvPr id="4" name="Slide Number Placeholder 3">
            <a:extLst>
              <a:ext uri="{FF2B5EF4-FFF2-40B4-BE49-F238E27FC236}">
                <a16:creationId xmlns:a16="http://schemas.microsoft.com/office/drawing/2014/main" id="{15863B5E-31F5-400B-B7CF-D8B878C5F8BA}"/>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Picture Placeholder 6">
            <a:extLst>
              <a:ext uri="{FF2B5EF4-FFF2-40B4-BE49-F238E27FC236}">
                <a16:creationId xmlns:a16="http://schemas.microsoft.com/office/drawing/2014/main" id="{CB77FB13-E30F-452D-A09E-CE146BCCAD92}"/>
              </a:ext>
            </a:extLst>
          </p:cNvPr>
          <p:cNvSpPr>
            <a:spLocks noGrp="1"/>
          </p:cNvSpPr>
          <p:nvPr>
            <p:ph type="pic" sz="quarter" idx="14" hasCustomPrompt="1"/>
          </p:nvPr>
        </p:nvSpPr>
        <p:spPr bwMode="gray">
          <a:xfrm>
            <a:off x="433387" y="647700"/>
            <a:ext cx="6570467" cy="5562600"/>
          </a:xfrm>
          <a:solidFill>
            <a:schemeClr val="bg1">
              <a:lumMod val="95000"/>
            </a:schemeClr>
          </a:solidFill>
        </p:spPr>
        <p:txBody>
          <a:bodyPr tIns="182880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11" name="Picture Placeholder 6">
            <a:extLst>
              <a:ext uri="{FF2B5EF4-FFF2-40B4-BE49-F238E27FC236}">
                <a16:creationId xmlns:a16="http://schemas.microsoft.com/office/drawing/2014/main" id="{7D718286-F11D-4820-B52E-056EA70468BD}"/>
              </a:ext>
            </a:extLst>
          </p:cNvPr>
          <p:cNvSpPr>
            <a:spLocks noGrp="1"/>
          </p:cNvSpPr>
          <p:nvPr>
            <p:ph type="pic" sz="quarter" idx="15" hasCustomPrompt="1"/>
          </p:nvPr>
        </p:nvSpPr>
        <p:spPr bwMode="gray">
          <a:xfrm>
            <a:off x="7101325" y="655454"/>
            <a:ext cx="2371288" cy="2715768"/>
          </a:xfrm>
          <a:solidFill>
            <a:schemeClr val="bg1">
              <a:lumMod val="95000"/>
            </a:schemeClr>
          </a:solidFill>
        </p:spPr>
        <p:txBody>
          <a:bodyPr tIns="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12" name="Picture Placeholder 6">
            <a:extLst>
              <a:ext uri="{FF2B5EF4-FFF2-40B4-BE49-F238E27FC236}">
                <a16:creationId xmlns:a16="http://schemas.microsoft.com/office/drawing/2014/main" id="{588ACBB7-B02A-4AD2-A253-644AD01E1110}"/>
              </a:ext>
            </a:extLst>
          </p:cNvPr>
          <p:cNvSpPr>
            <a:spLocks noGrp="1"/>
          </p:cNvSpPr>
          <p:nvPr>
            <p:ph type="pic" sz="quarter" idx="16" hasCustomPrompt="1"/>
          </p:nvPr>
        </p:nvSpPr>
        <p:spPr bwMode="gray">
          <a:xfrm>
            <a:off x="7101325" y="3494532"/>
            <a:ext cx="2371288" cy="2715768"/>
          </a:xfrm>
          <a:solidFill>
            <a:schemeClr val="bg1">
              <a:lumMod val="95000"/>
            </a:schemeClr>
          </a:solidFill>
        </p:spPr>
        <p:txBody>
          <a:bodyPr tIns="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9" name="Rectangle 8">
            <a:extLst>
              <a:ext uri="{FF2B5EF4-FFF2-40B4-BE49-F238E27FC236}">
                <a16:creationId xmlns:a16="http://schemas.microsoft.com/office/drawing/2014/main" id="{1D50FDDD-BF1C-478F-BDA9-FB9D3B37BBE8}"/>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Three Photos – Opt. 2</a:t>
            </a:r>
          </a:p>
        </p:txBody>
      </p:sp>
    </p:spTree>
    <p:extLst>
      <p:ext uri="{BB962C8B-B14F-4D97-AF65-F5344CB8AC3E}">
        <p14:creationId xmlns:p14="http://schemas.microsoft.com/office/powerpoint/2010/main" val="765164938"/>
      </p:ext>
    </p:extLst>
  </p:cSld>
  <p:clrMapOvr>
    <a:masterClrMapping/>
  </p:clrMapOvr>
  <p:transition>
    <p:fade/>
  </p:transition>
  <p:extLst mod="1">
    <p:ext uri="{DCECCB84-F9BA-43D5-87BE-67443E8EF086}">
      <p15:sldGuideLst xmlns:p15="http://schemas.microsoft.com/office/powerpoint/2012/main">
        <p15:guide id="1" orient="horz" pos="391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ingle Photo">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CB77FB13-E30F-452D-A09E-CE146BCCAD92}"/>
              </a:ext>
            </a:extLst>
          </p:cNvPr>
          <p:cNvSpPr>
            <a:spLocks noGrp="1"/>
          </p:cNvSpPr>
          <p:nvPr>
            <p:ph type="pic" sz="quarter" idx="14" hasCustomPrompt="1"/>
          </p:nvPr>
        </p:nvSpPr>
        <p:spPr bwMode="gray">
          <a:xfrm>
            <a:off x="433387" y="647700"/>
            <a:ext cx="9039224" cy="5562600"/>
          </a:xfrm>
          <a:solidFill>
            <a:schemeClr val="bg1">
              <a:lumMod val="95000"/>
            </a:schemeClr>
          </a:solidFill>
        </p:spPr>
        <p:txBody>
          <a:bodyPr lIns="182880" tIns="1828800" rIns="274320"/>
          <a:lstStyle>
            <a:lvl1pPr marL="0" indent="0" algn="ctr">
              <a:buNone/>
              <a:defRPr sz="1300"/>
            </a:lvl1pPr>
          </a:lstStyle>
          <a:p>
            <a:r>
              <a:rPr lang="en-US" dirty="0"/>
              <a:t>Click icon below to add picture | Or copy image from </a:t>
            </a:r>
            <a:r>
              <a:rPr lang="en-US" dirty="0" err="1"/>
              <a:t>OpenAsset</a:t>
            </a:r>
            <a:r>
              <a:rPr lang="en-US" dirty="0"/>
              <a:t>, select this placeholder and paste image. Use crop tool to finalize framed image with in this frame.</a:t>
            </a:r>
          </a:p>
          <a:p>
            <a:endParaRPr lang="en-US" dirty="0"/>
          </a:p>
        </p:txBody>
      </p:sp>
      <p:sp>
        <p:nvSpPr>
          <p:cNvPr id="2" name="Date Placeholder 1">
            <a:extLst>
              <a:ext uri="{FF2B5EF4-FFF2-40B4-BE49-F238E27FC236}">
                <a16:creationId xmlns:a16="http://schemas.microsoft.com/office/drawing/2014/main" id="{D032A29A-ED1C-4D4E-9078-37EC6E0389BE}"/>
              </a:ext>
            </a:extLst>
          </p:cNvPr>
          <p:cNvSpPr>
            <a:spLocks noGrp="1"/>
          </p:cNvSpPr>
          <p:nvPr>
            <p:ph type="dt" sz="half" idx="10"/>
          </p:nvPr>
        </p:nvSpPr>
        <p:spPr bwMode="gray"/>
        <p:txBody>
          <a:bodyPr/>
          <a:lstStyle/>
          <a:p>
            <a:fld id="{4AC91AF1-66F1-4C25-84C2-EA7E2B5926D8}" type="datetime1">
              <a:rPr lang="en-US" smtClean="0"/>
              <a:t>8/13/2018</a:t>
            </a:fld>
            <a:endParaRPr lang="en-US"/>
          </a:p>
        </p:txBody>
      </p:sp>
      <p:sp>
        <p:nvSpPr>
          <p:cNvPr id="3" name="Footer Placeholder 2">
            <a:extLst>
              <a:ext uri="{FF2B5EF4-FFF2-40B4-BE49-F238E27FC236}">
                <a16:creationId xmlns:a16="http://schemas.microsoft.com/office/drawing/2014/main" id="{5CF78D06-FA5C-419B-ABB2-75389840281F}"/>
              </a:ext>
            </a:extLst>
          </p:cNvPr>
          <p:cNvSpPr>
            <a:spLocks noGrp="1"/>
          </p:cNvSpPr>
          <p:nvPr>
            <p:ph type="ftr" sz="quarter" idx="11"/>
          </p:nvPr>
        </p:nvSpPr>
        <p:spPr bwMode="gray"/>
        <p:txBody>
          <a:bodyPr/>
          <a:lstStyle/>
          <a:p>
            <a:r>
              <a:rPr lang="en-US"/>
              <a:t>© 2018 HGA</a:t>
            </a:r>
          </a:p>
        </p:txBody>
      </p:sp>
      <p:sp>
        <p:nvSpPr>
          <p:cNvPr id="4" name="Slide Number Placeholder 3">
            <a:extLst>
              <a:ext uri="{FF2B5EF4-FFF2-40B4-BE49-F238E27FC236}">
                <a16:creationId xmlns:a16="http://schemas.microsoft.com/office/drawing/2014/main" id="{15863B5E-31F5-400B-B7CF-D8B878C5F8BA}"/>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9" name="Rectangle 8">
            <a:extLst>
              <a:ext uri="{FF2B5EF4-FFF2-40B4-BE49-F238E27FC236}">
                <a16:creationId xmlns:a16="http://schemas.microsoft.com/office/drawing/2014/main" id="{4E1F13A2-48D5-4E47-99CD-CF0F422E51BB}"/>
              </a:ext>
            </a:extLst>
          </p:cNvPr>
          <p:cNvSpPr/>
          <p:nvPr userDrawn="1"/>
        </p:nvSpPr>
        <p:spPr bwMode="gray">
          <a:xfrm>
            <a:off x="0" y="-516183"/>
            <a:ext cx="2452915" cy="3984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l"/>
            <a:r>
              <a:rPr lang="en-US" sz="1463" dirty="0"/>
              <a:t>Single Photo</a:t>
            </a:r>
          </a:p>
        </p:txBody>
      </p:sp>
    </p:spTree>
    <p:extLst>
      <p:ext uri="{BB962C8B-B14F-4D97-AF65-F5344CB8AC3E}">
        <p14:creationId xmlns:p14="http://schemas.microsoft.com/office/powerpoint/2010/main" val="2775221244"/>
      </p:ext>
    </p:extLst>
  </p:cSld>
  <p:clrMapOvr>
    <a:masterClrMapping/>
  </p:clrMapOvr>
  <p:transition>
    <p:fade/>
  </p:transition>
  <p:extLst>
    <p:ext uri="{DCECCB84-F9BA-43D5-87BE-67443E8EF086}">
      <p15:sldGuideLst xmlns:p15="http://schemas.microsoft.com/office/powerpoint/2012/main">
        <p15:guide id="1" orient="horz" pos="391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 NOT USE Layouts found after this mark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C11C30-053C-43EF-939C-E9ED34D94510}"/>
              </a:ext>
            </a:extLst>
          </p:cNvPr>
          <p:cNvSpPr>
            <a:spLocks noGrp="1"/>
          </p:cNvSpPr>
          <p:nvPr>
            <p:ph type="dt" sz="half" idx="10"/>
          </p:nvPr>
        </p:nvSpPr>
        <p:spPr bwMode="gray"/>
        <p:txBody>
          <a:bodyPr/>
          <a:lstStyle/>
          <a:p>
            <a:fld id="{FF1E9E24-AB68-4B58-B062-3496B8CF94D9}" type="datetime1">
              <a:rPr lang="en-US" smtClean="0"/>
              <a:t>8/13/2018</a:t>
            </a:fld>
            <a:endParaRPr lang="en-US"/>
          </a:p>
        </p:txBody>
      </p:sp>
      <p:sp>
        <p:nvSpPr>
          <p:cNvPr id="4" name="Footer Placeholder 3">
            <a:extLst>
              <a:ext uri="{FF2B5EF4-FFF2-40B4-BE49-F238E27FC236}">
                <a16:creationId xmlns:a16="http://schemas.microsoft.com/office/drawing/2014/main" id="{E23429E0-4F9B-443A-AD22-F05014C5DB57}"/>
              </a:ext>
            </a:extLst>
          </p:cNvPr>
          <p:cNvSpPr>
            <a:spLocks noGrp="1"/>
          </p:cNvSpPr>
          <p:nvPr>
            <p:ph type="ftr" sz="quarter" idx="11"/>
          </p:nvPr>
        </p:nvSpPr>
        <p:spPr bwMode="gray"/>
        <p:txBody>
          <a:bodyPr/>
          <a:lstStyle/>
          <a:p>
            <a:r>
              <a:rPr lang="en-US"/>
              <a:t>© 2018 HGA</a:t>
            </a:r>
            <a:endParaRPr lang="en-US" dirty="0"/>
          </a:p>
        </p:txBody>
      </p:sp>
      <p:sp>
        <p:nvSpPr>
          <p:cNvPr id="5" name="Slide Number Placeholder 4">
            <a:extLst>
              <a:ext uri="{FF2B5EF4-FFF2-40B4-BE49-F238E27FC236}">
                <a16:creationId xmlns:a16="http://schemas.microsoft.com/office/drawing/2014/main" id="{50A51EA9-4017-4B3C-8B02-F0A9615DC7E5}"/>
              </a:ext>
            </a:extLst>
          </p:cNvPr>
          <p:cNvSpPr>
            <a:spLocks noGrp="1"/>
          </p:cNvSpPr>
          <p:nvPr>
            <p:ph type="sldNum" sz="quarter" idx="12"/>
          </p:nvPr>
        </p:nvSpPr>
        <p:spPr bwMode="gray"/>
        <p:txBody>
          <a:bodyPr/>
          <a:lstStyle/>
          <a:p>
            <a:fld id="{F46EF868-7C93-4939-A1D5-876EDC915578}" type="slidenum">
              <a:rPr lang="en-US" smtClean="0"/>
              <a:t>‹#›</a:t>
            </a:fld>
            <a:endParaRPr lang="en-US" dirty="0"/>
          </a:p>
        </p:txBody>
      </p:sp>
      <p:sp>
        <p:nvSpPr>
          <p:cNvPr id="6" name="Rectangle 5">
            <a:extLst>
              <a:ext uri="{FF2B5EF4-FFF2-40B4-BE49-F238E27FC236}">
                <a16:creationId xmlns:a16="http://schemas.microsoft.com/office/drawing/2014/main" id="{F8B4FD38-F614-422C-88B8-F9498973D4AE}"/>
              </a:ext>
            </a:extLst>
          </p:cNvPr>
          <p:cNvSpPr/>
          <p:nvPr userDrawn="1"/>
        </p:nvSpPr>
        <p:spPr bwMode="gray">
          <a:xfrm>
            <a:off x="0" y="0"/>
            <a:ext cx="990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3250" b="1" dirty="0"/>
              <a:t>DO NOT USE ANY LAYOUT THAT</a:t>
            </a:r>
            <a:br>
              <a:rPr lang="en-US" sz="3250" b="1" dirty="0"/>
            </a:br>
            <a:r>
              <a:rPr lang="en-US" sz="3250" b="1" dirty="0"/>
              <a:t>FALLS AFTER THIS MARKER</a:t>
            </a:r>
          </a:p>
        </p:txBody>
      </p:sp>
    </p:spTree>
    <p:extLst>
      <p:ext uri="{BB962C8B-B14F-4D97-AF65-F5344CB8AC3E}">
        <p14:creationId xmlns:p14="http://schemas.microsoft.com/office/powerpoint/2010/main" val="221589251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 NOT U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3542-6F1B-49D3-8D5B-92CA4539F948}"/>
              </a:ext>
            </a:extLst>
          </p:cNvPr>
          <p:cNvSpPr>
            <a:spLocks noGrp="1"/>
          </p:cNvSpPr>
          <p:nvPr>
            <p:ph type="title" hasCustomPrompt="1"/>
          </p:nvPr>
        </p:nvSpPr>
        <p:spPr bwMode="gray"/>
        <p:txBody>
          <a:bodyPr/>
          <a:lstStyle>
            <a:lvl1pPr>
              <a:defRPr/>
            </a:lvl1pPr>
          </a:lstStyle>
          <a:p>
            <a:r>
              <a:rPr lang="en-US" dirty="0"/>
              <a:t>Type Headline in Initial Caps – Max 1 Line</a:t>
            </a:r>
          </a:p>
        </p:txBody>
      </p:sp>
      <p:sp>
        <p:nvSpPr>
          <p:cNvPr id="3" name="Content Placeholder 2">
            <a:extLst>
              <a:ext uri="{FF2B5EF4-FFF2-40B4-BE49-F238E27FC236}">
                <a16:creationId xmlns:a16="http://schemas.microsoft.com/office/drawing/2014/main" id="{036FB86D-B46B-48D1-AC1D-FDBC634804CE}"/>
              </a:ext>
            </a:extLst>
          </p:cNvPr>
          <p:cNvSpPr>
            <a:spLocks noGrp="1"/>
          </p:cNvSpPr>
          <p:nvPr>
            <p:ph sz="half" idx="1"/>
          </p:nvPr>
        </p:nvSpPr>
        <p:spPr bwMode="gray">
          <a:xfrm>
            <a:off x="681038" y="2247900"/>
            <a:ext cx="4323556" cy="39290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052503-2ECB-4C8F-BA96-83D2B9213285}"/>
              </a:ext>
            </a:extLst>
          </p:cNvPr>
          <p:cNvSpPr>
            <a:spLocks noGrp="1"/>
          </p:cNvSpPr>
          <p:nvPr>
            <p:ph sz="half" idx="2"/>
          </p:nvPr>
        </p:nvSpPr>
        <p:spPr bwMode="gray">
          <a:xfrm>
            <a:off x="5123260" y="2247900"/>
            <a:ext cx="4323556" cy="3929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C2235F-938E-4A0A-AE59-71F8F049D334}"/>
              </a:ext>
            </a:extLst>
          </p:cNvPr>
          <p:cNvSpPr>
            <a:spLocks noGrp="1"/>
          </p:cNvSpPr>
          <p:nvPr>
            <p:ph type="dt" sz="half" idx="10"/>
          </p:nvPr>
        </p:nvSpPr>
        <p:spPr bwMode="gray"/>
        <p:txBody>
          <a:bodyPr/>
          <a:lstStyle/>
          <a:p>
            <a:fld id="{A9D0D3B2-DD6D-4BF7-9F91-8FAE496AC79B}" type="datetime1">
              <a:rPr lang="en-US" smtClean="0"/>
              <a:t>8/13/2018</a:t>
            </a:fld>
            <a:endParaRPr lang="en-US"/>
          </a:p>
        </p:txBody>
      </p:sp>
      <p:sp>
        <p:nvSpPr>
          <p:cNvPr id="6" name="Footer Placeholder 5">
            <a:extLst>
              <a:ext uri="{FF2B5EF4-FFF2-40B4-BE49-F238E27FC236}">
                <a16:creationId xmlns:a16="http://schemas.microsoft.com/office/drawing/2014/main" id="{038EB77D-AD54-4C96-AC00-F3AD506186FF}"/>
              </a:ext>
            </a:extLst>
          </p:cNvPr>
          <p:cNvSpPr>
            <a:spLocks noGrp="1"/>
          </p:cNvSpPr>
          <p:nvPr>
            <p:ph type="ftr" sz="quarter" idx="11"/>
          </p:nvPr>
        </p:nvSpPr>
        <p:spPr bwMode="gray"/>
        <p:txBody>
          <a:bodyPr/>
          <a:lstStyle/>
          <a:p>
            <a:r>
              <a:rPr lang="en-US"/>
              <a:t>© 2018 HGA</a:t>
            </a:r>
          </a:p>
        </p:txBody>
      </p:sp>
      <p:sp>
        <p:nvSpPr>
          <p:cNvPr id="7" name="Slide Number Placeholder 6">
            <a:extLst>
              <a:ext uri="{FF2B5EF4-FFF2-40B4-BE49-F238E27FC236}">
                <a16:creationId xmlns:a16="http://schemas.microsoft.com/office/drawing/2014/main" id="{E4CC8E5A-77F1-4FD4-9E15-E36CB71DF0F8}"/>
              </a:ext>
            </a:extLst>
          </p:cNvPr>
          <p:cNvSpPr>
            <a:spLocks noGrp="1"/>
          </p:cNvSpPr>
          <p:nvPr>
            <p:ph type="sldNum" sz="quarter" idx="12"/>
          </p:nvPr>
        </p:nvSpPr>
        <p:spPr bwMode="gray"/>
        <p:txBody>
          <a:bodyPr/>
          <a:lstStyle/>
          <a:p>
            <a:fld id="{F46EF868-7C93-4939-A1D5-876EDC915578}" type="slidenum">
              <a:rPr lang="en-US" smtClean="0"/>
              <a:t>‹#›</a:t>
            </a:fld>
            <a:endParaRPr lang="en-US"/>
          </a:p>
        </p:txBody>
      </p:sp>
      <p:sp>
        <p:nvSpPr>
          <p:cNvPr id="8" name="Rectangle 7">
            <a:extLst>
              <a:ext uri="{FF2B5EF4-FFF2-40B4-BE49-F238E27FC236}">
                <a16:creationId xmlns:a16="http://schemas.microsoft.com/office/drawing/2014/main" id="{6976C581-4506-45EF-9E32-38AFCC4A7508}"/>
              </a:ext>
            </a:extLst>
          </p:cNvPr>
          <p:cNvSpPr/>
          <p:nvPr userDrawn="1"/>
        </p:nvSpPr>
        <p:spPr bwMode="gray">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3250" b="1" dirty="0"/>
              <a:t>DO NOT USE</a:t>
            </a:r>
          </a:p>
        </p:txBody>
      </p:sp>
    </p:spTree>
    <p:extLst>
      <p:ext uri="{BB962C8B-B14F-4D97-AF65-F5344CB8AC3E}">
        <p14:creationId xmlns:p14="http://schemas.microsoft.com/office/powerpoint/2010/main" val="734405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15" name="Table Placeholder 4"/>
          <p:cNvSpPr>
            <a:spLocks noGrp="1"/>
          </p:cNvSpPr>
          <p:nvPr>
            <p:ph type="tbl" sz="quarter" idx="12"/>
          </p:nvPr>
        </p:nvSpPr>
        <p:spPr>
          <a:xfrm>
            <a:off x="682329" y="2102110"/>
            <a:ext cx="8541345" cy="4181186"/>
          </a:xfrm>
        </p:spPr>
        <p:txBody>
          <a:bodyPr/>
          <a:lstStyle/>
          <a:p>
            <a:r>
              <a:rPr lang="en-US" dirty="0"/>
              <a:t>Click icon to add table</a:t>
            </a:r>
          </a:p>
        </p:txBody>
      </p:sp>
      <p:sp>
        <p:nvSpPr>
          <p:cNvPr id="16" name="Text Placeholder 11"/>
          <p:cNvSpPr>
            <a:spLocks noGrp="1"/>
          </p:cNvSpPr>
          <p:nvPr>
            <p:ph type="body" sz="quarter" idx="13" hasCustomPrompt="1"/>
          </p:nvPr>
        </p:nvSpPr>
        <p:spPr>
          <a:xfrm>
            <a:off x="682329" y="1350934"/>
            <a:ext cx="854134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17"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7"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17072822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2"/>
            <a:ext cx="9906000" cy="1238250"/>
          </a:xfrm>
          <a:prstGeom prst="rect">
            <a:avLst/>
          </a:prstGeom>
        </p:spPr>
      </p:pic>
      <p:sp>
        <p:nvSpPr>
          <p:cNvPr id="8" name="Title 1"/>
          <p:cNvSpPr>
            <a:spLocks noGrp="1"/>
          </p:cNvSpPr>
          <p:nvPr>
            <p:ph type="title"/>
          </p:nvPr>
        </p:nvSpPr>
        <p:spPr>
          <a:xfrm>
            <a:off x="681038" y="365128"/>
            <a:ext cx="6164380" cy="524107"/>
          </a:xfrm>
        </p:spPr>
        <p:txBody>
          <a:bodyPr>
            <a:noAutofit/>
          </a:bodyPr>
          <a:lstStyle>
            <a:lvl1pPr>
              <a:defRPr sz="3200">
                <a:solidFill>
                  <a:schemeClr val="bg1"/>
                </a:solidFill>
              </a:defRPr>
            </a:lvl1pPr>
          </a:lstStyle>
          <a:p>
            <a:r>
              <a:rPr lang="en-US"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2890" y="5240660"/>
            <a:ext cx="1673110" cy="1617340"/>
          </a:xfrm>
          <a:prstGeom prst="rect">
            <a:avLst/>
          </a:prstGeom>
        </p:spPr>
      </p:pic>
      <p:sp>
        <p:nvSpPr>
          <p:cNvPr id="5" name="Footer Placeholder 2"/>
          <p:cNvSpPr>
            <a:spLocks noChangeArrowheads="1"/>
          </p:cNvSpPr>
          <p:nvPr userDrawn="1"/>
        </p:nvSpPr>
        <p:spPr bwMode="auto">
          <a:xfrm>
            <a:off x="677863" y="6413502"/>
            <a:ext cx="7315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zh-CN" sz="1000" dirty="0">
                <a:solidFill>
                  <a:schemeClr val="tx1"/>
                </a:solidFill>
                <a:latin typeface="Montserrat" pitchFamily="50" charset="0"/>
                <a:ea typeface="SimSun" pitchFamily="2" charset="-122"/>
              </a:rPr>
              <a:t>CABA Intelligent</a:t>
            </a:r>
            <a:r>
              <a:rPr lang="en-US" altLang="zh-CN" sz="1000" baseline="0" dirty="0">
                <a:solidFill>
                  <a:schemeClr val="tx1"/>
                </a:solidFill>
                <a:latin typeface="Montserrat" pitchFamily="50" charset="0"/>
                <a:ea typeface="SimSun" pitchFamily="2" charset="-122"/>
              </a:rPr>
              <a:t> Buildings Council (IBC)</a:t>
            </a:r>
            <a:endParaRPr lang="en-US" altLang="zh-CN" sz="1000" dirty="0">
              <a:solidFill>
                <a:schemeClr val="tx1"/>
              </a:solidFill>
              <a:latin typeface="Montserrat" pitchFamily="50" charset="0"/>
              <a:ea typeface="SimSun" pitchFamily="2" charset="-122"/>
            </a:endParaRPr>
          </a:p>
        </p:txBody>
      </p:sp>
    </p:spTree>
    <p:extLst>
      <p:ext uri="{BB962C8B-B14F-4D97-AF65-F5344CB8AC3E}">
        <p14:creationId xmlns:p14="http://schemas.microsoft.com/office/powerpoint/2010/main" val="413351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6.png"/><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7" y="365128"/>
            <a:ext cx="5584508" cy="44767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81038" y="1233488"/>
            <a:ext cx="8543925" cy="4943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Lst>
  <p:hf hdr="0" dt="0"/>
  <p:txStyles>
    <p:titleStyle>
      <a:lvl1pPr algn="l" defTabSz="914400" rtl="0" eaLnBrk="1" latinLnBrk="0" hangingPunct="1">
        <a:lnSpc>
          <a:spcPct val="90000"/>
        </a:lnSpc>
        <a:spcBef>
          <a:spcPct val="0"/>
        </a:spcBef>
        <a:buNone/>
        <a:defRPr sz="2000" kern="1200" baseline="0">
          <a:solidFill>
            <a:schemeClr val="tx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0"/>
          <p:cNvSpPr>
            <a:spLocks noGrp="1" noChangeArrowheads="1"/>
          </p:cNvSpPr>
          <p:nvPr>
            <p:ph type="title"/>
          </p:nvPr>
        </p:nvSpPr>
        <p:spPr bwMode="auto">
          <a:xfrm>
            <a:off x="466368" y="390744"/>
            <a:ext cx="9095674" cy="4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1027" name="Picture 72" descr="Jll_footer_11300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 y="6129557"/>
            <a:ext cx="9911059" cy="7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6"/>
          <p:cNvSpPr>
            <a:spLocks noGrp="1" noChangeArrowheads="1"/>
          </p:cNvSpPr>
          <p:nvPr>
            <p:ph type="body" idx="1"/>
          </p:nvPr>
        </p:nvSpPr>
        <p:spPr bwMode="auto">
          <a:xfrm>
            <a:off x="405669" y="1599769"/>
            <a:ext cx="8581760" cy="434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 name="Rectangle 2"/>
          <p:cNvSpPr/>
          <p:nvPr userDrawn="1"/>
        </p:nvSpPr>
        <p:spPr>
          <a:xfrm>
            <a:off x="356099" y="6181511"/>
            <a:ext cx="1989900" cy="67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31" b="0">
              <a:solidFill>
                <a:srgbClr val="FFFFFF"/>
              </a:solidFill>
            </a:endParaRPr>
          </a:p>
        </p:txBody>
      </p:sp>
      <p:pic>
        <p:nvPicPr>
          <p:cNvPr id="1030" name="Picture 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4067" y="6321136"/>
            <a:ext cx="728382"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2" descr="exp_Logo_rgb (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862997" y="6277841"/>
            <a:ext cx="699044" cy="4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12652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8" r:id="rId4"/>
    <p:sldLayoutId id="2147483879" r:id="rId5"/>
  </p:sldLayoutIdLst>
  <p:transition>
    <p:fade/>
  </p:transition>
  <p:hf sldNum="0" hdr="0" dt="0"/>
  <p:txStyles>
    <p:titleStyle>
      <a:lvl1pPr algn="l" rtl="0" eaLnBrk="0" fontAlgn="base" hangingPunct="0">
        <a:spcBef>
          <a:spcPct val="0"/>
        </a:spcBef>
        <a:spcAft>
          <a:spcPct val="0"/>
        </a:spcAft>
        <a:defRPr sz="2358">
          <a:solidFill>
            <a:schemeClr val="tx1"/>
          </a:solidFill>
          <a:latin typeface="+mj-lt"/>
          <a:ea typeface="+mj-ea"/>
          <a:cs typeface="+mj-cs"/>
        </a:defRPr>
      </a:lvl1pPr>
      <a:lvl2pPr algn="l" rtl="0" eaLnBrk="0" fontAlgn="base" hangingPunct="0">
        <a:spcBef>
          <a:spcPct val="0"/>
        </a:spcBef>
        <a:spcAft>
          <a:spcPct val="0"/>
        </a:spcAft>
        <a:defRPr sz="2358">
          <a:solidFill>
            <a:schemeClr val="tx1"/>
          </a:solidFill>
          <a:latin typeface="Times New Roman" pitchFamily="18" charset="0"/>
        </a:defRPr>
      </a:lvl2pPr>
      <a:lvl3pPr algn="l" rtl="0" eaLnBrk="0" fontAlgn="base" hangingPunct="0">
        <a:spcBef>
          <a:spcPct val="0"/>
        </a:spcBef>
        <a:spcAft>
          <a:spcPct val="0"/>
        </a:spcAft>
        <a:defRPr sz="2358">
          <a:solidFill>
            <a:schemeClr val="tx1"/>
          </a:solidFill>
          <a:latin typeface="Times New Roman" pitchFamily="18" charset="0"/>
        </a:defRPr>
      </a:lvl3pPr>
      <a:lvl4pPr algn="l" rtl="0" eaLnBrk="0" fontAlgn="base" hangingPunct="0">
        <a:spcBef>
          <a:spcPct val="0"/>
        </a:spcBef>
        <a:spcAft>
          <a:spcPct val="0"/>
        </a:spcAft>
        <a:defRPr sz="2358">
          <a:solidFill>
            <a:schemeClr val="tx1"/>
          </a:solidFill>
          <a:latin typeface="Times New Roman" pitchFamily="18" charset="0"/>
        </a:defRPr>
      </a:lvl4pPr>
      <a:lvl5pPr algn="l" rtl="0" eaLnBrk="0" fontAlgn="base" hangingPunct="0">
        <a:spcBef>
          <a:spcPct val="0"/>
        </a:spcBef>
        <a:spcAft>
          <a:spcPct val="0"/>
        </a:spcAft>
        <a:defRPr sz="2358">
          <a:solidFill>
            <a:schemeClr val="tx1"/>
          </a:solidFill>
          <a:latin typeface="Times New Roman" pitchFamily="18" charset="0"/>
        </a:defRPr>
      </a:lvl5pPr>
      <a:lvl6pPr marL="427357" algn="l" rtl="0" fontAlgn="base">
        <a:spcBef>
          <a:spcPct val="0"/>
        </a:spcBef>
        <a:spcAft>
          <a:spcPct val="0"/>
        </a:spcAft>
        <a:defRPr sz="2677">
          <a:solidFill>
            <a:schemeClr val="tx1"/>
          </a:solidFill>
          <a:latin typeface="Times New Roman" pitchFamily="18" charset="0"/>
        </a:defRPr>
      </a:lvl6pPr>
      <a:lvl7pPr marL="854715" algn="l" rtl="0" fontAlgn="base">
        <a:spcBef>
          <a:spcPct val="0"/>
        </a:spcBef>
        <a:spcAft>
          <a:spcPct val="0"/>
        </a:spcAft>
        <a:defRPr sz="2677">
          <a:solidFill>
            <a:schemeClr val="tx1"/>
          </a:solidFill>
          <a:latin typeface="Times New Roman" pitchFamily="18" charset="0"/>
        </a:defRPr>
      </a:lvl7pPr>
      <a:lvl8pPr marL="1282073" algn="l" rtl="0" fontAlgn="base">
        <a:spcBef>
          <a:spcPct val="0"/>
        </a:spcBef>
        <a:spcAft>
          <a:spcPct val="0"/>
        </a:spcAft>
        <a:defRPr sz="2677">
          <a:solidFill>
            <a:schemeClr val="tx1"/>
          </a:solidFill>
          <a:latin typeface="Times New Roman" pitchFamily="18" charset="0"/>
        </a:defRPr>
      </a:lvl8pPr>
      <a:lvl9pPr marL="1709430" algn="l" rtl="0" fontAlgn="base">
        <a:spcBef>
          <a:spcPct val="0"/>
        </a:spcBef>
        <a:spcAft>
          <a:spcPct val="0"/>
        </a:spcAft>
        <a:defRPr sz="2677">
          <a:solidFill>
            <a:schemeClr val="tx1"/>
          </a:solidFill>
          <a:latin typeface="Times New Roman" pitchFamily="18" charset="0"/>
        </a:defRPr>
      </a:lvl9pPr>
    </p:titleStyle>
    <p:bodyStyle>
      <a:lvl1pPr marL="182108" indent="-182108" algn="l" rtl="0" eaLnBrk="0" fontAlgn="base" hangingPunct="0">
        <a:spcBef>
          <a:spcPct val="50000"/>
        </a:spcBef>
        <a:spcAft>
          <a:spcPct val="0"/>
        </a:spcAft>
        <a:buClr>
          <a:schemeClr val="tx1"/>
        </a:buClr>
        <a:buFont typeface="Times New Roman" panose="02020603050405020304" pitchFamily="18" charset="0"/>
        <a:buChar char="•"/>
        <a:defRPr sz="2039">
          <a:solidFill>
            <a:schemeClr val="tx1"/>
          </a:solidFill>
          <a:latin typeface="+mn-lt"/>
          <a:ea typeface="+mn-ea"/>
          <a:cs typeface="+mn-cs"/>
        </a:defRPr>
      </a:lvl1pPr>
      <a:lvl2pPr marL="327795" indent="-143663" algn="l" rtl="0" eaLnBrk="0" fontAlgn="base" hangingPunct="0">
        <a:spcBef>
          <a:spcPct val="30000"/>
        </a:spcBef>
        <a:spcAft>
          <a:spcPct val="0"/>
        </a:spcAft>
        <a:buClr>
          <a:schemeClr val="tx1"/>
        </a:buClr>
        <a:buFont typeface="Times New Roman" panose="02020603050405020304" pitchFamily="18" charset="0"/>
        <a:buChar char="-"/>
        <a:defRPr sz="1848">
          <a:solidFill>
            <a:schemeClr val="tx1"/>
          </a:solidFill>
          <a:latin typeface="+mn-lt"/>
        </a:defRPr>
      </a:lvl2pPr>
      <a:lvl3pPr marL="472471" indent="-143663" algn="l" rtl="0" eaLnBrk="0" fontAlgn="base" hangingPunct="0">
        <a:spcBef>
          <a:spcPct val="30000"/>
        </a:spcBef>
        <a:spcAft>
          <a:spcPct val="0"/>
        </a:spcAft>
        <a:buClr>
          <a:schemeClr val="tx1"/>
        </a:buClr>
        <a:buFont typeface="Times New Roman" panose="02020603050405020304" pitchFamily="18" charset="0"/>
        <a:buChar char="-"/>
        <a:defRPr>
          <a:solidFill>
            <a:schemeClr val="tx1"/>
          </a:solidFill>
          <a:latin typeface="+mn-lt"/>
        </a:defRPr>
      </a:lvl3pPr>
      <a:lvl4pPr marL="618157" indent="-143663" algn="l" rtl="0" eaLnBrk="0" fontAlgn="base" hangingPunct="0">
        <a:spcBef>
          <a:spcPct val="30000"/>
        </a:spcBef>
        <a:spcAft>
          <a:spcPct val="0"/>
        </a:spcAft>
        <a:buClr>
          <a:schemeClr val="tx1"/>
        </a:buClr>
        <a:buFont typeface="Times New Roman" panose="02020603050405020304" pitchFamily="18" charset="0"/>
        <a:buChar char="-"/>
        <a:defRPr sz="1402">
          <a:solidFill>
            <a:schemeClr val="tx1"/>
          </a:solidFill>
          <a:latin typeface="+mn-lt"/>
        </a:defRPr>
      </a:lvl4pPr>
      <a:lvl5pPr marL="745633" indent="-125453" algn="l" rtl="0" eaLnBrk="0" fontAlgn="base" hangingPunct="0">
        <a:spcBef>
          <a:spcPct val="30000"/>
        </a:spcBef>
        <a:spcAft>
          <a:spcPct val="0"/>
        </a:spcAft>
        <a:buClr>
          <a:schemeClr val="tx1"/>
        </a:buClr>
        <a:buFont typeface="Times New Roman" panose="02020603050405020304" pitchFamily="18" charset="0"/>
        <a:buChar char="-"/>
        <a:defRPr sz="1338">
          <a:solidFill>
            <a:schemeClr val="tx1"/>
          </a:solidFill>
          <a:latin typeface="+mn-lt"/>
        </a:defRPr>
      </a:lvl5pPr>
      <a:lvl6pPr marL="1173750"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6pPr>
      <a:lvl7pPr marL="1601108"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7pPr>
      <a:lvl8pPr marL="2028466"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8pPr>
      <a:lvl9pPr marL="2455823"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9pPr>
    </p:bodyStyle>
    <p:otherStyle>
      <a:defPPr>
        <a:defRPr lang="en-US"/>
      </a:defPPr>
      <a:lvl1pPr marL="0" algn="l" defTabSz="854715" rtl="0" eaLnBrk="1" latinLnBrk="0" hangingPunct="1">
        <a:defRPr sz="1721" kern="1200">
          <a:solidFill>
            <a:schemeClr val="tx1"/>
          </a:solidFill>
          <a:latin typeface="+mn-lt"/>
          <a:ea typeface="+mn-ea"/>
          <a:cs typeface="+mn-cs"/>
        </a:defRPr>
      </a:lvl1pPr>
      <a:lvl2pPr marL="427357" algn="l" defTabSz="854715" rtl="0" eaLnBrk="1" latinLnBrk="0" hangingPunct="1">
        <a:defRPr sz="1721" kern="1200">
          <a:solidFill>
            <a:schemeClr val="tx1"/>
          </a:solidFill>
          <a:latin typeface="+mn-lt"/>
          <a:ea typeface="+mn-ea"/>
          <a:cs typeface="+mn-cs"/>
        </a:defRPr>
      </a:lvl2pPr>
      <a:lvl3pPr marL="854715" algn="l" defTabSz="854715" rtl="0" eaLnBrk="1" latinLnBrk="0" hangingPunct="1">
        <a:defRPr sz="1721" kern="1200">
          <a:solidFill>
            <a:schemeClr val="tx1"/>
          </a:solidFill>
          <a:latin typeface="+mn-lt"/>
          <a:ea typeface="+mn-ea"/>
          <a:cs typeface="+mn-cs"/>
        </a:defRPr>
      </a:lvl3pPr>
      <a:lvl4pPr marL="1282073" algn="l" defTabSz="854715" rtl="0" eaLnBrk="1" latinLnBrk="0" hangingPunct="1">
        <a:defRPr sz="1721" kern="1200">
          <a:solidFill>
            <a:schemeClr val="tx1"/>
          </a:solidFill>
          <a:latin typeface="+mn-lt"/>
          <a:ea typeface="+mn-ea"/>
          <a:cs typeface="+mn-cs"/>
        </a:defRPr>
      </a:lvl4pPr>
      <a:lvl5pPr marL="1709430" algn="l" defTabSz="854715" rtl="0" eaLnBrk="1" latinLnBrk="0" hangingPunct="1">
        <a:defRPr sz="1721" kern="1200">
          <a:solidFill>
            <a:schemeClr val="tx1"/>
          </a:solidFill>
          <a:latin typeface="+mn-lt"/>
          <a:ea typeface="+mn-ea"/>
          <a:cs typeface="+mn-cs"/>
        </a:defRPr>
      </a:lvl5pPr>
      <a:lvl6pPr marL="2136789" algn="l" defTabSz="854715" rtl="0" eaLnBrk="1" latinLnBrk="0" hangingPunct="1">
        <a:defRPr sz="1721" kern="1200">
          <a:solidFill>
            <a:schemeClr val="tx1"/>
          </a:solidFill>
          <a:latin typeface="+mn-lt"/>
          <a:ea typeface="+mn-ea"/>
          <a:cs typeface="+mn-cs"/>
        </a:defRPr>
      </a:lvl6pPr>
      <a:lvl7pPr marL="2564145" algn="l" defTabSz="854715" rtl="0" eaLnBrk="1" latinLnBrk="0" hangingPunct="1">
        <a:defRPr sz="1721" kern="1200">
          <a:solidFill>
            <a:schemeClr val="tx1"/>
          </a:solidFill>
          <a:latin typeface="+mn-lt"/>
          <a:ea typeface="+mn-ea"/>
          <a:cs typeface="+mn-cs"/>
        </a:defRPr>
      </a:lvl7pPr>
      <a:lvl8pPr marL="2991503" algn="l" defTabSz="854715" rtl="0" eaLnBrk="1" latinLnBrk="0" hangingPunct="1">
        <a:defRPr sz="1721" kern="1200">
          <a:solidFill>
            <a:schemeClr val="tx1"/>
          </a:solidFill>
          <a:latin typeface="+mn-lt"/>
          <a:ea typeface="+mn-ea"/>
          <a:cs typeface="+mn-cs"/>
        </a:defRPr>
      </a:lvl8pPr>
      <a:lvl9pPr marL="3418861" algn="l" defTabSz="854715" rtl="0" eaLnBrk="1" latinLnBrk="0" hangingPunct="1">
        <a:defRPr sz="172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60"/>
          <p:cNvSpPr>
            <a:spLocks noGrp="1" noChangeArrowheads="1"/>
          </p:cNvSpPr>
          <p:nvPr>
            <p:ph type="title"/>
          </p:nvPr>
        </p:nvSpPr>
        <p:spPr bwMode="auto">
          <a:xfrm>
            <a:off x="466368" y="390744"/>
            <a:ext cx="9095674" cy="45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pic>
        <p:nvPicPr>
          <p:cNvPr id="8195" name="Picture 72" descr="Jll_footer_113007"/>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6129557"/>
            <a:ext cx="9911059" cy="7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6"/>
          <p:cNvSpPr>
            <a:spLocks noGrp="1" noChangeArrowheads="1"/>
          </p:cNvSpPr>
          <p:nvPr>
            <p:ph type="body" idx="1"/>
          </p:nvPr>
        </p:nvSpPr>
        <p:spPr bwMode="auto">
          <a:xfrm>
            <a:off x="405669" y="1599769"/>
            <a:ext cx="8581760" cy="434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 name="Rectangle 2"/>
          <p:cNvSpPr/>
          <p:nvPr userDrawn="1"/>
        </p:nvSpPr>
        <p:spPr>
          <a:xfrm>
            <a:off x="356099" y="6181511"/>
            <a:ext cx="1989900" cy="676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231" b="0">
              <a:solidFill>
                <a:srgbClr val="FFFFFF"/>
              </a:solidFill>
            </a:endParaRPr>
          </a:p>
        </p:txBody>
      </p:sp>
      <p:pic>
        <p:nvPicPr>
          <p:cNvPr id="8198" name="Picture 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14067" y="6321136"/>
            <a:ext cx="728382" cy="34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59409" y="6275678"/>
            <a:ext cx="394540" cy="42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698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2" r:id="rId3"/>
    <p:sldLayoutId id="2147483923" r:id="rId4"/>
    <p:sldLayoutId id="2147483924" r:id="rId5"/>
    <p:sldLayoutId id="2147483925" r:id="rId6"/>
    <p:sldLayoutId id="2147483926" r:id="rId7"/>
    <p:sldLayoutId id="2147483927" r:id="rId8"/>
    <p:sldLayoutId id="2147483928" r:id="rId9"/>
  </p:sldLayoutIdLst>
  <p:transition>
    <p:fade/>
  </p:transition>
  <p:hf sldNum="0" hdr="0" dt="0"/>
  <p:txStyles>
    <p:titleStyle>
      <a:lvl1pPr algn="l" rtl="0" eaLnBrk="0" fontAlgn="base" hangingPunct="0">
        <a:spcBef>
          <a:spcPct val="0"/>
        </a:spcBef>
        <a:spcAft>
          <a:spcPct val="0"/>
        </a:spcAft>
        <a:defRPr sz="2358">
          <a:solidFill>
            <a:schemeClr val="tx1"/>
          </a:solidFill>
          <a:latin typeface="+mj-lt"/>
          <a:ea typeface="+mj-ea"/>
          <a:cs typeface="+mj-cs"/>
        </a:defRPr>
      </a:lvl1pPr>
      <a:lvl2pPr algn="l" rtl="0" eaLnBrk="0" fontAlgn="base" hangingPunct="0">
        <a:spcBef>
          <a:spcPct val="0"/>
        </a:spcBef>
        <a:spcAft>
          <a:spcPct val="0"/>
        </a:spcAft>
        <a:defRPr sz="2358">
          <a:solidFill>
            <a:schemeClr val="tx1"/>
          </a:solidFill>
          <a:latin typeface="Times New Roman" pitchFamily="18" charset="0"/>
        </a:defRPr>
      </a:lvl2pPr>
      <a:lvl3pPr algn="l" rtl="0" eaLnBrk="0" fontAlgn="base" hangingPunct="0">
        <a:spcBef>
          <a:spcPct val="0"/>
        </a:spcBef>
        <a:spcAft>
          <a:spcPct val="0"/>
        </a:spcAft>
        <a:defRPr sz="2358">
          <a:solidFill>
            <a:schemeClr val="tx1"/>
          </a:solidFill>
          <a:latin typeface="Times New Roman" pitchFamily="18" charset="0"/>
        </a:defRPr>
      </a:lvl3pPr>
      <a:lvl4pPr algn="l" rtl="0" eaLnBrk="0" fontAlgn="base" hangingPunct="0">
        <a:spcBef>
          <a:spcPct val="0"/>
        </a:spcBef>
        <a:spcAft>
          <a:spcPct val="0"/>
        </a:spcAft>
        <a:defRPr sz="2358">
          <a:solidFill>
            <a:schemeClr val="tx1"/>
          </a:solidFill>
          <a:latin typeface="Times New Roman" pitchFamily="18" charset="0"/>
        </a:defRPr>
      </a:lvl4pPr>
      <a:lvl5pPr algn="l" rtl="0" eaLnBrk="0" fontAlgn="base" hangingPunct="0">
        <a:spcBef>
          <a:spcPct val="0"/>
        </a:spcBef>
        <a:spcAft>
          <a:spcPct val="0"/>
        </a:spcAft>
        <a:defRPr sz="2358">
          <a:solidFill>
            <a:schemeClr val="tx1"/>
          </a:solidFill>
          <a:latin typeface="Times New Roman" pitchFamily="18" charset="0"/>
        </a:defRPr>
      </a:lvl5pPr>
      <a:lvl6pPr marL="427357" algn="l" rtl="0" fontAlgn="base">
        <a:spcBef>
          <a:spcPct val="0"/>
        </a:spcBef>
        <a:spcAft>
          <a:spcPct val="0"/>
        </a:spcAft>
        <a:defRPr sz="2677">
          <a:solidFill>
            <a:schemeClr val="tx1"/>
          </a:solidFill>
          <a:latin typeface="Times New Roman" pitchFamily="18" charset="0"/>
        </a:defRPr>
      </a:lvl6pPr>
      <a:lvl7pPr marL="854715" algn="l" rtl="0" fontAlgn="base">
        <a:spcBef>
          <a:spcPct val="0"/>
        </a:spcBef>
        <a:spcAft>
          <a:spcPct val="0"/>
        </a:spcAft>
        <a:defRPr sz="2677">
          <a:solidFill>
            <a:schemeClr val="tx1"/>
          </a:solidFill>
          <a:latin typeface="Times New Roman" pitchFamily="18" charset="0"/>
        </a:defRPr>
      </a:lvl7pPr>
      <a:lvl8pPr marL="1282073" algn="l" rtl="0" fontAlgn="base">
        <a:spcBef>
          <a:spcPct val="0"/>
        </a:spcBef>
        <a:spcAft>
          <a:spcPct val="0"/>
        </a:spcAft>
        <a:defRPr sz="2677">
          <a:solidFill>
            <a:schemeClr val="tx1"/>
          </a:solidFill>
          <a:latin typeface="Times New Roman" pitchFamily="18" charset="0"/>
        </a:defRPr>
      </a:lvl8pPr>
      <a:lvl9pPr marL="1709430" algn="l" rtl="0" fontAlgn="base">
        <a:spcBef>
          <a:spcPct val="0"/>
        </a:spcBef>
        <a:spcAft>
          <a:spcPct val="0"/>
        </a:spcAft>
        <a:defRPr sz="2677">
          <a:solidFill>
            <a:schemeClr val="tx1"/>
          </a:solidFill>
          <a:latin typeface="Times New Roman" pitchFamily="18" charset="0"/>
        </a:defRPr>
      </a:lvl9pPr>
    </p:titleStyle>
    <p:bodyStyle>
      <a:lvl1pPr marL="182108" indent="-182108" algn="l" rtl="0" eaLnBrk="0" fontAlgn="base" hangingPunct="0">
        <a:spcBef>
          <a:spcPct val="50000"/>
        </a:spcBef>
        <a:spcAft>
          <a:spcPct val="0"/>
        </a:spcAft>
        <a:buClr>
          <a:schemeClr val="tx1"/>
        </a:buClr>
        <a:buFont typeface="Times New Roman" panose="02020603050405020304" pitchFamily="18" charset="0"/>
        <a:buChar char="•"/>
        <a:defRPr sz="2039">
          <a:solidFill>
            <a:schemeClr val="tx1"/>
          </a:solidFill>
          <a:latin typeface="+mn-lt"/>
          <a:ea typeface="+mn-ea"/>
          <a:cs typeface="+mn-cs"/>
        </a:defRPr>
      </a:lvl1pPr>
      <a:lvl2pPr marL="327795" indent="-143663" algn="l" rtl="0" eaLnBrk="0" fontAlgn="base" hangingPunct="0">
        <a:spcBef>
          <a:spcPct val="30000"/>
        </a:spcBef>
        <a:spcAft>
          <a:spcPct val="0"/>
        </a:spcAft>
        <a:buClr>
          <a:schemeClr val="tx1"/>
        </a:buClr>
        <a:buFont typeface="Times New Roman" panose="02020603050405020304" pitchFamily="18" charset="0"/>
        <a:buChar char="-"/>
        <a:defRPr sz="1848">
          <a:solidFill>
            <a:schemeClr val="tx1"/>
          </a:solidFill>
          <a:latin typeface="+mn-lt"/>
        </a:defRPr>
      </a:lvl2pPr>
      <a:lvl3pPr marL="472471" indent="-143663" algn="l" rtl="0" eaLnBrk="0" fontAlgn="base" hangingPunct="0">
        <a:spcBef>
          <a:spcPct val="30000"/>
        </a:spcBef>
        <a:spcAft>
          <a:spcPct val="0"/>
        </a:spcAft>
        <a:buClr>
          <a:schemeClr val="tx1"/>
        </a:buClr>
        <a:buFont typeface="Times New Roman" panose="02020603050405020304" pitchFamily="18" charset="0"/>
        <a:buChar char="-"/>
        <a:defRPr>
          <a:solidFill>
            <a:schemeClr val="tx1"/>
          </a:solidFill>
          <a:latin typeface="+mn-lt"/>
        </a:defRPr>
      </a:lvl3pPr>
      <a:lvl4pPr marL="618157" indent="-143663" algn="l" rtl="0" eaLnBrk="0" fontAlgn="base" hangingPunct="0">
        <a:spcBef>
          <a:spcPct val="30000"/>
        </a:spcBef>
        <a:spcAft>
          <a:spcPct val="0"/>
        </a:spcAft>
        <a:buClr>
          <a:schemeClr val="tx1"/>
        </a:buClr>
        <a:buFont typeface="Times New Roman" panose="02020603050405020304" pitchFamily="18" charset="0"/>
        <a:buChar char="-"/>
        <a:defRPr sz="1402">
          <a:solidFill>
            <a:schemeClr val="tx1"/>
          </a:solidFill>
          <a:latin typeface="+mn-lt"/>
        </a:defRPr>
      </a:lvl4pPr>
      <a:lvl5pPr marL="745633" indent="-125453" algn="l" rtl="0" eaLnBrk="0" fontAlgn="base" hangingPunct="0">
        <a:spcBef>
          <a:spcPct val="30000"/>
        </a:spcBef>
        <a:spcAft>
          <a:spcPct val="0"/>
        </a:spcAft>
        <a:buClr>
          <a:schemeClr val="tx1"/>
        </a:buClr>
        <a:buFont typeface="Times New Roman" panose="02020603050405020304" pitchFamily="18" charset="0"/>
        <a:buChar char="-"/>
        <a:defRPr sz="1338">
          <a:solidFill>
            <a:schemeClr val="tx1"/>
          </a:solidFill>
          <a:latin typeface="+mn-lt"/>
        </a:defRPr>
      </a:lvl5pPr>
      <a:lvl6pPr marL="1173750"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6pPr>
      <a:lvl7pPr marL="1601108"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7pPr>
      <a:lvl8pPr marL="2028466"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8pPr>
      <a:lvl9pPr marL="2455823" indent="-126131" algn="l" rtl="0" fontAlgn="base">
        <a:spcBef>
          <a:spcPct val="30000"/>
        </a:spcBef>
        <a:spcAft>
          <a:spcPct val="0"/>
        </a:spcAft>
        <a:buClr>
          <a:schemeClr val="tx1"/>
        </a:buClr>
        <a:buFont typeface="Times New Roman" pitchFamily="18" charset="0"/>
        <a:buChar char="-"/>
        <a:defRPr sz="1338">
          <a:solidFill>
            <a:schemeClr val="tx1"/>
          </a:solidFill>
          <a:latin typeface="+mn-lt"/>
        </a:defRPr>
      </a:lvl9pPr>
    </p:bodyStyle>
    <p:otherStyle>
      <a:defPPr>
        <a:defRPr lang="en-US"/>
      </a:defPPr>
      <a:lvl1pPr marL="0" algn="l" defTabSz="854715" rtl="0" eaLnBrk="1" latinLnBrk="0" hangingPunct="1">
        <a:defRPr sz="1721" kern="1200">
          <a:solidFill>
            <a:schemeClr val="tx1"/>
          </a:solidFill>
          <a:latin typeface="+mn-lt"/>
          <a:ea typeface="+mn-ea"/>
          <a:cs typeface="+mn-cs"/>
        </a:defRPr>
      </a:lvl1pPr>
      <a:lvl2pPr marL="427357" algn="l" defTabSz="854715" rtl="0" eaLnBrk="1" latinLnBrk="0" hangingPunct="1">
        <a:defRPr sz="1721" kern="1200">
          <a:solidFill>
            <a:schemeClr val="tx1"/>
          </a:solidFill>
          <a:latin typeface="+mn-lt"/>
          <a:ea typeface="+mn-ea"/>
          <a:cs typeface="+mn-cs"/>
        </a:defRPr>
      </a:lvl2pPr>
      <a:lvl3pPr marL="854715" algn="l" defTabSz="854715" rtl="0" eaLnBrk="1" latinLnBrk="0" hangingPunct="1">
        <a:defRPr sz="1721" kern="1200">
          <a:solidFill>
            <a:schemeClr val="tx1"/>
          </a:solidFill>
          <a:latin typeface="+mn-lt"/>
          <a:ea typeface="+mn-ea"/>
          <a:cs typeface="+mn-cs"/>
        </a:defRPr>
      </a:lvl3pPr>
      <a:lvl4pPr marL="1282073" algn="l" defTabSz="854715" rtl="0" eaLnBrk="1" latinLnBrk="0" hangingPunct="1">
        <a:defRPr sz="1721" kern="1200">
          <a:solidFill>
            <a:schemeClr val="tx1"/>
          </a:solidFill>
          <a:latin typeface="+mn-lt"/>
          <a:ea typeface="+mn-ea"/>
          <a:cs typeface="+mn-cs"/>
        </a:defRPr>
      </a:lvl4pPr>
      <a:lvl5pPr marL="1709430" algn="l" defTabSz="854715" rtl="0" eaLnBrk="1" latinLnBrk="0" hangingPunct="1">
        <a:defRPr sz="1721" kern="1200">
          <a:solidFill>
            <a:schemeClr val="tx1"/>
          </a:solidFill>
          <a:latin typeface="+mn-lt"/>
          <a:ea typeface="+mn-ea"/>
          <a:cs typeface="+mn-cs"/>
        </a:defRPr>
      </a:lvl5pPr>
      <a:lvl6pPr marL="2136789" algn="l" defTabSz="854715" rtl="0" eaLnBrk="1" latinLnBrk="0" hangingPunct="1">
        <a:defRPr sz="1721" kern="1200">
          <a:solidFill>
            <a:schemeClr val="tx1"/>
          </a:solidFill>
          <a:latin typeface="+mn-lt"/>
          <a:ea typeface="+mn-ea"/>
          <a:cs typeface="+mn-cs"/>
        </a:defRPr>
      </a:lvl6pPr>
      <a:lvl7pPr marL="2564145" algn="l" defTabSz="854715" rtl="0" eaLnBrk="1" latinLnBrk="0" hangingPunct="1">
        <a:defRPr sz="1721" kern="1200">
          <a:solidFill>
            <a:schemeClr val="tx1"/>
          </a:solidFill>
          <a:latin typeface="+mn-lt"/>
          <a:ea typeface="+mn-ea"/>
          <a:cs typeface="+mn-cs"/>
        </a:defRPr>
      </a:lvl7pPr>
      <a:lvl8pPr marL="2991503" algn="l" defTabSz="854715" rtl="0" eaLnBrk="1" latinLnBrk="0" hangingPunct="1">
        <a:defRPr sz="1721" kern="1200">
          <a:solidFill>
            <a:schemeClr val="tx1"/>
          </a:solidFill>
          <a:latin typeface="+mn-lt"/>
          <a:ea typeface="+mn-ea"/>
          <a:cs typeface="+mn-cs"/>
        </a:defRPr>
      </a:lvl8pPr>
      <a:lvl9pPr marL="3418861" algn="l" defTabSz="854715" rtl="0" eaLnBrk="1" latinLnBrk="0" hangingPunct="1">
        <a:defRPr sz="172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 y="6351448"/>
            <a:ext cx="9906000" cy="501650"/>
          </a:xfrm>
          <a:prstGeom prst="rect">
            <a:avLst/>
          </a:prstGeom>
          <a:solidFill>
            <a:schemeClr val="bg1">
              <a:lumMod val="85000"/>
            </a:schemeClr>
          </a:solidFill>
          <a:ln>
            <a:noFill/>
          </a:ln>
          <a:effectLst>
            <a:outerShdw blurRad="508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AAD9C-B424-4849-B704-533A10CBD67C}" type="datetimeFigureOut">
              <a:rPr lang="en-US" smtClean="0">
                <a:solidFill>
                  <a:prstClr val="black">
                    <a:tint val="75000"/>
                  </a:prstClr>
                </a:solidFill>
              </a:rPr>
              <a:pPr/>
              <a:t>8/13/2018</a:t>
            </a:fld>
            <a:endParaRPr lang="en-US">
              <a:solidFill>
                <a:prstClr val="black">
                  <a:tint val="75000"/>
                </a:prstClr>
              </a:solidFill>
            </a:endParaRPr>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41081" y="6356351"/>
            <a:ext cx="12711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3CA06-DF62-DA44-AC07-3A04CF03F644}"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9906000" cy="132080"/>
          </a:xfrm>
          <a:prstGeom prst="rect">
            <a:avLst/>
          </a:prstGeom>
          <a:solidFill>
            <a:srgbClr val="25AAE2"/>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9850966" y="2298696"/>
            <a:ext cx="55033" cy="436033"/>
          </a:xfrm>
          <a:prstGeom prst="rect">
            <a:avLst/>
          </a:prstGeom>
          <a:solidFill>
            <a:srgbClr val="D3D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9850967" y="2734729"/>
            <a:ext cx="55033" cy="436033"/>
          </a:xfrm>
          <a:prstGeom prst="rect">
            <a:avLst/>
          </a:prstGeom>
          <a:solidFill>
            <a:srgbClr val="087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9850967" y="3170762"/>
            <a:ext cx="55033" cy="436033"/>
          </a:xfrm>
          <a:prstGeom prst="rect">
            <a:avLst/>
          </a:prstGeom>
          <a:solidFill>
            <a:srgbClr val="001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9813819" y="2298696"/>
            <a:ext cx="37147" cy="1308099"/>
          </a:xfrm>
          <a:prstGeom prst="rect">
            <a:avLst/>
          </a:prstGeom>
          <a:solidFill>
            <a:srgbClr val="25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9037410" y="6386708"/>
            <a:ext cx="810115" cy="431131"/>
          </a:xfrm>
          <a:prstGeom prst="rect">
            <a:avLst/>
          </a:prstGeom>
        </p:spPr>
      </p:pic>
      <p:pic>
        <p:nvPicPr>
          <p:cNvPr id="21" name="Picture 20"/>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5554" y="6365596"/>
            <a:ext cx="486008" cy="471293"/>
          </a:xfrm>
          <a:prstGeom prst="rect">
            <a:avLst/>
          </a:prstGeom>
        </p:spPr>
      </p:pic>
    </p:spTree>
    <p:extLst>
      <p:ext uri="{BB962C8B-B14F-4D97-AF65-F5344CB8AC3E}">
        <p14:creationId xmlns:p14="http://schemas.microsoft.com/office/powerpoint/2010/main" val="376568312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Rectangle 17"/>
          <p:cNvSpPr>
            <a:spLocks noGrp="1" noChangeArrowheads="1"/>
          </p:cNvSpPr>
          <p:nvPr>
            <p:ph type="title"/>
          </p:nvPr>
        </p:nvSpPr>
        <p:spPr bwMode="auto">
          <a:xfrm>
            <a:off x="1595967" y="6261100"/>
            <a:ext cx="8172450"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16101412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ransition>
    <p:fade/>
  </p:transition>
  <p:txStyles>
    <p:titleStyle>
      <a:lvl1pPr algn="r" rtl="0" eaLnBrk="0" fontAlgn="base" hangingPunct="0">
        <a:spcBef>
          <a:spcPct val="0"/>
        </a:spcBef>
        <a:spcAft>
          <a:spcPct val="0"/>
        </a:spcAft>
        <a:defRPr sz="1400" b="0">
          <a:solidFill>
            <a:schemeClr val="bg1"/>
          </a:solidFill>
          <a:latin typeface="+mj-lt"/>
          <a:ea typeface="+mj-ea"/>
          <a:cs typeface="+mj-cs"/>
        </a:defRPr>
      </a:lvl1pPr>
      <a:lvl2pPr algn="r" rtl="0" eaLnBrk="0" fontAlgn="base" hangingPunct="0">
        <a:spcBef>
          <a:spcPct val="0"/>
        </a:spcBef>
        <a:spcAft>
          <a:spcPct val="0"/>
        </a:spcAft>
        <a:defRPr sz="1400" b="1">
          <a:solidFill>
            <a:schemeClr val="bg1"/>
          </a:solidFill>
          <a:latin typeface="Arial" charset="0"/>
        </a:defRPr>
      </a:lvl2pPr>
      <a:lvl3pPr algn="r" rtl="0" eaLnBrk="0" fontAlgn="base" hangingPunct="0">
        <a:spcBef>
          <a:spcPct val="0"/>
        </a:spcBef>
        <a:spcAft>
          <a:spcPct val="0"/>
        </a:spcAft>
        <a:defRPr sz="1400" b="1">
          <a:solidFill>
            <a:schemeClr val="bg1"/>
          </a:solidFill>
          <a:latin typeface="Arial" charset="0"/>
        </a:defRPr>
      </a:lvl3pPr>
      <a:lvl4pPr algn="r" rtl="0" eaLnBrk="0" fontAlgn="base" hangingPunct="0">
        <a:spcBef>
          <a:spcPct val="0"/>
        </a:spcBef>
        <a:spcAft>
          <a:spcPct val="0"/>
        </a:spcAft>
        <a:defRPr sz="1400" b="1">
          <a:solidFill>
            <a:schemeClr val="bg1"/>
          </a:solidFill>
          <a:latin typeface="Arial" charset="0"/>
        </a:defRPr>
      </a:lvl4pPr>
      <a:lvl5pPr algn="r" rtl="0" eaLnBrk="0" fontAlgn="base" hangingPunct="0">
        <a:spcBef>
          <a:spcPct val="0"/>
        </a:spcBef>
        <a:spcAft>
          <a:spcPct val="0"/>
        </a:spcAft>
        <a:defRPr sz="1400" b="1">
          <a:solidFill>
            <a:schemeClr val="bg1"/>
          </a:solidFill>
          <a:latin typeface="Arial" charset="0"/>
        </a:defRPr>
      </a:lvl5pPr>
      <a:lvl6pPr marL="457200" algn="r" rtl="0" eaLnBrk="0" fontAlgn="base" hangingPunct="0">
        <a:spcBef>
          <a:spcPct val="0"/>
        </a:spcBef>
        <a:spcAft>
          <a:spcPct val="0"/>
        </a:spcAft>
        <a:defRPr sz="1400" b="1">
          <a:solidFill>
            <a:schemeClr val="bg1"/>
          </a:solidFill>
          <a:latin typeface="Arial" charset="0"/>
        </a:defRPr>
      </a:lvl6pPr>
      <a:lvl7pPr marL="914400" algn="r" rtl="0" eaLnBrk="0" fontAlgn="base" hangingPunct="0">
        <a:spcBef>
          <a:spcPct val="0"/>
        </a:spcBef>
        <a:spcAft>
          <a:spcPct val="0"/>
        </a:spcAft>
        <a:defRPr sz="1400" b="1">
          <a:solidFill>
            <a:schemeClr val="bg1"/>
          </a:solidFill>
          <a:latin typeface="Arial" charset="0"/>
        </a:defRPr>
      </a:lvl7pPr>
      <a:lvl8pPr marL="1371600" algn="r" rtl="0" eaLnBrk="0" fontAlgn="base" hangingPunct="0">
        <a:spcBef>
          <a:spcPct val="0"/>
        </a:spcBef>
        <a:spcAft>
          <a:spcPct val="0"/>
        </a:spcAft>
        <a:defRPr sz="1400" b="1">
          <a:solidFill>
            <a:schemeClr val="bg1"/>
          </a:solidFill>
          <a:latin typeface="Arial" charset="0"/>
        </a:defRPr>
      </a:lvl8pPr>
      <a:lvl9pPr marL="1828800" algn="r" rtl="0" eaLnBrk="0" fontAlgn="base" hangingPunct="0">
        <a:spcBef>
          <a:spcPct val="0"/>
        </a:spcBef>
        <a:spcAft>
          <a:spcPct val="0"/>
        </a:spcAft>
        <a:defRPr sz="14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Symbol" pitchFamily="18" charset="2"/>
        <a:buChar char="-"/>
        <a:defRPr sz="2400">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bg1"/>
          </a:solidFill>
          <a:latin typeface="+mn-lt"/>
        </a:defRPr>
      </a:lvl3pPr>
      <a:lvl4pPr marL="1600200" indent="-228600" algn="l" rtl="0" eaLnBrk="0" fontAlgn="base" hangingPunct="0">
        <a:spcBef>
          <a:spcPct val="20000"/>
        </a:spcBef>
        <a:spcAft>
          <a:spcPct val="0"/>
        </a:spcAft>
        <a:buFont typeface="Wingdings" pitchFamily="2" charset="2"/>
        <a:buChar char="§"/>
        <a:defRPr sz="2400">
          <a:solidFill>
            <a:schemeClr val="bg1"/>
          </a:solidFill>
          <a:latin typeface="+mn-lt"/>
        </a:defRPr>
      </a:lvl4pPr>
      <a:lvl5pPr marL="2057400" indent="-228600" algn="l" rtl="0" eaLnBrk="0" fontAlgn="base" hangingPunct="0">
        <a:spcBef>
          <a:spcPct val="20000"/>
        </a:spcBef>
        <a:spcAft>
          <a:spcPct val="0"/>
        </a:spcAft>
        <a:buFont typeface="Wingdings" pitchFamily="2" charset="2"/>
        <a:buChar char="§"/>
        <a:defRPr sz="2400">
          <a:solidFill>
            <a:schemeClr val="bg1"/>
          </a:solidFill>
          <a:latin typeface="+mn-lt"/>
        </a:defRPr>
      </a:lvl5pPr>
      <a:lvl6pPr marL="2514600" indent="-228600" algn="l" rtl="0" eaLnBrk="0" fontAlgn="base" hangingPunct="0">
        <a:spcBef>
          <a:spcPct val="20000"/>
        </a:spcBef>
        <a:spcAft>
          <a:spcPct val="0"/>
        </a:spcAft>
        <a:buFont typeface="Wingdings" pitchFamily="2" charset="2"/>
        <a:buChar char="§"/>
        <a:defRPr sz="2400">
          <a:solidFill>
            <a:schemeClr val="bg1"/>
          </a:solidFill>
          <a:latin typeface="+mn-lt"/>
        </a:defRPr>
      </a:lvl6pPr>
      <a:lvl7pPr marL="2971800" indent="-228600" algn="l" rtl="0" eaLnBrk="0" fontAlgn="base" hangingPunct="0">
        <a:spcBef>
          <a:spcPct val="20000"/>
        </a:spcBef>
        <a:spcAft>
          <a:spcPct val="0"/>
        </a:spcAft>
        <a:buFont typeface="Wingdings" pitchFamily="2" charset="2"/>
        <a:buChar char="§"/>
        <a:defRPr sz="2400">
          <a:solidFill>
            <a:schemeClr val="bg1"/>
          </a:solidFill>
          <a:latin typeface="+mn-lt"/>
        </a:defRPr>
      </a:lvl7pPr>
      <a:lvl8pPr marL="3429000" indent="-228600" algn="l" rtl="0" eaLnBrk="0" fontAlgn="base" hangingPunct="0">
        <a:spcBef>
          <a:spcPct val="20000"/>
        </a:spcBef>
        <a:spcAft>
          <a:spcPct val="0"/>
        </a:spcAft>
        <a:buFont typeface="Wingdings" pitchFamily="2" charset="2"/>
        <a:buChar char="§"/>
        <a:defRPr sz="2400">
          <a:solidFill>
            <a:schemeClr val="bg1"/>
          </a:solidFill>
          <a:latin typeface="+mn-lt"/>
        </a:defRPr>
      </a:lvl8pPr>
      <a:lvl9pPr marL="3886200" indent="-228600" algn="l" rtl="0" eaLnBrk="0" fontAlgn="base" hangingPunct="0">
        <a:spcBef>
          <a:spcPct val="20000"/>
        </a:spcBef>
        <a:spcAft>
          <a:spcPct val="0"/>
        </a:spcAft>
        <a:buFont typeface="Wingdings" pitchFamily="2" charset="2"/>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35FB-79AF-40D4-98D0-3E4963D47DC1}"/>
              </a:ext>
            </a:extLst>
          </p:cNvPr>
          <p:cNvSpPr>
            <a:spLocks noGrp="1"/>
          </p:cNvSpPr>
          <p:nvPr>
            <p:ph type="title"/>
          </p:nvPr>
        </p:nvSpPr>
        <p:spPr bwMode="gray">
          <a:xfrm>
            <a:off x="681037" y="990600"/>
            <a:ext cx="8786416" cy="571500"/>
          </a:xfrm>
          <a:prstGeom prst="rect">
            <a:avLst/>
          </a:prstGeom>
        </p:spPr>
        <p:txBody>
          <a:bodyPr vert="horz" lIns="0" tIns="0" rIns="0" bIns="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FBB8C83A-0039-4696-A6DD-A9B82B505CE5}"/>
              </a:ext>
            </a:extLst>
          </p:cNvPr>
          <p:cNvSpPr>
            <a:spLocks noGrp="1"/>
          </p:cNvSpPr>
          <p:nvPr>
            <p:ph type="body" idx="1"/>
          </p:nvPr>
        </p:nvSpPr>
        <p:spPr bwMode="gray">
          <a:xfrm>
            <a:off x="681037" y="2247900"/>
            <a:ext cx="8786413" cy="41021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98FB5004-79A2-4A83-86B5-0EDE940F9512}"/>
              </a:ext>
            </a:extLst>
          </p:cNvPr>
          <p:cNvSpPr>
            <a:spLocks noGrp="1"/>
          </p:cNvSpPr>
          <p:nvPr>
            <p:ph type="dt" sz="half" idx="2"/>
          </p:nvPr>
        </p:nvSpPr>
        <p:spPr bwMode="gray">
          <a:xfrm>
            <a:off x="551316" y="7279451"/>
            <a:ext cx="2228850" cy="365125"/>
          </a:xfrm>
          <a:prstGeom prst="rect">
            <a:avLst/>
          </a:prstGeom>
        </p:spPr>
        <p:txBody>
          <a:bodyPr vert="horz" lIns="0" tIns="0" rIns="0" bIns="0" rtlCol="0" anchor="ctr"/>
          <a:lstStyle>
            <a:lvl1pPr algn="l">
              <a:defRPr sz="975">
                <a:solidFill>
                  <a:schemeClr val="tx1">
                    <a:tint val="75000"/>
                    <a:alpha val="0"/>
                  </a:schemeClr>
                </a:solidFill>
              </a:defRPr>
            </a:lvl1pPr>
          </a:lstStyle>
          <a:p>
            <a:fld id="{14F24E7A-A8EF-4591-B111-066921281FAC}" type="datetime1">
              <a:rPr lang="en-US" smtClean="0"/>
              <a:t>8/13/2018</a:t>
            </a:fld>
            <a:endParaRPr lang="en-US"/>
          </a:p>
        </p:txBody>
      </p:sp>
      <p:sp>
        <p:nvSpPr>
          <p:cNvPr id="5" name="Footer Placeholder 4">
            <a:extLst>
              <a:ext uri="{FF2B5EF4-FFF2-40B4-BE49-F238E27FC236}">
                <a16:creationId xmlns:a16="http://schemas.microsoft.com/office/drawing/2014/main" id="{0691DD41-981B-449E-93A0-8B590B10F499}"/>
              </a:ext>
            </a:extLst>
          </p:cNvPr>
          <p:cNvSpPr>
            <a:spLocks noGrp="1"/>
          </p:cNvSpPr>
          <p:nvPr>
            <p:ph type="ftr" sz="quarter" idx="3"/>
          </p:nvPr>
        </p:nvSpPr>
        <p:spPr bwMode="gray">
          <a:xfrm>
            <a:off x="433388" y="6544356"/>
            <a:ext cx="6191249" cy="255588"/>
          </a:xfrm>
          <a:prstGeom prst="rect">
            <a:avLst/>
          </a:prstGeom>
        </p:spPr>
        <p:txBody>
          <a:bodyPr vert="horz" lIns="0" tIns="0" rIns="0" bIns="0" rtlCol="0" anchor="ctr"/>
          <a:lstStyle>
            <a:lvl1pPr algn="l">
              <a:defRPr sz="975">
                <a:solidFill>
                  <a:schemeClr val="tx1">
                    <a:tint val="75000"/>
                  </a:schemeClr>
                </a:solidFill>
              </a:defRPr>
            </a:lvl1pPr>
          </a:lstStyle>
          <a:p>
            <a:r>
              <a:rPr lang="en-US"/>
              <a:t>© 2018 HGA</a:t>
            </a:r>
            <a:endParaRPr lang="en-US" dirty="0"/>
          </a:p>
        </p:txBody>
      </p:sp>
      <p:sp>
        <p:nvSpPr>
          <p:cNvPr id="6" name="Slide Number Placeholder 5">
            <a:extLst>
              <a:ext uri="{FF2B5EF4-FFF2-40B4-BE49-F238E27FC236}">
                <a16:creationId xmlns:a16="http://schemas.microsoft.com/office/drawing/2014/main" id="{0FC30C7A-C8FB-4A4E-BE29-673DEFD7AFC3}"/>
              </a:ext>
            </a:extLst>
          </p:cNvPr>
          <p:cNvSpPr>
            <a:spLocks noGrp="1"/>
          </p:cNvSpPr>
          <p:nvPr>
            <p:ph type="sldNum" sz="quarter" idx="4"/>
          </p:nvPr>
        </p:nvSpPr>
        <p:spPr bwMode="gray">
          <a:xfrm>
            <a:off x="6996113" y="6544356"/>
            <a:ext cx="2476500" cy="255588"/>
          </a:xfrm>
          <a:prstGeom prst="rect">
            <a:avLst/>
          </a:prstGeom>
        </p:spPr>
        <p:txBody>
          <a:bodyPr vert="horz" lIns="0" tIns="0" rIns="0" bIns="0" rtlCol="0" anchor="ctr"/>
          <a:lstStyle>
            <a:lvl1pPr algn="r">
              <a:defRPr sz="975">
                <a:solidFill>
                  <a:schemeClr val="tx1">
                    <a:tint val="75000"/>
                  </a:schemeClr>
                </a:solidFill>
              </a:defRPr>
            </a:lvl1pPr>
          </a:lstStyle>
          <a:p>
            <a:fld id="{F46EF868-7C93-4939-A1D5-876EDC915578}" type="slidenum">
              <a:rPr lang="en-US" smtClean="0"/>
              <a:t>‹#›</a:t>
            </a:fld>
            <a:endParaRPr lang="en-US" dirty="0"/>
          </a:p>
        </p:txBody>
      </p:sp>
      <p:cxnSp>
        <p:nvCxnSpPr>
          <p:cNvPr id="11" name="Straight Connector 10">
            <a:extLst>
              <a:ext uri="{FF2B5EF4-FFF2-40B4-BE49-F238E27FC236}">
                <a16:creationId xmlns:a16="http://schemas.microsoft.com/office/drawing/2014/main" id="{F0405840-5626-4A48-AF52-8435F2F53F65}"/>
              </a:ext>
            </a:extLst>
          </p:cNvPr>
          <p:cNvCxnSpPr>
            <a:cxnSpLocks/>
          </p:cNvCxnSpPr>
          <p:nvPr userDrawn="1"/>
        </p:nvCxnSpPr>
        <p:spPr bwMode="gray">
          <a:xfrm>
            <a:off x="438547" y="0"/>
            <a:ext cx="0" cy="6350000"/>
          </a:xfrm>
          <a:prstGeom prst="line">
            <a:avLst/>
          </a:prstGeom>
          <a:ln w="28575" cap="rnd">
            <a:solidFill>
              <a:srgbClr val="E63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34903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 id="2147484024" r:id="rId18"/>
    <p:sldLayoutId id="2147484025" r:id="rId19"/>
    <p:sldLayoutId id="2147484026" r:id="rId20"/>
    <p:sldLayoutId id="2147484027" r:id="rId21"/>
    <p:sldLayoutId id="2147484028" r:id="rId22"/>
    <p:sldLayoutId id="2147484029" r:id="rId23"/>
    <p:sldLayoutId id="2147484030" r:id="rId24"/>
  </p:sldLayoutIdLst>
  <p:transition>
    <p:fade/>
  </p:transition>
  <p:hf hdr="0" dt="0"/>
  <p:txStyles>
    <p:titleStyle>
      <a:lvl1pPr algn="l" defTabSz="742950" rtl="0" eaLnBrk="1" latinLnBrk="0" hangingPunct="1">
        <a:lnSpc>
          <a:spcPct val="90000"/>
        </a:lnSpc>
        <a:spcBef>
          <a:spcPct val="0"/>
        </a:spcBef>
        <a:buNone/>
        <a:defRPr sz="2925" kern="1200">
          <a:solidFill>
            <a:schemeClr val="tx1">
              <a:lumMod val="75000"/>
            </a:schemeClr>
          </a:solidFill>
          <a:latin typeface="+mj-lt"/>
          <a:ea typeface="+mj-ea"/>
          <a:cs typeface="+mj-cs"/>
        </a:defRPr>
      </a:lvl1pPr>
    </p:titleStyle>
    <p:bodyStyle>
      <a:lvl1pPr marL="185738" indent="-185738" algn="l" defTabSz="742950" rtl="0" eaLnBrk="1" latinLnBrk="0" hangingPunct="1">
        <a:lnSpc>
          <a:spcPct val="95000"/>
        </a:lnSpc>
        <a:spcBef>
          <a:spcPts val="813"/>
        </a:spcBef>
        <a:spcAft>
          <a:spcPts val="650"/>
        </a:spcAft>
        <a:buFont typeface="Arial" panose="020B0604020202020204" pitchFamily="34" charset="0"/>
        <a:buChar char="•"/>
        <a:defRPr sz="1788" kern="1200">
          <a:solidFill>
            <a:schemeClr val="tx1">
              <a:lumMod val="75000"/>
            </a:schemeClr>
          </a:solidFill>
          <a:latin typeface="+mn-lt"/>
          <a:ea typeface="+mn-ea"/>
          <a:cs typeface="+mn-cs"/>
        </a:defRPr>
      </a:lvl1pPr>
      <a:lvl2pPr marL="371475" indent="-185738" algn="l" defTabSz="742950" rtl="0" eaLnBrk="1" latinLnBrk="0" hangingPunct="1">
        <a:lnSpc>
          <a:spcPct val="95000"/>
        </a:lnSpc>
        <a:spcBef>
          <a:spcPts val="813"/>
        </a:spcBef>
        <a:buFont typeface="Arial" panose="020B0604020202020204" pitchFamily="34" charset="0"/>
        <a:buChar char="•"/>
        <a:defRPr sz="1625" kern="1200">
          <a:solidFill>
            <a:schemeClr val="tx1">
              <a:lumMod val="75000"/>
            </a:schemeClr>
          </a:solidFill>
          <a:latin typeface="+mn-lt"/>
          <a:ea typeface="+mn-ea"/>
          <a:cs typeface="+mn-cs"/>
        </a:defRPr>
      </a:lvl2pPr>
      <a:lvl3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3pPr>
      <a:lvl4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4pPr>
      <a:lvl5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5pPr>
      <a:lvl6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6pPr>
      <a:lvl7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7pPr>
      <a:lvl8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8pPr>
      <a:lvl9pPr marL="557213" indent="-185738" algn="l" defTabSz="742950" rtl="0" eaLnBrk="1" latinLnBrk="0" hangingPunct="1">
        <a:lnSpc>
          <a:spcPct val="95000"/>
        </a:lnSpc>
        <a:spcBef>
          <a:spcPts val="406"/>
        </a:spcBef>
        <a:buFont typeface="Arial" panose="020B0604020202020204" pitchFamily="34" charset="0"/>
        <a:buChar char="•"/>
        <a:defRPr sz="1625" kern="1200">
          <a:solidFill>
            <a:schemeClr val="tx1">
              <a:lumMod val="75000"/>
            </a:schemeClr>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12">
          <p15:clr>
            <a:srgbClr val="F26B43"/>
          </p15:clr>
        </p15:guide>
        <p15:guide id="2" orient="horz" pos="984">
          <p15:clr>
            <a:srgbClr val="F26B43"/>
          </p15:clr>
        </p15:guide>
        <p15:guide id="3" orient="horz" pos="624">
          <p15:clr>
            <a:srgbClr val="F26B43"/>
          </p15:clr>
        </p15:guide>
        <p15:guide id="4" pos="336">
          <p15:clr>
            <a:srgbClr val="F26B43"/>
          </p15:clr>
        </p15:guide>
        <p15:guide id="5" pos="7344">
          <p15:clr>
            <a:srgbClr val="F26B43"/>
          </p15:clr>
        </p15:guide>
        <p15:guide id="6" orient="horz" pos="4008">
          <p15:clr>
            <a:srgbClr val="F26B43"/>
          </p15:clr>
        </p15:guide>
        <p15:guide id="7" orient="horz" pos="4104">
          <p15:clr>
            <a:srgbClr val="F26B43"/>
          </p15:clr>
        </p15:guide>
        <p15:guide id="8" orient="horz" pos="216">
          <p15:clr>
            <a:srgbClr val="F26B43"/>
          </p15:clr>
        </p15:guide>
        <p15:guide id="9" orient="horz" pos="408">
          <p15:clr>
            <a:srgbClr val="F26B43"/>
          </p15:clr>
        </p15:guide>
        <p15:guide id="10" orient="horz" pos="1344">
          <p15:clr>
            <a:srgbClr val="F26B43"/>
          </p15:clr>
        </p15:guide>
        <p15:guide id="11" orient="horz" pos="1056">
          <p15:clr>
            <a:srgbClr val="F26B43"/>
          </p15:clr>
        </p15:guide>
        <p15:guide id="12" orient="horz" pos="1416">
          <p15:clr>
            <a:srgbClr val="F26B43"/>
          </p15:clr>
        </p15:guide>
        <p15:guide id="13" pos="5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aba.org/White-Paper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hyperlink" Target="http://www.caba.org/C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realcomm.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jpe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42F15.A5F96270" TargetMode="External"/><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039" y="2250263"/>
            <a:ext cx="9007843" cy="2464849"/>
          </a:xfrm>
        </p:spPr>
        <p:txBody>
          <a:bodyPr>
            <a:normAutofit/>
          </a:bodyPr>
          <a:lstStyle/>
          <a:p>
            <a:r>
              <a:rPr lang="en-US" dirty="0"/>
              <a:t>Chair:  Trevor Nightingale (National Research Council) </a:t>
            </a:r>
          </a:p>
          <a:p>
            <a:r>
              <a:rPr lang="en-US" dirty="0"/>
              <a:t>Vice-Chair:  Robert Lane (Robert H. Lane and Associates Inc.)</a:t>
            </a:r>
          </a:p>
          <a:p>
            <a:r>
              <a:rPr lang="en-US" dirty="0"/>
              <a:t>Vice-Chair:  Bob Allan (The </a:t>
            </a:r>
            <a:r>
              <a:rPr lang="en-US" dirty="0" err="1"/>
              <a:t>Siemon</a:t>
            </a:r>
            <a:r>
              <a:rPr lang="en-US" dirty="0"/>
              <a:t> Company)</a:t>
            </a:r>
          </a:p>
          <a:p>
            <a:r>
              <a:rPr lang="en-CA" dirty="0"/>
              <a:t>Vice-Chair:  Harsha Chandrashekar (Honeywell International Inc)</a:t>
            </a:r>
          </a:p>
          <a:p>
            <a:endParaRPr lang="en-US" dirty="0"/>
          </a:p>
          <a:p>
            <a:endParaRPr lang="en-US" sz="3400" dirty="0"/>
          </a:p>
          <a:p>
            <a:endParaRPr lang="en-US" sz="3400" dirty="0"/>
          </a:p>
          <a:p>
            <a:endParaRPr lang="en-US" dirty="0"/>
          </a:p>
          <a:p>
            <a:endParaRPr lang="en-US" dirty="0"/>
          </a:p>
          <a:p>
            <a:endParaRPr lang="en-US" dirty="0"/>
          </a:p>
        </p:txBody>
      </p:sp>
      <p:sp>
        <p:nvSpPr>
          <p:cNvPr id="4" name="Title 1"/>
          <p:cNvSpPr>
            <a:spLocks noGrp="1" noChangeArrowheads="1"/>
          </p:cNvSpPr>
          <p:nvPr>
            <p:ph type="ctrTitle"/>
          </p:nvPr>
        </p:nvSpPr>
        <p:spPr/>
        <p:txBody>
          <a:bodyPr/>
          <a:lstStyle/>
          <a:p>
            <a:pPr marL="0" indent="0" eaLnBrk="1" hangingPunct="1"/>
            <a:r>
              <a:rPr lang="en-US" altLang="en-US" sz="3200" b="1" dirty="0"/>
              <a:t>Intelligent Buildings Council (IBC) </a:t>
            </a:r>
            <a:endParaRPr lang="en-US" altLang="en-US" sz="24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7" y="1462143"/>
            <a:ext cx="9057949" cy="1718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000" b="1" dirty="0"/>
              <a:t>6.2 In Progress (continued):  </a:t>
            </a:r>
          </a:p>
          <a:p>
            <a:pPr marL="0" indent="0">
              <a:buNone/>
            </a:pPr>
            <a:endParaRPr lang="en-CA" sz="2000" b="1" dirty="0"/>
          </a:p>
          <a:p>
            <a:pPr marL="0" indent="0">
              <a:buNone/>
            </a:pPr>
            <a:r>
              <a:rPr lang="en-CA" sz="2000" b="1" dirty="0"/>
              <a:t>“</a:t>
            </a:r>
            <a:r>
              <a:rPr lang="en-US" sz="2000" b="1" dirty="0"/>
              <a:t>Energy Metering and Power Quality Metering: Energy Management and Billing Services for Commercial, Institutional, Multi-Family, and Industrial Applications</a:t>
            </a:r>
            <a:r>
              <a:rPr lang="en-CA" sz="2000" b="1" dirty="0"/>
              <a:t>”  </a:t>
            </a:r>
          </a:p>
          <a:p>
            <a:pPr marL="0" indent="0">
              <a:buNone/>
            </a:pPr>
            <a:endParaRPr lang="en-US" sz="6600" b="1" dirty="0"/>
          </a:p>
        </p:txBody>
      </p:sp>
      <p:sp>
        <p:nvSpPr>
          <p:cNvPr id="2" name="TextBox 1">
            <a:extLst>
              <a:ext uri="{FF2B5EF4-FFF2-40B4-BE49-F238E27FC236}">
                <a16:creationId xmlns:a16="http://schemas.microsoft.com/office/drawing/2014/main" id="{F49F4E2B-EEB0-4736-A001-E9CD8947E750}"/>
              </a:ext>
            </a:extLst>
          </p:cNvPr>
          <p:cNvSpPr txBox="1"/>
          <p:nvPr/>
        </p:nvSpPr>
        <p:spPr>
          <a:xfrm>
            <a:off x="681036" y="2834719"/>
            <a:ext cx="6818801" cy="2554545"/>
          </a:xfrm>
          <a:prstGeom prst="rect">
            <a:avLst/>
          </a:prstGeom>
          <a:noFill/>
        </p:spPr>
        <p:txBody>
          <a:bodyPr wrap="square" rtlCol="0">
            <a:spAutoFit/>
          </a:bodyPr>
          <a:lstStyle/>
          <a:p>
            <a:r>
              <a:rPr lang="en-CA" sz="2000" dirty="0">
                <a:solidFill>
                  <a:schemeClr val="tx2"/>
                </a:solidFill>
              </a:rPr>
              <a:t>ABB Inc.</a:t>
            </a:r>
          </a:p>
          <a:p>
            <a:r>
              <a:rPr lang="en-CA" sz="2000" dirty="0" err="1">
                <a:solidFill>
                  <a:schemeClr val="tx2"/>
                </a:solidFill>
              </a:rPr>
              <a:t>Enercare</a:t>
            </a:r>
            <a:r>
              <a:rPr lang="en-CA" sz="2000" dirty="0">
                <a:solidFill>
                  <a:schemeClr val="tx2"/>
                </a:solidFill>
              </a:rPr>
              <a:t> Connections Inc.</a:t>
            </a:r>
          </a:p>
          <a:p>
            <a:r>
              <a:rPr lang="en-CA" sz="2000" dirty="0">
                <a:solidFill>
                  <a:schemeClr val="tx2"/>
                </a:solidFill>
              </a:rPr>
              <a:t>EZ Meter Technologies</a:t>
            </a:r>
          </a:p>
          <a:p>
            <a:r>
              <a:rPr lang="en-CA" sz="2000" dirty="0">
                <a:solidFill>
                  <a:schemeClr val="tx2"/>
                </a:solidFill>
              </a:rPr>
              <a:t>Schneider Electric</a:t>
            </a:r>
          </a:p>
          <a:p>
            <a:r>
              <a:rPr lang="en-CA" sz="2000" dirty="0">
                <a:solidFill>
                  <a:schemeClr val="tx2"/>
                </a:solidFill>
              </a:rPr>
              <a:t>Sustainable Resources Management</a:t>
            </a:r>
          </a:p>
          <a:p>
            <a:endParaRPr lang="en-CA" sz="2000" dirty="0">
              <a:solidFill>
                <a:schemeClr val="tx2"/>
              </a:solidFill>
            </a:endParaRPr>
          </a:p>
          <a:p>
            <a:endParaRPr lang="en-CA" sz="2000" dirty="0">
              <a:solidFill>
                <a:schemeClr val="tx2"/>
              </a:solidFill>
            </a:endParaRPr>
          </a:p>
          <a:p>
            <a:endParaRPr lang="en-US" sz="2000" dirty="0">
              <a:solidFill>
                <a:schemeClr val="tx2"/>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4852511" y="6190880"/>
            <a:ext cx="6513676" cy="369332"/>
          </a:xfrm>
          <a:prstGeom prst="rect">
            <a:avLst/>
          </a:prstGeom>
        </p:spPr>
        <p:txBody>
          <a:bodyPr wrap="square">
            <a:spAutoFit/>
          </a:bodyPr>
          <a:lstStyle/>
          <a:p>
            <a:r>
              <a:rPr lang="en-US" b="1" dirty="0"/>
              <a:t>www.caba.org/WhitePapers</a:t>
            </a:r>
          </a:p>
        </p:txBody>
      </p:sp>
      <p:sp>
        <p:nvSpPr>
          <p:cNvPr id="7" name="Content Placeholder 6">
            <a:extLst>
              <a:ext uri="{FF2B5EF4-FFF2-40B4-BE49-F238E27FC236}">
                <a16:creationId xmlns:a16="http://schemas.microsoft.com/office/drawing/2014/main" id="{34E25B68-8198-406B-AA20-CFC68BC4914D}"/>
              </a:ext>
            </a:extLst>
          </p:cNvPr>
          <p:cNvSpPr txBox="1">
            <a:spLocks/>
          </p:cNvSpPr>
          <p:nvPr/>
        </p:nvSpPr>
        <p:spPr>
          <a:xfrm>
            <a:off x="681037" y="4810555"/>
            <a:ext cx="9057949" cy="7313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000" b="1" dirty="0"/>
              <a:t>“</a:t>
            </a:r>
            <a:r>
              <a:rPr lang="en-US" sz="2000" b="1" dirty="0"/>
              <a:t>Automated Control Systems for Zero Emission Buildings</a:t>
            </a:r>
            <a:r>
              <a:rPr lang="en-CA" sz="2000" b="1" dirty="0"/>
              <a:t>”  </a:t>
            </a:r>
          </a:p>
          <a:p>
            <a:pPr marL="0" indent="0">
              <a:buNone/>
            </a:pPr>
            <a:endParaRPr lang="en-US" sz="6600" b="1" dirty="0"/>
          </a:p>
        </p:txBody>
      </p:sp>
      <p:sp>
        <p:nvSpPr>
          <p:cNvPr id="8" name="TextBox 7">
            <a:extLst>
              <a:ext uri="{FF2B5EF4-FFF2-40B4-BE49-F238E27FC236}">
                <a16:creationId xmlns:a16="http://schemas.microsoft.com/office/drawing/2014/main" id="{FDD7625B-C5AF-48B5-9C88-0D8004D3801B}"/>
              </a:ext>
            </a:extLst>
          </p:cNvPr>
          <p:cNvSpPr txBox="1"/>
          <p:nvPr/>
        </p:nvSpPr>
        <p:spPr>
          <a:xfrm>
            <a:off x="681037" y="5092398"/>
            <a:ext cx="6818801" cy="1631216"/>
          </a:xfrm>
          <a:prstGeom prst="rect">
            <a:avLst/>
          </a:prstGeom>
          <a:noFill/>
        </p:spPr>
        <p:txBody>
          <a:bodyPr wrap="square" rtlCol="0">
            <a:spAutoFit/>
          </a:bodyPr>
          <a:lstStyle/>
          <a:p>
            <a:r>
              <a:rPr lang="en-CA" sz="2000" dirty="0" err="1">
                <a:solidFill>
                  <a:schemeClr val="tx2"/>
                </a:solidFill>
              </a:rPr>
              <a:t>Ecotay</a:t>
            </a:r>
            <a:r>
              <a:rPr lang="en-CA" sz="2000" dirty="0">
                <a:solidFill>
                  <a:schemeClr val="tx2"/>
                </a:solidFill>
              </a:rPr>
              <a:t> Inc. </a:t>
            </a:r>
          </a:p>
          <a:p>
            <a:endParaRPr lang="en-CA" sz="2000" dirty="0">
              <a:solidFill>
                <a:schemeClr val="tx2"/>
              </a:solidFill>
            </a:endParaRPr>
          </a:p>
          <a:p>
            <a:endParaRPr lang="en-CA" sz="2000" dirty="0">
              <a:solidFill>
                <a:schemeClr val="tx2"/>
              </a:solidFill>
            </a:endParaRPr>
          </a:p>
          <a:p>
            <a:endParaRPr lang="en-CA" sz="2000" dirty="0">
              <a:solidFill>
                <a:schemeClr val="tx2"/>
              </a:solidFill>
            </a:endParaRPr>
          </a:p>
          <a:p>
            <a:endParaRPr lang="en-US" sz="2000" dirty="0">
              <a:solidFill>
                <a:schemeClr val="tx2"/>
              </a:solidFill>
            </a:endParaRPr>
          </a:p>
        </p:txBody>
      </p:sp>
    </p:spTree>
    <p:extLst>
      <p:ext uri="{BB962C8B-B14F-4D97-AF65-F5344CB8AC3E}">
        <p14:creationId xmlns:p14="http://schemas.microsoft.com/office/powerpoint/2010/main" val="101656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White Paper Sub-Committee Update </a:t>
            </a:r>
            <a:br>
              <a:rPr lang="en-US" b="1" dirty="0"/>
            </a:br>
            <a:r>
              <a:rPr lang="en-CA"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97459" y="2228165"/>
            <a:ext cx="9029700" cy="646331"/>
          </a:xfrm>
          <a:prstGeom prst="rect">
            <a:avLst/>
          </a:prstGeom>
        </p:spPr>
        <p:txBody>
          <a:bodyPr wrap="square">
            <a:spAutoFit/>
          </a:bodyPr>
          <a:lstStyle/>
          <a:p>
            <a:pPr marL="457200" indent="-228600">
              <a:spcAft>
                <a:spcPts val="0"/>
              </a:spcAft>
              <a:tabLst>
                <a:tab pos="514350" algn="l"/>
              </a:tabLst>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latin typeface="Arial" panose="020B0604020202020204" pitchFamily="34" charset="0"/>
              <a:ea typeface="Times New Roman" panose="02020603050405020304" pitchFamily="18" charset="0"/>
            </a:endParaRPr>
          </a:p>
          <a:p>
            <a:pPr marL="457200" indent="-228600">
              <a:spcAft>
                <a:spcPts val="0"/>
              </a:spcAft>
              <a:tabLst>
                <a:tab pos="514350" algn="l"/>
              </a:tabLst>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effectLst/>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4021464"/>
            <a:ext cx="428625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5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768960" y="1587646"/>
            <a:ext cx="8542636" cy="2043577"/>
          </a:xfrm>
        </p:spPr>
        <p:txBody>
          <a:bodyPr>
            <a:normAutofit/>
          </a:bodyPr>
          <a:lstStyle/>
          <a:p>
            <a:pPr marL="0" indent="0">
              <a:buNone/>
            </a:pPr>
            <a:r>
              <a:rPr lang="en-US" dirty="0"/>
              <a:t>7.1  Featured CABA Member Benefit</a:t>
            </a:r>
          </a:p>
        </p:txBody>
      </p:sp>
      <p:sp>
        <p:nvSpPr>
          <p:cNvPr id="8" name="Title 5">
            <a:extLst>
              <a:ext uri="{FF2B5EF4-FFF2-40B4-BE49-F238E27FC236}">
                <a16:creationId xmlns:a16="http://schemas.microsoft.com/office/drawing/2014/main" id="{BFE9017E-366C-4EC1-AE84-A37DCE3A088E}"/>
              </a:ext>
            </a:extLst>
          </p:cNvPr>
          <p:cNvSpPr>
            <a:spLocks noGrp="1"/>
          </p:cNvSpPr>
          <p:nvPr>
            <p:ph type="title"/>
          </p:nvPr>
        </p:nvSpPr>
        <p:spPr>
          <a:xfrm>
            <a:off x="681038" y="142932"/>
            <a:ext cx="8400332" cy="524107"/>
          </a:xfrm>
        </p:spPr>
        <p:txBody>
          <a:bodyPr/>
          <a:lstStyle/>
          <a:p>
            <a:r>
              <a:rPr lang="en-US" b="1" dirty="0"/>
              <a:t>7. New Business</a:t>
            </a:r>
            <a:br>
              <a:rPr lang="en-US" dirty="0"/>
            </a:br>
            <a:r>
              <a:rPr lang="en-CA" dirty="0"/>
              <a:t>Andrew Glennie (CABA)</a:t>
            </a:r>
            <a:endParaRPr lang="en-US" dirty="0"/>
          </a:p>
        </p:txBody>
      </p:sp>
      <p:pic>
        <p:nvPicPr>
          <p:cNvPr id="11"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4037583A-AE11-4176-BBD1-B56ADD363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193568" y="2676026"/>
            <a:ext cx="3005833" cy="2699116"/>
          </a:xfrm>
          <a:prstGeom prst="rect">
            <a:avLst/>
          </a:prstGeom>
        </p:spPr>
      </p:pic>
      <p:pic>
        <p:nvPicPr>
          <p:cNvPr id="3074" name="Picture 2" descr="http://www.caba.org/images/CABA-IC-XL.png">
            <a:extLst>
              <a:ext uri="{FF2B5EF4-FFF2-40B4-BE49-F238E27FC236}">
                <a16:creationId xmlns:a16="http://schemas.microsoft.com/office/drawing/2014/main" id="{280D595B-9B4E-483D-9E0A-828B44E8D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18" y="3086445"/>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27E2094-4255-4194-8FB7-D35AC118533E}"/>
              </a:ext>
            </a:extLst>
          </p:cNvPr>
          <p:cNvSpPr/>
          <p:nvPr/>
        </p:nvSpPr>
        <p:spPr>
          <a:xfrm>
            <a:off x="681038" y="5565436"/>
            <a:ext cx="2557175" cy="369332"/>
          </a:xfrm>
          <a:prstGeom prst="rect">
            <a:avLst/>
          </a:prstGeom>
        </p:spPr>
        <p:txBody>
          <a:bodyPr wrap="none">
            <a:spAutoFit/>
          </a:bodyPr>
          <a:lstStyle/>
          <a:p>
            <a:pPr marL="457200" indent="-228600">
              <a:spcAft>
                <a:spcPts val="0"/>
              </a:spcAft>
              <a:tabLst>
                <a:tab pos="514350" algn="l"/>
              </a:tabLst>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4"/>
              </a:rPr>
              <a:t>www.caba.org/CIC</a:t>
            </a:r>
            <a:endParaRPr lang="en-CA" sz="2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8599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037" y="1760116"/>
            <a:ext cx="8542636" cy="4192299"/>
          </a:xfrm>
        </p:spPr>
        <p:txBody>
          <a:bodyPr/>
          <a:lstStyle/>
          <a:p>
            <a:pPr marL="0" indent="0">
              <a:buNone/>
            </a:pPr>
            <a:r>
              <a:rPr lang="en-US" dirty="0"/>
              <a:t>7.2  Other new IBC business? </a:t>
            </a:r>
          </a:p>
          <a:p>
            <a:endParaRPr lang="en-US" dirty="0"/>
          </a:p>
        </p:txBody>
      </p:sp>
      <p:sp>
        <p:nvSpPr>
          <p:cNvPr id="6" name="Title 5"/>
          <p:cNvSpPr>
            <a:spLocks noGrp="1"/>
          </p:cNvSpPr>
          <p:nvPr>
            <p:ph type="title"/>
          </p:nvPr>
        </p:nvSpPr>
        <p:spPr>
          <a:xfrm>
            <a:off x="681038" y="142932"/>
            <a:ext cx="8400332" cy="524107"/>
          </a:xfrm>
        </p:spPr>
        <p:txBody>
          <a:bodyPr/>
          <a:lstStyle/>
          <a:p>
            <a:r>
              <a:rPr lang="en-US" b="1" dirty="0"/>
              <a:t>7. New Business</a:t>
            </a:r>
            <a:br>
              <a:rPr lang="en-US" dirty="0"/>
            </a:br>
            <a:r>
              <a:rPr lang="en-CA" dirty="0"/>
              <a:t>Trevor Nightingale (National Research Council)</a:t>
            </a:r>
            <a:endParaRPr lang="en-US" dirty="0"/>
          </a:p>
        </p:txBody>
      </p:sp>
      <p:pic>
        <p:nvPicPr>
          <p:cNvPr id="6146" name="Picture 2" descr="Image result for new business">
            <a:extLst>
              <a:ext uri="{FF2B5EF4-FFF2-40B4-BE49-F238E27FC236}">
                <a16:creationId xmlns:a16="http://schemas.microsoft.com/office/drawing/2014/main" id="{AA0F176B-3F4F-46BE-8F36-95D5A55AE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19" y="2400146"/>
            <a:ext cx="5334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4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8" y="1499408"/>
            <a:ext cx="8925950" cy="2105440"/>
          </a:xfrm>
        </p:spPr>
        <p:txBody>
          <a:bodyPr>
            <a:normAutofit/>
          </a:bodyPr>
          <a:lstStyle/>
          <a:p>
            <a:pPr marL="0" indent="0">
              <a:buNone/>
            </a:pPr>
            <a:r>
              <a:rPr lang="en-US" sz="2400" b="1" dirty="0"/>
              <a:t>8.1  	</a:t>
            </a:r>
            <a:r>
              <a:rPr lang="en-US" sz="2400" b="1" u="sng" dirty="0"/>
              <a:t>Past Event Overview: </a:t>
            </a:r>
          </a:p>
          <a:p>
            <a:pPr marL="0" indent="0">
              <a:buNone/>
            </a:pPr>
            <a:r>
              <a:rPr lang="en-US" sz="2600" b="1" dirty="0" err="1">
                <a:solidFill>
                  <a:srgbClr val="E83E1D"/>
                </a:solidFill>
              </a:rPr>
              <a:t>IBcon</a:t>
            </a:r>
            <a:r>
              <a:rPr lang="en-US" sz="2600" b="1" dirty="0">
                <a:solidFill>
                  <a:srgbClr val="E83E1D"/>
                </a:solidFill>
              </a:rPr>
              <a:t> 2018 – </a:t>
            </a:r>
            <a:r>
              <a:rPr lang="en-US" sz="2600" b="1" dirty="0" err="1">
                <a:solidFill>
                  <a:srgbClr val="E83E1D"/>
                </a:solidFill>
              </a:rPr>
              <a:t>Realcomm</a:t>
            </a:r>
            <a:r>
              <a:rPr lang="en-US" dirty="0"/>
              <a:t>, June 6-7, Las Vegas, NV</a:t>
            </a:r>
          </a:p>
          <a:p>
            <a:pPr marL="0" indent="0">
              <a:buNone/>
            </a:pPr>
            <a:r>
              <a:rPr lang="en-US" sz="2600" b="1" dirty="0" err="1">
                <a:solidFill>
                  <a:srgbClr val="E83E1D"/>
                </a:solidFill>
              </a:rPr>
              <a:t>InfoComm</a:t>
            </a:r>
            <a:r>
              <a:rPr lang="en-US" sz="2600" b="1" dirty="0">
                <a:solidFill>
                  <a:srgbClr val="E83E1D"/>
                </a:solidFill>
              </a:rPr>
              <a:t> 2018</a:t>
            </a:r>
            <a:r>
              <a:rPr lang="en-US" dirty="0"/>
              <a:t>, June 6-8, Las Vegas, NV</a:t>
            </a:r>
            <a:endParaRPr lang="en-US" sz="2500" b="1" dirty="0">
              <a:solidFill>
                <a:srgbClr val="E83E1D"/>
              </a:solidFill>
              <a:hlinkClick r:id="rId2">
                <a:extLst>
                  <a:ext uri="{A12FA001-AC4F-418D-AE19-62706E023703}">
                    <ahyp:hlinkClr xmlns:ahyp="http://schemas.microsoft.com/office/drawing/2018/hyperlinkcolor" val="tx"/>
                  </a:ext>
                </a:extLst>
              </a:hlinkClick>
            </a:endParaRPr>
          </a:p>
          <a:p>
            <a:pPr marL="0" indent="0">
              <a:buNone/>
            </a:pPr>
            <a:endParaRPr lang="en-US" dirty="0"/>
          </a:p>
          <a:p>
            <a:endParaRPr lang="en-US" dirty="0"/>
          </a:p>
        </p:txBody>
      </p:sp>
      <p:sp>
        <p:nvSpPr>
          <p:cNvPr id="5" name="Title 4"/>
          <p:cNvSpPr>
            <a:spLocks noGrp="1"/>
          </p:cNvSpPr>
          <p:nvPr>
            <p:ph type="title"/>
          </p:nvPr>
        </p:nvSpPr>
        <p:spPr>
          <a:xfrm>
            <a:off x="681037" y="127413"/>
            <a:ext cx="8531855" cy="524107"/>
          </a:xfrm>
        </p:spPr>
        <p:txBody>
          <a:bodyPr/>
          <a:lstStyle/>
          <a:p>
            <a:r>
              <a:rPr lang="en-US" b="1" dirty="0"/>
              <a:t>8.  Announcements</a:t>
            </a:r>
            <a:r>
              <a:rPr lang="en-US" dirty="0"/>
              <a:t> </a:t>
            </a:r>
            <a:br>
              <a:rPr lang="en-US" dirty="0"/>
            </a:br>
            <a:r>
              <a:rPr lang="en-CA" dirty="0"/>
              <a:t>Greg Walker (CABA) </a:t>
            </a:r>
            <a:endParaRPr lang="en-US" dirty="0"/>
          </a:p>
        </p:txBody>
      </p:sp>
      <p:sp>
        <p:nvSpPr>
          <p:cNvPr id="7" name="Content Placeholder 5">
            <a:extLst>
              <a:ext uri="{FF2B5EF4-FFF2-40B4-BE49-F238E27FC236}">
                <a16:creationId xmlns:a16="http://schemas.microsoft.com/office/drawing/2014/main" id="{4A8B08A6-8C56-468C-8D2B-9648AE02BC9A}"/>
              </a:ext>
            </a:extLst>
          </p:cNvPr>
          <p:cNvSpPr txBox="1">
            <a:spLocks/>
          </p:cNvSpPr>
          <p:nvPr/>
        </p:nvSpPr>
        <p:spPr>
          <a:xfrm>
            <a:off x="681038" y="3257869"/>
            <a:ext cx="8925950" cy="419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a:t>8.2  	</a:t>
            </a:r>
            <a:r>
              <a:rPr lang="en-US" sz="2400" b="1" u="sng" dirty="0"/>
              <a:t>Upcoming events:</a:t>
            </a:r>
          </a:p>
          <a:p>
            <a:pPr marL="0" indent="0">
              <a:buFont typeface="Arial"/>
              <a:buNone/>
            </a:pPr>
            <a:r>
              <a:rPr lang="en-US" sz="2500" b="1" dirty="0">
                <a:solidFill>
                  <a:srgbClr val="E83E1D"/>
                </a:solidFill>
              </a:rPr>
              <a:t>2018 NEEP Summit</a:t>
            </a:r>
            <a:r>
              <a:rPr lang="en-US" dirty="0"/>
              <a:t>, Oct 2-3, Middletown, RI</a:t>
            </a:r>
          </a:p>
          <a:p>
            <a:pPr marL="0" indent="0">
              <a:buFont typeface="Arial"/>
              <a:buNone/>
            </a:pPr>
            <a:r>
              <a:rPr lang="en-US" sz="2500" b="1" dirty="0" err="1">
                <a:solidFill>
                  <a:srgbClr val="E83E1D"/>
                </a:solidFill>
              </a:rPr>
              <a:t>interlight</a:t>
            </a:r>
            <a:r>
              <a:rPr lang="en-US" sz="2500" b="1" dirty="0">
                <a:solidFill>
                  <a:srgbClr val="E83E1D"/>
                </a:solidFill>
              </a:rPr>
              <a:t> MOSCOW</a:t>
            </a:r>
            <a:r>
              <a:rPr lang="en-US" dirty="0"/>
              <a:t>, Nov 6-9, Moscow, Russia</a:t>
            </a:r>
          </a:p>
          <a:p>
            <a:pPr marL="0" indent="0">
              <a:buFont typeface="Arial"/>
              <a:buNone/>
            </a:pPr>
            <a:r>
              <a:rPr lang="en-US" sz="2500" b="1" dirty="0">
                <a:solidFill>
                  <a:srgbClr val="E83E1D"/>
                </a:solidFill>
              </a:rPr>
              <a:t>Greenbuild International Conference and Expo</a:t>
            </a:r>
            <a:r>
              <a:rPr lang="en-US" dirty="0"/>
              <a:t>, Nov 14-16, Chicago, IL</a:t>
            </a:r>
          </a:p>
          <a:p>
            <a:pPr marL="0" indent="0">
              <a:buFont typeface="Arial"/>
              <a:buNone/>
            </a:pPr>
            <a:r>
              <a:rPr lang="en-US" sz="2500" b="1" dirty="0">
                <a:solidFill>
                  <a:srgbClr val="E83E1D"/>
                </a:solidFill>
              </a:rPr>
              <a:t>Next IBC Meeting</a:t>
            </a:r>
            <a:r>
              <a:rPr lang="en-US" dirty="0"/>
              <a:t>, Oct/Nov 2018</a:t>
            </a:r>
          </a:p>
          <a:p>
            <a:endParaRPr lang="en-US" dirty="0"/>
          </a:p>
        </p:txBody>
      </p:sp>
    </p:spTree>
    <p:extLst>
      <p:ext uri="{BB962C8B-B14F-4D97-AF65-F5344CB8AC3E}">
        <p14:creationId xmlns:p14="http://schemas.microsoft.com/office/powerpoint/2010/main" val="264370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104" y="1378154"/>
            <a:ext cx="9332006" cy="4770537"/>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613.686.1814</a:t>
            </a:r>
            <a:br>
              <a:rPr lang="en-US" altLang="en-US" sz="2400" b="1" dirty="0">
                <a:latin typeface="Calibri" pitchFamily="34" charset="0"/>
              </a:rPr>
            </a:br>
            <a:r>
              <a:rPr lang="en-US" altLang="en-US" sz="2400" b="1" dirty="0">
                <a:latin typeface="Calibri" pitchFamily="34" charset="0"/>
              </a:rPr>
              <a:t>Toll free: 888.798.CABA (2222) </a:t>
            </a:r>
          </a:p>
          <a:p>
            <a:pPr algn="ct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 </a:t>
            </a:r>
          </a:p>
          <a:p>
            <a:pPr algn="ctr"/>
            <a:br>
              <a:rPr lang="en-US" altLang="en-US" sz="2400" b="1" dirty="0">
                <a:latin typeface="Calibri" pitchFamily="34" charset="0"/>
              </a:rPr>
            </a:b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r>
              <a:rPr lang="en-US" altLang="en-US" sz="2400" b="1" dirty="0">
                <a:latin typeface="Calibri" pitchFamily="34" charset="0"/>
              </a:rPr>
              <a:t>www.caba.org/IBC</a:t>
            </a:r>
          </a:p>
          <a:p>
            <a:pPr algn="ctr"/>
            <a:endParaRPr lang="en-US" altLang="en-US" sz="2400" b="1" dirty="0">
              <a:latin typeface="Calibri" pitchFamily="34" charset="0"/>
            </a:endParaRPr>
          </a:p>
          <a:p>
            <a:pPr algn="ct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681038" y="160024"/>
            <a:ext cx="8206178" cy="524107"/>
          </a:xfrm>
        </p:spPr>
        <p:txBody>
          <a:bodyPr/>
          <a:lstStyle/>
          <a:p>
            <a:r>
              <a:rPr lang="en-US" b="1" dirty="0"/>
              <a:t>Adjournment</a:t>
            </a:r>
            <a:br>
              <a:rPr lang="en-US" dirty="0"/>
            </a:br>
            <a:r>
              <a:rPr lang="en-CA" dirty="0"/>
              <a:t>Trevor Nightingale (National Research Council) </a:t>
            </a:r>
            <a:endParaRPr lang="en-US" dirty="0"/>
          </a:p>
        </p:txBody>
      </p:sp>
      <p:pic>
        <p:nvPicPr>
          <p:cNvPr id="6" name="Picture 2" descr="http://www.caba.org/images/caba-intelligent-buildings-council.png"/>
          <p:cNvPicPr>
            <a:picLocks noChangeAspect="1" noChangeArrowheads="1"/>
          </p:cNvPicPr>
          <p:nvPr/>
        </p:nvPicPr>
        <p:blipFill rotWithShape="1">
          <a:blip r:embed="rId2">
            <a:extLst>
              <a:ext uri="{28A0092B-C50C-407E-A947-70E740481C1C}">
                <a14:useLocalDpi xmlns:a14="http://schemas.microsoft.com/office/drawing/2010/main" val="0"/>
              </a:ext>
            </a:extLst>
          </a:blip>
          <a:srcRect b="22011"/>
          <a:stretch/>
        </p:blipFill>
        <p:spPr bwMode="auto">
          <a:xfrm>
            <a:off x="2629282" y="3534748"/>
            <a:ext cx="4659591" cy="11305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istockimg.com/file_thumbview_approve/34525834/3/stock-photo-34525834-modern-business-office-building-isolated-on-white-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5" y="2777411"/>
            <a:ext cx="2330177" cy="25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building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579" y="2388637"/>
            <a:ext cx="2510498" cy="281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038" y="159850"/>
            <a:ext cx="6164380" cy="524107"/>
          </a:xfrm>
        </p:spPr>
        <p:txBody>
          <a:bodyPr/>
          <a:lstStyle/>
          <a:p>
            <a:r>
              <a:rPr lang="en-US" b="1" dirty="0"/>
              <a:t>Agenda</a:t>
            </a:r>
            <a:br>
              <a:rPr lang="en-US" b="1" dirty="0"/>
            </a:br>
            <a:r>
              <a:rPr lang="en-US" dirty="0"/>
              <a:t>Greg Walker (CABA) </a:t>
            </a:r>
          </a:p>
        </p:txBody>
      </p:sp>
      <p:pic>
        <p:nvPicPr>
          <p:cNvPr id="2050" name="Picture 2" descr="Image result for agenda fre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433" b="7631"/>
          <a:stretch/>
        </p:blipFill>
        <p:spPr bwMode="auto">
          <a:xfrm>
            <a:off x="5032931" y="1231351"/>
            <a:ext cx="4886131" cy="3275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2"/>
          </p:nvPr>
        </p:nvSpPr>
        <p:spPr>
          <a:xfrm>
            <a:off x="682328" y="1376101"/>
            <a:ext cx="6254804" cy="4932362"/>
          </a:xfrm>
        </p:spPr>
        <p:txBody>
          <a:bodyPr>
            <a:normAutofit/>
          </a:bodyPr>
          <a:lstStyle/>
          <a:p>
            <a:pPr marL="0" indent="0">
              <a:buNone/>
            </a:pPr>
            <a:r>
              <a:rPr lang="en-US" dirty="0"/>
              <a:t>1.   Agenda</a:t>
            </a:r>
          </a:p>
          <a:p>
            <a:pPr marL="0" indent="0">
              <a:buNone/>
            </a:pPr>
            <a:r>
              <a:rPr lang="en-US" dirty="0"/>
              <a:t>2.   Call to Order, Welcome, Introductions</a:t>
            </a:r>
          </a:p>
          <a:p>
            <a:pPr marL="0" indent="0">
              <a:buNone/>
            </a:pPr>
            <a:r>
              <a:rPr lang="en-US" dirty="0"/>
              <a:t>3.   Administrative </a:t>
            </a:r>
          </a:p>
          <a:p>
            <a:pPr marL="342900" indent="-342900">
              <a:buFont typeface="Arial"/>
              <a:buAutoNum type="arabicPeriod" startAt="4"/>
            </a:pPr>
            <a:r>
              <a:rPr lang="en-US" dirty="0"/>
              <a:t>“Buildings Automation Integration” Panel Discussion (30 min)</a:t>
            </a:r>
          </a:p>
          <a:p>
            <a:pPr marL="0" indent="0">
              <a:buNone/>
            </a:pPr>
            <a:r>
              <a:rPr lang="en-US" dirty="0"/>
              <a:t>5.   Research Update </a:t>
            </a:r>
          </a:p>
          <a:p>
            <a:pPr marL="0" indent="0">
              <a:buNone/>
            </a:pPr>
            <a:r>
              <a:rPr lang="en-US" dirty="0"/>
              <a:t>6.   White Paper Sub-Committee Update</a:t>
            </a:r>
          </a:p>
          <a:p>
            <a:pPr marL="0" indent="0">
              <a:buNone/>
            </a:pPr>
            <a:r>
              <a:rPr lang="en-US" dirty="0"/>
              <a:t>7.   New Business 	</a:t>
            </a:r>
          </a:p>
          <a:p>
            <a:pPr marL="0" indent="0">
              <a:buNone/>
            </a:pPr>
            <a:r>
              <a:rPr lang="en-US" dirty="0"/>
              <a:t>8.   Announcements</a:t>
            </a:r>
          </a:p>
          <a:p>
            <a:pPr marL="0" indent="0">
              <a:buNone/>
            </a:pPr>
            <a:r>
              <a:rPr lang="en-US" dirty="0"/>
              <a:t>9.   Adjournment</a:t>
            </a:r>
          </a:p>
        </p:txBody>
      </p:sp>
      <p:pic>
        <p:nvPicPr>
          <p:cNvPr id="1026" name="Picture 2" descr="http://www.caba.org/images/caba-intelligent-buildings-cou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58" y="5154391"/>
            <a:ext cx="3429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1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681037" y="246024"/>
            <a:ext cx="9747753" cy="524107"/>
          </a:xfrm>
        </p:spPr>
        <p:txBody>
          <a:bodyPr/>
          <a:lstStyle/>
          <a:p>
            <a:r>
              <a:rPr lang="en-US" altLang="en-US" sz="2800" b="1" dirty="0"/>
              <a:t>2.  Call to Order, Welcome</a:t>
            </a:r>
            <a:r>
              <a:rPr lang="en-US" altLang="en-US" sz="2800" b="1" dirty="0">
                <a:solidFill>
                  <a:schemeClr val="bg1"/>
                </a:solidFill>
              </a:rPr>
              <a:t>, Introductions – About the </a:t>
            </a:r>
            <a:r>
              <a:rPr lang="en-US" altLang="en-US" sz="2800" b="1" dirty="0"/>
              <a:t>IBC</a:t>
            </a:r>
            <a:r>
              <a:rPr lang="en-CA" altLang="en-US" sz="2800" b="1" dirty="0">
                <a:solidFill>
                  <a:schemeClr val="bg1"/>
                </a:solidFill>
              </a:rPr>
              <a:t> </a:t>
            </a:r>
            <a:br>
              <a:rPr lang="en-US" altLang="en-US" sz="2800" dirty="0">
                <a:solidFill>
                  <a:schemeClr val="bg1"/>
                </a:solidFill>
              </a:rPr>
            </a:br>
            <a:r>
              <a:rPr lang="en-CA" altLang="en-US" sz="2800" dirty="0"/>
              <a:t>Trevor Nightingale (National Research Council)</a:t>
            </a:r>
            <a:endParaRPr lang="en-US" altLang="en-US" sz="1800" dirty="0">
              <a:solidFill>
                <a:schemeClr val="bg1"/>
              </a:solidFill>
            </a:endParaRPr>
          </a:p>
        </p:txBody>
      </p:sp>
      <p:sp>
        <p:nvSpPr>
          <p:cNvPr id="5" name="Content Placeholder 1"/>
          <p:cNvSpPr txBox="1">
            <a:spLocks noChangeArrowheads="1"/>
          </p:cNvSpPr>
          <p:nvPr/>
        </p:nvSpPr>
        <p:spPr>
          <a:xfrm>
            <a:off x="312748" y="5498210"/>
            <a:ext cx="8007566"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3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a:t>
            </a:r>
          </a:p>
        </p:txBody>
      </p:sp>
      <p:sp>
        <p:nvSpPr>
          <p:cNvPr id="7" name="Rectangle 5"/>
          <p:cNvSpPr>
            <a:spLocks noChangeArrowheads="1"/>
          </p:cNvSpPr>
          <p:nvPr/>
        </p:nvSpPr>
        <p:spPr bwMode="auto">
          <a:xfrm>
            <a:off x="312748" y="3228976"/>
            <a:ext cx="1984301"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Trevor Nightingale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Director </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National </a:t>
            </a:r>
            <a:r>
              <a:rPr lang="en-US" altLang="en-US" sz="1600" dirty="0">
                <a:solidFill>
                  <a:schemeClr val="tx1"/>
                </a:solidFill>
                <a:ea typeface="SimSun" pitchFamily="2" charset="-122"/>
                <a:cs typeface="Arial" pitchFamily="34" charset="0"/>
              </a:rPr>
              <a:t>Research</a:t>
            </a:r>
            <a:r>
              <a:rPr lang="fr-FR" altLang="en-US" sz="1600" dirty="0">
                <a:solidFill>
                  <a:schemeClr val="tx1"/>
                </a:solidFill>
                <a:ea typeface="SimSun" pitchFamily="2" charset="-122"/>
                <a:cs typeface="Arial" pitchFamily="34" charset="0"/>
              </a:rPr>
              <a:t> Council </a:t>
            </a:r>
            <a:endParaRPr lang="en-CA" altLang="en-US" sz="1600" dirty="0">
              <a:solidFill>
                <a:schemeClr val="tx1"/>
              </a:solidFill>
              <a:ea typeface="SimSun" pitchFamily="2" charset="-122"/>
              <a:cs typeface="Arial" pitchFamily="34" charset="0"/>
            </a:endParaRPr>
          </a:p>
        </p:txBody>
      </p:sp>
      <p:sp>
        <p:nvSpPr>
          <p:cNvPr id="12" name="Rectangle 1"/>
          <p:cNvSpPr>
            <a:spLocks noChangeArrowheads="1"/>
          </p:cNvSpPr>
          <p:nvPr/>
        </p:nvSpPr>
        <p:spPr bwMode="auto">
          <a:xfrm>
            <a:off x="3823896" y="6444713"/>
            <a:ext cx="2843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800" b="1" dirty="0">
                <a:solidFill>
                  <a:schemeClr val="tx1"/>
                </a:solidFill>
                <a:ea typeface="SimSun" pitchFamily="2" charset="-122"/>
              </a:rPr>
              <a:t>http://www.caba.org/IBC</a:t>
            </a:r>
          </a:p>
        </p:txBody>
      </p:sp>
      <p:sp>
        <p:nvSpPr>
          <p:cNvPr id="14" name="Rectangle 5"/>
          <p:cNvSpPr>
            <a:spLocks noChangeArrowheads="1"/>
          </p:cNvSpPr>
          <p:nvPr/>
        </p:nvSpPr>
        <p:spPr bwMode="auto">
          <a:xfrm>
            <a:off x="4823987" y="3212607"/>
            <a:ext cx="232035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Global Business Development Manager, Intelligent Buildings</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16" name="Picture 13" descr="Trevor Nighting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48" y="135979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Robert (Bob) L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5" y="1375287"/>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ob All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142" y="1368029"/>
            <a:ext cx="1800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p:cNvSpPr>
            <a:spLocks noChangeArrowheads="1"/>
          </p:cNvSpPr>
          <p:nvPr/>
        </p:nvSpPr>
        <p:spPr bwMode="auto">
          <a:xfrm>
            <a:off x="2518381" y="3212607"/>
            <a:ext cx="221707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2054" name="Picture 6" descr="Image result for the siemon compan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278" y="4741885"/>
            <a:ext cx="2030539" cy="6759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NRC logo national research council of ca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83" y="4550749"/>
            <a:ext cx="1626354" cy="7969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ane Consul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6915" y="4790512"/>
            <a:ext cx="1367208" cy="6273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rsha Chandrashekar">
            <a:extLst>
              <a:ext uri="{FF2B5EF4-FFF2-40B4-BE49-F238E27FC236}">
                <a16:creationId xmlns:a16="http://schemas.microsoft.com/office/drawing/2014/main" id="{54152417-94AF-493B-919F-405E60615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4339" y="1375287"/>
            <a:ext cx="1815722" cy="18157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a:extLst>
              <a:ext uri="{FF2B5EF4-FFF2-40B4-BE49-F238E27FC236}">
                <a16:creationId xmlns:a16="http://schemas.microsoft.com/office/drawing/2014/main" id="{F2C9BF5A-61BB-4BA1-8BBE-82BD763FC909}"/>
              </a:ext>
            </a:extLst>
          </p:cNvPr>
          <p:cNvSpPr>
            <a:spLocks noChangeArrowheads="1"/>
          </p:cNvSpPr>
          <p:nvPr/>
        </p:nvSpPr>
        <p:spPr bwMode="auto">
          <a:xfrm>
            <a:off x="7106483" y="3197765"/>
            <a:ext cx="2676343"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Inc</a:t>
            </a:r>
          </a:p>
        </p:txBody>
      </p:sp>
      <p:pic>
        <p:nvPicPr>
          <p:cNvPr id="6" name="Picture 5">
            <a:extLst>
              <a:ext uri="{FF2B5EF4-FFF2-40B4-BE49-F238E27FC236}">
                <a16:creationId xmlns:a16="http://schemas.microsoft.com/office/drawing/2014/main" id="{546AD9FB-76BE-4A20-A6EE-BF5227C00D27}"/>
              </a:ext>
            </a:extLst>
          </p:cNvPr>
          <p:cNvPicPr>
            <a:picLocks noChangeAspect="1"/>
          </p:cNvPicPr>
          <p:nvPr/>
        </p:nvPicPr>
        <p:blipFill rotWithShape="1">
          <a:blip r:embed="rId9"/>
          <a:srcRect l="8992" t="36439" r="10686" b="38325"/>
          <a:stretch/>
        </p:blipFill>
        <p:spPr>
          <a:xfrm>
            <a:off x="7076742" y="4866325"/>
            <a:ext cx="1950915" cy="473539"/>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81037" y="1785752"/>
            <a:ext cx="8542636" cy="4192299"/>
          </a:xfrm>
        </p:spPr>
        <p:txBody>
          <a:bodyPr/>
          <a:lstStyle/>
          <a:p>
            <a:pPr marL="0" indent="0">
              <a:buNone/>
            </a:pPr>
            <a:r>
              <a:rPr lang="en-US" b="1" dirty="0"/>
              <a:t>3.1  Motion to approve past IBC Minutes: </a:t>
            </a:r>
            <a:r>
              <a:rPr lang="en-US" dirty="0"/>
              <a:t> </a:t>
            </a:r>
            <a:r>
              <a:rPr lang="en-US" u="sng" dirty="0">
                <a:solidFill>
                  <a:schemeClr val="tx1"/>
                </a:solidFill>
                <a:hlinkClick r:id="rId2"/>
              </a:rPr>
              <a:t>www.caba.org/IBC </a:t>
            </a:r>
            <a:endParaRPr lang="en-US" u="sng" dirty="0">
              <a:solidFill>
                <a:schemeClr val="tx1"/>
              </a:solidFill>
            </a:endParaRPr>
          </a:p>
          <a:p>
            <a:pPr marL="0" indent="0">
              <a:buNone/>
            </a:pPr>
            <a:endParaRPr lang="en-US" u="sng" dirty="0">
              <a:solidFill>
                <a:schemeClr val="tx1"/>
              </a:solidFill>
            </a:endParaRPr>
          </a:p>
          <a:p>
            <a:pPr marL="0" indent="0">
              <a:buNone/>
            </a:pPr>
            <a:endParaRPr lang="en-US" u="sng" dirty="0">
              <a:solidFill>
                <a:schemeClr val="tx1"/>
              </a:solidFill>
            </a:endParaRPr>
          </a:p>
          <a:p>
            <a:endParaRPr lang="en-US" dirty="0"/>
          </a:p>
        </p:txBody>
      </p:sp>
      <p:sp>
        <p:nvSpPr>
          <p:cNvPr id="3" name="Title 2"/>
          <p:cNvSpPr>
            <a:spLocks noGrp="1"/>
          </p:cNvSpPr>
          <p:nvPr>
            <p:ph type="title"/>
          </p:nvPr>
        </p:nvSpPr>
        <p:spPr>
          <a:xfrm>
            <a:off x="681037" y="168569"/>
            <a:ext cx="8542635" cy="524107"/>
          </a:xfrm>
        </p:spPr>
        <p:txBody>
          <a:bodyPr/>
          <a:lstStyle/>
          <a:p>
            <a:r>
              <a:rPr lang="en-US" b="1" dirty="0"/>
              <a:t>3.  Administrative </a:t>
            </a:r>
            <a:br>
              <a:rPr lang="en-US" dirty="0"/>
            </a:br>
            <a:r>
              <a:rPr lang="en-CA" dirty="0"/>
              <a:t>Trevor Nightingale (National Research Council)</a:t>
            </a:r>
            <a:br>
              <a:rPr lang="en-US" dirty="0"/>
            </a:br>
            <a:endParaRPr lang="en-US" dirty="0"/>
          </a:p>
        </p:txBody>
      </p:sp>
      <p:pic>
        <p:nvPicPr>
          <p:cNvPr id="6" name="Picture 5">
            <a:extLst>
              <a:ext uri="{FF2B5EF4-FFF2-40B4-BE49-F238E27FC236}">
                <a16:creationId xmlns:a16="http://schemas.microsoft.com/office/drawing/2014/main" id="{0A09FE9F-753F-476D-9FE6-35CD691023AC}"/>
              </a:ext>
            </a:extLst>
          </p:cNvPr>
          <p:cNvPicPr>
            <a:picLocks noChangeAspect="1"/>
          </p:cNvPicPr>
          <p:nvPr/>
        </p:nvPicPr>
        <p:blipFill>
          <a:blip r:embed="rId3"/>
          <a:stretch>
            <a:fillRect/>
          </a:stretch>
        </p:blipFill>
        <p:spPr>
          <a:xfrm>
            <a:off x="681037" y="3086100"/>
            <a:ext cx="2929723" cy="2367216"/>
          </a:xfrm>
          <a:prstGeom prst="rect">
            <a:avLst/>
          </a:prstGeom>
        </p:spPr>
      </p:pic>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132A68-6489-44CB-8378-C35B469F3E56}"/>
              </a:ext>
            </a:extLst>
          </p:cNvPr>
          <p:cNvSpPr>
            <a:spLocks noGrp="1"/>
          </p:cNvSpPr>
          <p:nvPr>
            <p:ph type="title"/>
          </p:nvPr>
        </p:nvSpPr>
        <p:spPr>
          <a:xfrm>
            <a:off x="681038" y="257905"/>
            <a:ext cx="9025670" cy="524107"/>
          </a:xfrm>
        </p:spPr>
        <p:txBody>
          <a:bodyPr/>
          <a:lstStyle/>
          <a:p>
            <a:r>
              <a:rPr lang="en-CA" sz="2400" b="1" dirty="0"/>
              <a:t>4. “Buildings Automation Integration” Panel Discussion (30 min)</a:t>
            </a:r>
            <a:br>
              <a:rPr lang="en-CA" sz="2400" b="1" dirty="0"/>
            </a:br>
            <a:r>
              <a:rPr lang="en-US" sz="2400" dirty="0"/>
              <a:t>Greg Walker (CABA)</a:t>
            </a:r>
            <a:br>
              <a:rPr lang="en-CA" sz="2400" dirty="0"/>
            </a:br>
            <a:endParaRPr lang="en-CA" sz="2400" dirty="0"/>
          </a:p>
        </p:txBody>
      </p:sp>
      <p:pic>
        <p:nvPicPr>
          <p:cNvPr id="6" name="Picture 5" descr="Presentation5 - PowerPoint">
            <a:extLst>
              <a:ext uri="{FF2B5EF4-FFF2-40B4-BE49-F238E27FC236}">
                <a16:creationId xmlns:a16="http://schemas.microsoft.com/office/drawing/2014/main" id="{AE7A8172-81B9-4C01-9189-39ED31F4DD6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81038" y="2089444"/>
            <a:ext cx="7556634" cy="3435653"/>
          </a:xfrm>
          <a:prstGeom prst="rect">
            <a:avLst/>
          </a:prstGeom>
          <a:noFill/>
          <a:ln>
            <a:noFill/>
          </a:ln>
        </p:spPr>
      </p:pic>
    </p:spTree>
    <p:extLst>
      <p:ext uri="{BB962C8B-B14F-4D97-AF65-F5344CB8AC3E}">
        <p14:creationId xmlns:p14="http://schemas.microsoft.com/office/powerpoint/2010/main" val="117507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7" y="1358463"/>
            <a:ext cx="8542636" cy="4192299"/>
          </a:xfrm>
        </p:spPr>
        <p:txBody>
          <a:bodyPr/>
          <a:lstStyle/>
          <a:p>
            <a:pPr marL="0" indent="0">
              <a:buNone/>
            </a:pPr>
            <a:r>
              <a:rPr lang="en-US" b="1" dirty="0"/>
              <a:t>5.1  “Phase 2:  Improving Organizational Productivity with Building Automation Systems”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8" name="Title 2"/>
          <p:cNvSpPr>
            <a:spLocks noGrp="1"/>
          </p:cNvSpPr>
          <p:nvPr>
            <p:ph type="title"/>
          </p:nvPr>
        </p:nvSpPr>
        <p:spPr>
          <a:xfrm>
            <a:off x="681037" y="145419"/>
            <a:ext cx="9030122" cy="524107"/>
          </a:xfrm>
        </p:spPr>
        <p:txBody>
          <a:bodyPr/>
          <a:lstStyle/>
          <a:p>
            <a:r>
              <a:rPr lang="en-US" b="1" dirty="0"/>
              <a:t>5.  Research Update  </a:t>
            </a:r>
            <a:br>
              <a:rPr lang="en-US" dirty="0"/>
            </a:br>
            <a:r>
              <a:rPr lang="en-US" dirty="0"/>
              <a:t>Trevor Nightingale (National Research Council)</a:t>
            </a:r>
          </a:p>
        </p:txBody>
      </p:sp>
      <p:sp>
        <p:nvSpPr>
          <p:cNvPr id="7" name="Rectangle 6">
            <a:extLst>
              <a:ext uri="{FF2B5EF4-FFF2-40B4-BE49-F238E27FC236}">
                <a16:creationId xmlns:a16="http://schemas.microsoft.com/office/drawing/2014/main" id="{A199A6A7-6CB4-4C7D-86F3-FD2E04FFF9CE}"/>
              </a:ext>
            </a:extLst>
          </p:cNvPr>
          <p:cNvSpPr/>
          <p:nvPr/>
        </p:nvSpPr>
        <p:spPr>
          <a:xfrm>
            <a:off x="561413" y="5187233"/>
            <a:ext cx="6513676" cy="369332"/>
          </a:xfrm>
          <a:prstGeom prst="rect">
            <a:avLst/>
          </a:prstGeom>
        </p:spPr>
        <p:txBody>
          <a:bodyPr wrap="square">
            <a:spAutoFit/>
          </a:bodyPr>
          <a:lstStyle/>
          <a:p>
            <a:r>
              <a:rPr lang="en-US" b="1" dirty="0"/>
              <a:t>Free Download of Phase 1:  www.caba.org/productivity</a:t>
            </a:r>
          </a:p>
        </p:txBody>
      </p:sp>
      <p:pic>
        <p:nvPicPr>
          <p:cNvPr id="4098" name="Picture 2" descr="http://www.caba.org/documents/thumbnail-gallery/images/IOPBAS-view.jpg">
            <a:extLst>
              <a:ext uri="{FF2B5EF4-FFF2-40B4-BE49-F238E27FC236}">
                <a16:creationId xmlns:a16="http://schemas.microsoft.com/office/drawing/2014/main" id="{B00D3B7A-D4CE-4730-AD5E-4FA9F3F996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215"/>
          <a:stretch/>
        </p:blipFill>
        <p:spPr bwMode="auto">
          <a:xfrm>
            <a:off x="681037" y="2214804"/>
            <a:ext cx="5108269" cy="2254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lh3.googleusercontent.com/QBTevRl7pnNc0XlhKtBlL4Lvml2abPapWR3SX9-3irFkVSpX_mSLEXQim2wHPneRrBnZk_IW7_9wIsJSVimG6PVn6K_so0au8hl9xHfGOnkGo0Kq7YR5QFhmHWEhE1UvdRqo87S-pOc">
            <a:extLst>
              <a:ext uri="{FF2B5EF4-FFF2-40B4-BE49-F238E27FC236}">
                <a16:creationId xmlns:a16="http://schemas.microsoft.com/office/drawing/2014/main" id="{23A9101C-1E82-4F83-9A84-BF87F6AED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66" y="5493796"/>
            <a:ext cx="5090840" cy="9133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aba.org/images/productivity-phase2-sponsors.png">
            <a:extLst>
              <a:ext uri="{FF2B5EF4-FFF2-40B4-BE49-F238E27FC236}">
                <a16:creationId xmlns:a16="http://schemas.microsoft.com/office/drawing/2014/main" id="{CC16A1C9-64D7-42F1-A0D0-264BE8D94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73" y="3089365"/>
            <a:ext cx="2966700" cy="73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4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1037" y="1654915"/>
            <a:ext cx="8542636" cy="4192299"/>
          </a:xfrm>
        </p:spPr>
        <p:txBody>
          <a:bodyPr/>
          <a:lstStyle/>
          <a:p>
            <a:pPr marL="0" indent="0">
              <a:buNone/>
            </a:pPr>
            <a:r>
              <a:rPr lang="en-US" b="1" dirty="0"/>
              <a:t>5.2  “Monetization of Intelligent Buildings”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9" name="Rectangle 8"/>
          <p:cNvSpPr/>
          <p:nvPr/>
        </p:nvSpPr>
        <p:spPr>
          <a:xfrm>
            <a:off x="3500883" y="5203085"/>
            <a:ext cx="6513676" cy="369332"/>
          </a:xfrm>
          <a:prstGeom prst="rect">
            <a:avLst/>
          </a:prstGeom>
        </p:spPr>
        <p:txBody>
          <a:bodyPr wrap="square">
            <a:spAutoFit/>
          </a:bodyPr>
          <a:lstStyle/>
          <a:p>
            <a:r>
              <a:rPr lang="en-US" b="1" dirty="0"/>
              <a:t>www.caba.org/Research</a:t>
            </a:r>
          </a:p>
        </p:txBody>
      </p:sp>
      <p:sp>
        <p:nvSpPr>
          <p:cNvPr id="8" name="Title 2"/>
          <p:cNvSpPr>
            <a:spLocks noGrp="1"/>
          </p:cNvSpPr>
          <p:nvPr>
            <p:ph type="title"/>
          </p:nvPr>
        </p:nvSpPr>
        <p:spPr>
          <a:xfrm>
            <a:off x="681037" y="117347"/>
            <a:ext cx="9333522" cy="524107"/>
          </a:xfrm>
        </p:spPr>
        <p:txBody>
          <a:bodyPr/>
          <a:lstStyle/>
          <a:p>
            <a:r>
              <a:rPr lang="en-US" b="1" dirty="0"/>
              <a:t>5.  Research Update  </a:t>
            </a:r>
            <a:br>
              <a:rPr lang="en-US" dirty="0"/>
            </a:br>
            <a:r>
              <a:rPr lang="sv-SE" dirty="0"/>
              <a:t>Harsha Chandrashekar (Honeywell International Inc.)</a:t>
            </a:r>
            <a:endParaRPr lang="en-US" dirty="0"/>
          </a:p>
        </p:txBody>
      </p:sp>
      <p:pic>
        <p:nvPicPr>
          <p:cNvPr id="2" name="Picture 2" descr="https://lh6.googleusercontent.com/4-pDKp7oDYh5-kUGZqeAilyn1dBNwTX_I17rh_yhayG-xzPqmwfoxhMjcoR2acnf3iHODs4nTnbZj9aNX6bIGU83P-R6P1s6QhxPRmpvApzPXkqvIFl-J2wenqYMBUiv04tUzapxutw">
            <a:extLst>
              <a:ext uri="{FF2B5EF4-FFF2-40B4-BE49-F238E27FC236}">
                <a16:creationId xmlns:a16="http://schemas.microsoft.com/office/drawing/2014/main" id="{35D754F9-AF5F-4DC2-A145-EB5AFC56F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6" y="2483624"/>
            <a:ext cx="8913243" cy="21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8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6" y="1413935"/>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000" b="1" dirty="0"/>
              <a:t>6.1 Recently Completed:  </a:t>
            </a:r>
          </a:p>
          <a:p>
            <a:pPr marL="0" indent="0">
              <a:buNone/>
            </a:pPr>
            <a:r>
              <a:rPr lang="en-CA" sz="2000" b="1" dirty="0"/>
              <a:t>“</a:t>
            </a:r>
            <a:r>
              <a:rPr lang="en-US" sz="2000" b="1" dirty="0"/>
              <a:t>Human Skin Cells: A Potential Source of Building Contaminants</a:t>
            </a:r>
            <a:r>
              <a:rPr lang="en-CA" sz="2000" b="1" dirty="0"/>
              <a:t>”  </a:t>
            </a:r>
          </a:p>
          <a:p>
            <a:pPr marL="0" indent="0">
              <a:buNone/>
            </a:pPr>
            <a:endParaRPr lang="en-US" sz="6600" b="1" dirty="0"/>
          </a:p>
        </p:txBody>
      </p:sp>
      <p:sp>
        <p:nvSpPr>
          <p:cNvPr id="2" name="TextBox 1">
            <a:extLst>
              <a:ext uri="{FF2B5EF4-FFF2-40B4-BE49-F238E27FC236}">
                <a16:creationId xmlns:a16="http://schemas.microsoft.com/office/drawing/2014/main" id="{F49F4E2B-EEB0-4736-A001-E9CD8947E750}"/>
              </a:ext>
            </a:extLst>
          </p:cNvPr>
          <p:cNvSpPr txBox="1"/>
          <p:nvPr/>
        </p:nvSpPr>
        <p:spPr>
          <a:xfrm>
            <a:off x="764088" y="2378933"/>
            <a:ext cx="7803715" cy="3785652"/>
          </a:xfrm>
          <a:prstGeom prst="rect">
            <a:avLst/>
          </a:prstGeom>
          <a:noFill/>
        </p:spPr>
        <p:txBody>
          <a:bodyPr wrap="square" rtlCol="0">
            <a:spAutoFit/>
          </a:bodyPr>
          <a:lstStyle/>
          <a:p>
            <a:r>
              <a:rPr lang="en-CA" sz="2000" dirty="0">
                <a:solidFill>
                  <a:schemeClr val="tx2"/>
                </a:solidFill>
              </a:rPr>
              <a:t>Rajiv R. Sahay</a:t>
            </a:r>
          </a:p>
          <a:p>
            <a:r>
              <a:rPr lang="en-CA" sz="2000" dirty="0">
                <a:solidFill>
                  <a:schemeClr val="tx2"/>
                </a:solidFill>
              </a:rPr>
              <a:t>Environmental Diagnostics Laboratory(</a:t>
            </a:r>
            <a:r>
              <a:rPr lang="en-CA" sz="2000" dirty="0" err="1">
                <a:solidFill>
                  <a:schemeClr val="tx2"/>
                </a:solidFill>
              </a:rPr>
              <a:t>EDLab</a:t>
            </a:r>
            <a:r>
              <a:rPr lang="en-CA" sz="2000" dirty="0">
                <a:solidFill>
                  <a:schemeClr val="tx2"/>
                </a:solidFill>
              </a:rPr>
              <a:t>) at Pure Air Control Services, Inc.</a:t>
            </a:r>
          </a:p>
          <a:p>
            <a:endParaRPr lang="en-CA" sz="2000" dirty="0">
              <a:solidFill>
                <a:schemeClr val="tx2"/>
              </a:solidFill>
            </a:endParaRPr>
          </a:p>
          <a:p>
            <a:r>
              <a:rPr lang="en-CA" sz="2000" dirty="0">
                <a:solidFill>
                  <a:schemeClr val="tx2"/>
                </a:solidFill>
              </a:rPr>
              <a:t>Alan L. Wozniak</a:t>
            </a:r>
          </a:p>
          <a:p>
            <a:r>
              <a:rPr lang="en-CA" sz="2000" dirty="0">
                <a:solidFill>
                  <a:schemeClr val="tx2"/>
                </a:solidFill>
              </a:rPr>
              <a:t>Environmental Diagnostics Laboratory(</a:t>
            </a:r>
            <a:r>
              <a:rPr lang="en-CA" sz="2000" dirty="0" err="1">
                <a:solidFill>
                  <a:schemeClr val="tx2"/>
                </a:solidFill>
              </a:rPr>
              <a:t>EDLab</a:t>
            </a:r>
            <a:r>
              <a:rPr lang="en-CA" sz="2000" dirty="0">
                <a:solidFill>
                  <a:schemeClr val="tx2"/>
                </a:solidFill>
              </a:rPr>
              <a:t>) at Pure Air Control Services, Inc.</a:t>
            </a:r>
          </a:p>
          <a:p>
            <a:endParaRPr lang="en-CA" sz="2000" dirty="0">
              <a:solidFill>
                <a:schemeClr val="tx2"/>
              </a:solidFill>
            </a:endParaRPr>
          </a:p>
          <a:p>
            <a:r>
              <a:rPr lang="en-CA" sz="2000" dirty="0">
                <a:solidFill>
                  <a:schemeClr val="tx2"/>
                </a:solidFill>
              </a:rPr>
              <a:t>Rony I. Iraq</a:t>
            </a:r>
          </a:p>
          <a:p>
            <a:r>
              <a:rPr lang="en-CA" sz="2000" dirty="0">
                <a:solidFill>
                  <a:schemeClr val="tx2"/>
                </a:solidFill>
              </a:rPr>
              <a:t>Environmental Diagnostics Laboratory(</a:t>
            </a:r>
            <a:r>
              <a:rPr lang="en-CA" sz="2000" dirty="0" err="1">
                <a:solidFill>
                  <a:schemeClr val="tx2"/>
                </a:solidFill>
              </a:rPr>
              <a:t>EDLab</a:t>
            </a:r>
            <a:r>
              <a:rPr lang="en-CA" sz="2000" dirty="0">
                <a:solidFill>
                  <a:schemeClr val="tx2"/>
                </a:solidFill>
              </a:rPr>
              <a:t>) at Pure Air Control Services, Inc.</a:t>
            </a:r>
          </a:p>
          <a:p>
            <a:endParaRPr lang="en-US" sz="2000" dirty="0">
              <a:solidFill>
                <a:schemeClr val="tx2"/>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764088" y="5979919"/>
            <a:ext cx="6513676" cy="369332"/>
          </a:xfrm>
          <a:prstGeom prst="rect">
            <a:avLst/>
          </a:prstGeom>
        </p:spPr>
        <p:txBody>
          <a:bodyPr wrap="square">
            <a:spAutoFit/>
          </a:bodyPr>
          <a:lstStyle/>
          <a:p>
            <a:r>
              <a:rPr lang="en-US" b="1" dirty="0"/>
              <a:t>www.caba.org/WhitePapers</a:t>
            </a:r>
          </a:p>
        </p:txBody>
      </p:sp>
    </p:spTree>
    <p:extLst>
      <p:ext uri="{BB962C8B-B14F-4D97-AF65-F5344CB8AC3E}">
        <p14:creationId xmlns:p14="http://schemas.microsoft.com/office/powerpoint/2010/main" val="332148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1037" y="134386"/>
            <a:ext cx="7719479" cy="524107"/>
          </a:xfrm>
        </p:spPr>
        <p:txBody>
          <a:bodyPr/>
          <a:lstStyle/>
          <a:p>
            <a:r>
              <a:rPr lang="en-US" b="1" dirty="0"/>
              <a:t>6.  White Paper Sub-Committee Update </a:t>
            </a:r>
            <a:br>
              <a:rPr lang="en-US" b="1" dirty="0"/>
            </a:br>
            <a:r>
              <a:rPr lang="en-CA" dirty="0"/>
              <a:t>Ken Wacks (Ken Wacks Associates)</a:t>
            </a:r>
            <a:endParaRPr lang="en-US" dirty="0"/>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681036" y="1413935"/>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CA" sz="2000" b="1" dirty="0"/>
              <a:t>6.2 In Progress:  </a:t>
            </a:r>
          </a:p>
          <a:p>
            <a:pPr marL="0" indent="0">
              <a:buNone/>
            </a:pPr>
            <a:r>
              <a:rPr lang="en-CA" sz="2000" b="1" dirty="0"/>
              <a:t>“</a:t>
            </a:r>
            <a:r>
              <a:rPr lang="en-US" sz="2000" b="1" dirty="0"/>
              <a:t>Impacts of Automated Shading in Building Projects</a:t>
            </a:r>
            <a:r>
              <a:rPr lang="en-CA" sz="2000" b="1" dirty="0"/>
              <a:t>”  </a:t>
            </a:r>
          </a:p>
          <a:p>
            <a:pPr marL="0" indent="0">
              <a:buNone/>
            </a:pPr>
            <a:endParaRPr lang="en-US" sz="6600" b="1" dirty="0"/>
          </a:p>
        </p:txBody>
      </p:sp>
      <p:sp>
        <p:nvSpPr>
          <p:cNvPr id="2" name="TextBox 1">
            <a:extLst>
              <a:ext uri="{FF2B5EF4-FFF2-40B4-BE49-F238E27FC236}">
                <a16:creationId xmlns:a16="http://schemas.microsoft.com/office/drawing/2014/main" id="{F49F4E2B-EEB0-4736-A001-E9CD8947E750}"/>
              </a:ext>
            </a:extLst>
          </p:cNvPr>
          <p:cNvSpPr txBox="1"/>
          <p:nvPr/>
        </p:nvSpPr>
        <p:spPr>
          <a:xfrm>
            <a:off x="671401" y="2294265"/>
            <a:ext cx="6818801" cy="5016758"/>
          </a:xfrm>
          <a:prstGeom prst="rect">
            <a:avLst/>
          </a:prstGeom>
          <a:noFill/>
        </p:spPr>
        <p:txBody>
          <a:bodyPr wrap="square" rtlCol="0">
            <a:spAutoFit/>
          </a:bodyPr>
          <a:lstStyle/>
          <a:p>
            <a:r>
              <a:rPr lang="en-CA" sz="2000" dirty="0" err="1">
                <a:solidFill>
                  <a:schemeClr val="tx2"/>
                </a:solidFill>
              </a:rPr>
              <a:t>Ecotay</a:t>
            </a:r>
            <a:r>
              <a:rPr lang="en-CA" sz="2000" dirty="0">
                <a:solidFill>
                  <a:schemeClr val="tx2"/>
                </a:solidFill>
              </a:rPr>
              <a:t> Inc. </a:t>
            </a:r>
          </a:p>
          <a:p>
            <a:r>
              <a:rPr lang="en-CA" sz="2000" dirty="0" err="1">
                <a:solidFill>
                  <a:schemeClr val="tx2"/>
                </a:solidFill>
              </a:rPr>
              <a:t>HunterDouglas</a:t>
            </a:r>
            <a:r>
              <a:rPr lang="en-CA" sz="2000" dirty="0">
                <a:solidFill>
                  <a:schemeClr val="tx2"/>
                </a:solidFill>
              </a:rPr>
              <a:t> </a:t>
            </a:r>
          </a:p>
          <a:p>
            <a:r>
              <a:rPr lang="en-CA" sz="2000" dirty="0">
                <a:solidFill>
                  <a:schemeClr val="tx2"/>
                </a:solidFill>
              </a:rPr>
              <a:t>Lawrence Berkeley National Laboratory</a:t>
            </a:r>
          </a:p>
          <a:p>
            <a:r>
              <a:rPr lang="en-CA" sz="2000" dirty="0" err="1">
                <a:solidFill>
                  <a:schemeClr val="tx2"/>
                </a:solidFill>
              </a:rPr>
              <a:t>MechoSystems</a:t>
            </a:r>
            <a:r>
              <a:rPr lang="en-CA" sz="2000" dirty="0">
                <a:solidFill>
                  <a:schemeClr val="tx2"/>
                </a:solidFill>
              </a:rPr>
              <a:t>, Inc.</a:t>
            </a:r>
          </a:p>
          <a:p>
            <a:r>
              <a:rPr lang="en-CA" sz="2000" dirty="0">
                <a:solidFill>
                  <a:schemeClr val="tx2"/>
                </a:solidFill>
              </a:rPr>
              <a:t>NYSERDA</a:t>
            </a:r>
          </a:p>
          <a:p>
            <a:r>
              <a:rPr lang="en-CA" sz="2000" dirty="0">
                <a:solidFill>
                  <a:schemeClr val="tx2"/>
                </a:solidFill>
              </a:rPr>
              <a:t>PLC Multipoint, Inc.</a:t>
            </a:r>
          </a:p>
          <a:p>
            <a:r>
              <a:rPr lang="en-CA" sz="2000" dirty="0">
                <a:solidFill>
                  <a:schemeClr val="tx2"/>
                </a:solidFill>
              </a:rPr>
              <a:t>Siemens Industry, Inc.</a:t>
            </a:r>
          </a:p>
          <a:p>
            <a:r>
              <a:rPr lang="en-CA" sz="2000" dirty="0" err="1">
                <a:solidFill>
                  <a:schemeClr val="tx2"/>
                </a:solidFill>
              </a:rPr>
              <a:t>Somfy</a:t>
            </a:r>
            <a:endParaRPr lang="en-CA" sz="2000" dirty="0">
              <a:solidFill>
                <a:schemeClr val="tx2"/>
              </a:solidFill>
            </a:endParaRPr>
          </a:p>
          <a:p>
            <a:r>
              <a:rPr lang="en-CA" sz="2000" dirty="0">
                <a:solidFill>
                  <a:schemeClr val="tx2"/>
                </a:solidFill>
              </a:rPr>
              <a:t>Sustainable Resources Management</a:t>
            </a:r>
          </a:p>
          <a:p>
            <a:r>
              <a:rPr lang="en-CA" sz="2000" dirty="0">
                <a:solidFill>
                  <a:schemeClr val="tx2"/>
                </a:solidFill>
              </a:rPr>
              <a:t>TRC Energy Services</a:t>
            </a:r>
          </a:p>
          <a:p>
            <a:r>
              <a:rPr lang="en-CA" sz="2000" dirty="0" err="1">
                <a:solidFill>
                  <a:schemeClr val="tx2"/>
                </a:solidFill>
              </a:rPr>
              <a:t>Vistar</a:t>
            </a:r>
            <a:r>
              <a:rPr lang="en-CA" sz="2000" dirty="0">
                <a:solidFill>
                  <a:schemeClr val="tx2"/>
                </a:solidFill>
              </a:rPr>
              <a:t> Energy Consulting</a:t>
            </a:r>
          </a:p>
          <a:p>
            <a:r>
              <a:rPr lang="en-CA" sz="2000" dirty="0">
                <a:solidFill>
                  <a:schemeClr val="tx2"/>
                </a:solidFill>
              </a:rPr>
              <a:t>Window Products Management</a:t>
            </a:r>
          </a:p>
          <a:p>
            <a:endParaRPr lang="en-CA" sz="2000" dirty="0">
              <a:solidFill>
                <a:schemeClr val="tx2"/>
              </a:solidFill>
            </a:endParaRPr>
          </a:p>
          <a:p>
            <a:endParaRPr lang="en-CA" sz="2000" dirty="0">
              <a:solidFill>
                <a:schemeClr val="tx2"/>
              </a:solidFill>
            </a:endParaRPr>
          </a:p>
          <a:p>
            <a:endParaRPr lang="en-CA" sz="2000" dirty="0">
              <a:solidFill>
                <a:schemeClr val="tx2"/>
              </a:solidFill>
            </a:endParaRPr>
          </a:p>
          <a:p>
            <a:endParaRPr lang="en-US" sz="2000" dirty="0">
              <a:solidFill>
                <a:schemeClr val="tx2"/>
              </a:solidFill>
            </a:endParaRPr>
          </a:p>
        </p:txBody>
      </p:sp>
      <p:sp>
        <p:nvSpPr>
          <p:cNvPr id="5" name="Rectangle 4">
            <a:extLst>
              <a:ext uri="{FF2B5EF4-FFF2-40B4-BE49-F238E27FC236}">
                <a16:creationId xmlns:a16="http://schemas.microsoft.com/office/drawing/2014/main" id="{2B0957A4-CD63-4FBD-A7EC-3D5FB6AEA38D}"/>
              </a:ext>
            </a:extLst>
          </p:cNvPr>
          <p:cNvSpPr/>
          <p:nvPr/>
        </p:nvSpPr>
        <p:spPr>
          <a:xfrm>
            <a:off x="4852511" y="6190880"/>
            <a:ext cx="6513676" cy="369332"/>
          </a:xfrm>
          <a:prstGeom prst="rect">
            <a:avLst/>
          </a:prstGeom>
        </p:spPr>
        <p:txBody>
          <a:bodyPr wrap="square">
            <a:spAutoFit/>
          </a:bodyPr>
          <a:lstStyle/>
          <a:p>
            <a:r>
              <a:rPr lang="en-US" b="1" dirty="0"/>
              <a:t>www.caba.org/WhitePapers</a:t>
            </a:r>
          </a:p>
        </p:txBody>
      </p:sp>
    </p:spTree>
    <p:extLst>
      <p:ext uri="{BB962C8B-B14F-4D97-AF65-F5344CB8AC3E}">
        <p14:creationId xmlns:p14="http://schemas.microsoft.com/office/powerpoint/2010/main" val="1667195537"/>
      </p:ext>
    </p:extLst>
  </p:cSld>
  <p:clrMapOvr>
    <a:masterClrMapping/>
  </p:clrMapOvr>
</p:sld>
</file>

<file path=ppt/theme/theme1.xml><?xml version="1.0" encoding="utf-8"?>
<a:theme xmlns:a="http://schemas.openxmlformats.org/drawingml/2006/main" name="CABA Presentation 1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1.potx" id="{555466FA-C7C5-234C-877E-CB94EE4D253C}" vid="{84190639-07C6-384D-99D9-BF32C4D153FD}"/>
    </a:ext>
  </a:extLst>
</a:theme>
</file>

<file path=ppt/theme/theme2.xml><?xml version="1.0" encoding="utf-8"?>
<a:theme xmlns:a="http://schemas.openxmlformats.org/drawingml/2006/main" name="2_JLL Black">
  <a:themeElements>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fontScheme name="1_JLL Black">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JLL Black">
  <a:themeElements>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fontScheme name="1_JLL Black">
      <a:majorFont>
        <a:latin typeface="Times New Roman"/>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JLL Black 1">
        <a:dk1>
          <a:srgbClr val="000000"/>
        </a:dk1>
        <a:lt1>
          <a:srgbClr val="FFFFFF"/>
        </a:lt1>
        <a:dk2>
          <a:srgbClr val="BC141A"/>
        </a:dk2>
        <a:lt2>
          <a:srgbClr val="6D716A"/>
        </a:lt2>
        <a:accent1>
          <a:srgbClr val="6D7174"/>
        </a:accent1>
        <a:accent2>
          <a:srgbClr val="AEAFB0"/>
        </a:accent2>
        <a:accent3>
          <a:srgbClr val="FFFFFF"/>
        </a:accent3>
        <a:accent4>
          <a:srgbClr val="000000"/>
        </a:accent4>
        <a:accent5>
          <a:srgbClr val="BABBBC"/>
        </a:accent5>
        <a:accent6>
          <a:srgbClr val="9D9E9F"/>
        </a:accent6>
        <a:hlink>
          <a:srgbClr val="D1D1D5"/>
        </a:hlink>
        <a:folHlink>
          <a:srgbClr val="ECBE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TOurBodon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5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5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8 HGA Template">
  <a:themeElements>
    <a:clrScheme name="HGA">
      <a:dk1>
        <a:srgbClr val="6D6E70"/>
      </a:dk1>
      <a:lt1>
        <a:sysClr val="window" lastClr="FFFFFF"/>
      </a:lt1>
      <a:dk2>
        <a:srgbClr val="6D6E70"/>
      </a:dk2>
      <a:lt2>
        <a:srgbClr val="FFFFFF"/>
      </a:lt2>
      <a:accent1>
        <a:srgbClr val="FDB913"/>
      </a:accent1>
      <a:accent2>
        <a:srgbClr val="0091AB"/>
      </a:accent2>
      <a:accent3>
        <a:srgbClr val="2A4C72"/>
      </a:accent3>
      <a:accent4>
        <a:srgbClr val="88A43E"/>
      </a:accent4>
      <a:accent5>
        <a:srgbClr val="6D6E70"/>
      </a:accent5>
      <a:accent6>
        <a:srgbClr val="752465"/>
      </a:accent6>
      <a:hlink>
        <a:srgbClr val="DA2F6D"/>
      </a:hlink>
      <a:folHlink>
        <a:srgbClr val="6D6E70"/>
      </a:folHlink>
    </a:clrScheme>
    <a:fontScheme name="HG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defRPr sz="1800" dirty="0"/>
        </a:defPPr>
      </a:lstStyle>
    </a:txDef>
  </a:objectDefaults>
  <a:extraClrSchemeLst/>
  <a:extLst>
    <a:ext uri="{05A4C25C-085E-4340-85A3-A5531E510DB2}">
      <thm15:themeFamily xmlns:thm15="http://schemas.microsoft.com/office/thememl/2012/main" name="HGA PowerPoint Template - 2018 - 04.16.18.pptx" id="{97C7BC20-9F1F-4151-BE63-780485B8A13A}" vid="{967B20CF-F61C-4B0B-9B66-6B6660B506E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CABA Presentation 1 (1)</Template>
  <TotalTime>0</TotalTime>
  <Words>563</Words>
  <Application>Microsoft Office PowerPoint</Application>
  <PresentationFormat>A4 Paper (210x297 mm)</PresentationFormat>
  <Paragraphs>125</Paragraphs>
  <Slides>15</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15</vt:i4>
      </vt:variant>
    </vt:vector>
  </HeadingPairs>
  <TitlesOfParts>
    <vt:vector size="35" baseType="lpstr">
      <vt:lpstr>MS PGothic</vt:lpstr>
      <vt:lpstr>MS PGothic</vt:lpstr>
      <vt:lpstr>SimSun</vt:lpstr>
      <vt:lpstr>Arial</vt:lpstr>
      <vt:lpstr>Arial Narrow</vt:lpstr>
      <vt:lpstr>ATOurBodoniLight</vt:lpstr>
      <vt:lpstr>Calibri</vt:lpstr>
      <vt:lpstr>Calibri Light</vt:lpstr>
      <vt:lpstr>Georgia</vt:lpstr>
      <vt:lpstr>Montserrat</vt:lpstr>
      <vt:lpstr>Montserrat Light</vt:lpstr>
      <vt:lpstr>Symbol</vt:lpstr>
      <vt:lpstr>Times New Roman</vt:lpstr>
      <vt:lpstr>Wingdings</vt:lpstr>
      <vt:lpstr>CABA Presentation 1 (1)</vt:lpstr>
      <vt:lpstr>2_JLL Black</vt:lpstr>
      <vt:lpstr>4_JLL Black</vt:lpstr>
      <vt:lpstr>1_Office Theme</vt:lpstr>
      <vt:lpstr>1_Default Design</vt:lpstr>
      <vt:lpstr>2018 HGA Template</vt:lpstr>
      <vt:lpstr>Intelligent Buildings Council (IBC) </vt:lpstr>
      <vt:lpstr>Agenda Greg Walker (CABA) </vt:lpstr>
      <vt:lpstr>2.  Call to Order, Welcome, Introductions – About the IBC  Trevor Nightingale (National Research Council)</vt:lpstr>
      <vt:lpstr>3.  Administrative  Trevor Nightingale (National Research Council) </vt:lpstr>
      <vt:lpstr>4. “Buildings Automation Integration” Panel Discussion (30 min) Greg Walker (CABA) </vt:lpstr>
      <vt:lpstr>5.  Research Update   Trevor Nightingale (National Research Council)</vt:lpstr>
      <vt:lpstr>5.  Research Update   Harsha Chandrashekar (Honeywell International Inc.)</vt:lpstr>
      <vt:lpstr>6.  White Paper Sub-Committee Update  Ken Wacks (Ken Wacks Associates)</vt:lpstr>
      <vt:lpstr>6.  White Paper Sub-Committee Update  Ken Wacks (Ken Wacks Associates)</vt:lpstr>
      <vt:lpstr>6.  White Paper Sub-Committee Update  Ken Wacks (Ken Wacks Associates)</vt:lpstr>
      <vt:lpstr>White Paper Sub-Committee Update  Ken Wacks (Ken Wacks Associates)</vt:lpstr>
      <vt:lpstr>7. New Business Andrew Glennie (CABA)</vt:lpstr>
      <vt:lpstr>7. New Business Trevor Nightingale (National Research Council)</vt:lpstr>
      <vt:lpstr>8.  Announcements  Greg Walker (CABA) </vt:lpstr>
      <vt:lpstr>Adjournment Trevor Nightingale (National Research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Rawlson King</cp:lastModifiedBy>
  <cp:revision>118</cp:revision>
  <cp:lastPrinted>2017-07-26T17:22:11Z</cp:lastPrinted>
  <dcterms:created xsi:type="dcterms:W3CDTF">2016-02-15T14:46:03Z</dcterms:created>
  <dcterms:modified xsi:type="dcterms:W3CDTF">2018-08-13T15:21:47Z</dcterms:modified>
</cp:coreProperties>
</file>