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1" r:id="rId1"/>
    <p:sldMasterId id="2147483961" r:id="rId2"/>
    <p:sldMasterId id="2147483982" r:id="rId3"/>
    <p:sldMasterId id="2147483997" r:id="rId4"/>
    <p:sldMasterId id="2147484012" r:id="rId5"/>
    <p:sldMasterId id="2147484016" r:id="rId6"/>
    <p:sldMasterId id="2147484038" r:id="rId7"/>
  </p:sldMasterIdLst>
  <p:notesMasterIdLst>
    <p:notesMasterId r:id="rId38"/>
  </p:notesMasterIdLst>
  <p:handoutMasterIdLst>
    <p:handoutMasterId r:id="rId39"/>
  </p:handoutMasterIdLst>
  <p:sldIdLst>
    <p:sldId id="256" r:id="rId8"/>
    <p:sldId id="257" r:id="rId9"/>
    <p:sldId id="258" r:id="rId10"/>
    <p:sldId id="259" r:id="rId11"/>
    <p:sldId id="461" r:id="rId12"/>
    <p:sldId id="631" r:id="rId13"/>
    <p:sldId id="505" r:id="rId14"/>
    <p:sldId id="493" r:id="rId15"/>
    <p:sldId id="458" r:id="rId16"/>
    <p:sldId id="494" r:id="rId17"/>
    <p:sldId id="555" r:id="rId18"/>
    <p:sldId id="635" r:id="rId19"/>
    <p:sldId id="636" r:id="rId20"/>
    <p:sldId id="628" r:id="rId21"/>
    <p:sldId id="623" r:id="rId22"/>
    <p:sldId id="632" r:id="rId23"/>
    <p:sldId id="633" r:id="rId24"/>
    <p:sldId id="634" r:id="rId25"/>
    <p:sldId id="322" r:id="rId26"/>
    <p:sldId id="326" r:id="rId27"/>
    <p:sldId id="368" r:id="rId28"/>
    <p:sldId id="371" r:id="rId29"/>
    <p:sldId id="468" r:id="rId30"/>
    <p:sldId id="750" r:id="rId31"/>
    <p:sldId id="443" r:id="rId32"/>
    <p:sldId id="752" r:id="rId33"/>
    <p:sldId id="474" r:id="rId34"/>
    <p:sldId id="753" r:id="rId35"/>
    <p:sldId id="476" r:id="rId36"/>
    <p:sldId id="264" r:id="rId37"/>
  </p:sldIdLst>
  <p:sldSz cx="9906000" cy="6858000" type="A4"/>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3E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743" autoAdjust="0"/>
  </p:normalViewPr>
  <p:slideViewPr>
    <p:cSldViewPr snapToGrid="0" snapToObjects="1">
      <p:cViewPr varScale="1">
        <p:scale>
          <a:sx n="108" d="100"/>
          <a:sy n="108" d="100"/>
        </p:scale>
        <p:origin x="1446" y="78"/>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handoutMaster" Target="handoutMasters/handout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54020723972003504"/>
          <c:y val="3.8955284519973016E-2"/>
          <c:w val="0.43293864829396328"/>
          <c:h val="0.87333035336095988"/>
        </c:manualLayout>
      </c:layout>
      <c:barChart>
        <c:barDir val="bar"/>
        <c:grouping val="clustered"/>
        <c:varyColors val="0"/>
        <c:ser>
          <c:idx val="0"/>
          <c:order val="0"/>
          <c:tx>
            <c:strRef>
              <c:f>Sheet1!$B$1</c:f>
              <c:strCache>
                <c:ptCount val="1"/>
                <c:pt idx="0">
                  <c:v>Average Level of Appeal (Ratings on 7-pt. scale)</c:v>
                </c:pt>
              </c:strCache>
            </c:strRef>
          </c:tx>
          <c:spPr>
            <a:solidFill>
              <a:schemeClr val="accent2"/>
            </a:solidFill>
            <a:ln>
              <a:noFill/>
            </a:ln>
            <a:effectLst/>
          </c:spPr>
          <c:invertIfNegative val="0"/>
          <c:dPt>
            <c:idx val="0"/>
            <c:invertIfNegative val="0"/>
            <c:bubble3D val="0"/>
            <c:extLst>
              <c:ext xmlns:c16="http://schemas.microsoft.com/office/drawing/2014/chart" uri="{C3380CC4-5D6E-409C-BE32-E72D297353CC}">
                <c16:uniqueId val="{00000001-6E32-B143-8A3F-317504EB351F}"/>
              </c:ext>
            </c:extLst>
          </c:dPt>
          <c:dPt>
            <c:idx val="1"/>
            <c:invertIfNegative val="0"/>
            <c:bubble3D val="0"/>
            <c:spPr>
              <a:solidFill>
                <a:schemeClr val="tx1">
                  <a:lumMod val="60000"/>
                  <a:lumOff val="40000"/>
                </a:schemeClr>
              </a:solidFill>
              <a:ln>
                <a:noFill/>
              </a:ln>
              <a:effectLst/>
            </c:spPr>
            <c:extLst>
              <c:ext xmlns:c16="http://schemas.microsoft.com/office/drawing/2014/chart" uri="{C3380CC4-5D6E-409C-BE32-E72D297353CC}">
                <c16:uniqueId val="{00000009-8A96-FA43-9BE1-E4FF24F97794}"/>
              </c:ext>
            </c:extLst>
          </c:dPt>
          <c:dPt>
            <c:idx val="2"/>
            <c:invertIfNegative val="0"/>
            <c:bubble3D val="0"/>
            <c:spPr>
              <a:solidFill>
                <a:schemeClr val="tx1">
                  <a:lumMod val="60000"/>
                  <a:lumOff val="40000"/>
                </a:schemeClr>
              </a:solidFill>
              <a:ln>
                <a:noFill/>
              </a:ln>
              <a:effectLst/>
            </c:spPr>
            <c:extLst>
              <c:ext xmlns:c16="http://schemas.microsoft.com/office/drawing/2014/chart" uri="{C3380CC4-5D6E-409C-BE32-E72D297353CC}">
                <c16:uniqueId val="{00000008-8A96-FA43-9BE1-E4FF24F97794}"/>
              </c:ext>
            </c:extLst>
          </c:dPt>
          <c:dPt>
            <c:idx val="3"/>
            <c:invertIfNegative val="0"/>
            <c:bubble3D val="0"/>
            <c:spPr>
              <a:solidFill>
                <a:schemeClr val="tx1">
                  <a:lumMod val="60000"/>
                  <a:lumOff val="40000"/>
                </a:schemeClr>
              </a:solidFill>
              <a:ln>
                <a:noFill/>
              </a:ln>
              <a:effectLst/>
            </c:spPr>
            <c:extLst>
              <c:ext xmlns:c16="http://schemas.microsoft.com/office/drawing/2014/chart" uri="{C3380CC4-5D6E-409C-BE32-E72D297353CC}">
                <c16:uniqueId val="{00000007-8A96-FA43-9BE1-E4FF24F97794}"/>
              </c:ext>
            </c:extLst>
          </c:dPt>
          <c:dPt>
            <c:idx val="4"/>
            <c:invertIfNegative val="0"/>
            <c:bubble3D val="0"/>
            <c:extLst>
              <c:ext xmlns:c16="http://schemas.microsoft.com/office/drawing/2014/chart" uri="{C3380CC4-5D6E-409C-BE32-E72D297353CC}">
                <c16:uniqueId val="{00000003-6E32-B143-8A3F-317504EB351F}"/>
              </c:ext>
            </c:extLst>
          </c:dPt>
          <c:dPt>
            <c:idx val="5"/>
            <c:invertIfNegative val="0"/>
            <c:bubble3D val="0"/>
            <c:spPr>
              <a:solidFill>
                <a:schemeClr val="tx1">
                  <a:lumMod val="60000"/>
                  <a:lumOff val="40000"/>
                </a:schemeClr>
              </a:solidFill>
              <a:ln>
                <a:noFill/>
              </a:ln>
              <a:effectLst/>
            </c:spPr>
            <c:extLst>
              <c:ext xmlns:c16="http://schemas.microsoft.com/office/drawing/2014/chart" uri="{C3380CC4-5D6E-409C-BE32-E72D297353CC}">
                <c16:uniqueId val="{00000006-8A96-FA43-9BE1-E4FF24F97794}"/>
              </c:ext>
            </c:extLst>
          </c:dPt>
          <c:dPt>
            <c:idx val="6"/>
            <c:invertIfNegative val="0"/>
            <c:bubble3D val="0"/>
            <c:spPr>
              <a:solidFill>
                <a:schemeClr val="tx1">
                  <a:lumMod val="60000"/>
                  <a:lumOff val="40000"/>
                </a:schemeClr>
              </a:solidFill>
              <a:ln>
                <a:noFill/>
              </a:ln>
              <a:effectLst/>
            </c:spPr>
            <c:extLst>
              <c:ext xmlns:c16="http://schemas.microsoft.com/office/drawing/2014/chart" uri="{C3380CC4-5D6E-409C-BE32-E72D297353CC}">
                <c16:uniqueId val="{00000003-8A96-FA43-9BE1-E4FF24F97794}"/>
              </c:ext>
            </c:extLst>
          </c:dPt>
          <c:dPt>
            <c:idx val="7"/>
            <c:invertIfNegative val="0"/>
            <c:bubble3D val="0"/>
            <c:extLst>
              <c:ext xmlns:c16="http://schemas.microsoft.com/office/drawing/2014/chart" uri="{C3380CC4-5D6E-409C-BE32-E72D297353CC}">
                <c16:uniqueId val="{00000005-6E32-B143-8A3F-317504EB351F}"/>
              </c:ext>
            </c:extLst>
          </c:dPt>
          <c:dPt>
            <c:idx val="8"/>
            <c:invertIfNegative val="0"/>
            <c:bubble3D val="0"/>
            <c:spPr>
              <a:solidFill>
                <a:schemeClr val="tx1">
                  <a:lumMod val="60000"/>
                  <a:lumOff val="40000"/>
                </a:schemeClr>
              </a:solidFill>
              <a:ln>
                <a:noFill/>
              </a:ln>
              <a:effectLst/>
            </c:spPr>
            <c:extLst>
              <c:ext xmlns:c16="http://schemas.microsoft.com/office/drawing/2014/chart" uri="{C3380CC4-5D6E-409C-BE32-E72D297353CC}">
                <c16:uniqueId val="{00000004-8A96-FA43-9BE1-E4FF24F97794}"/>
              </c:ext>
            </c:extLst>
          </c:dPt>
          <c:dPt>
            <c:idx val="9"/>
            <c:invertIfNegative val="0"/>
            <c:bubble3D val="0"/>
            <c:spPr>
              <a:solidFill>
                <a:schemeClr val="tx1">
                  <a:lumMod val="60000"/>
                  <a:lumOff val="40000"/>
                </a:schemeClr>
              </a:solidFill>
              <a:ln>
                <a:noFill/>
              </a:ln>
              <a:effectLst/>
            </c:spPr>
            <c:extLst>
              <c:ext xmlns:c16="http://schemas.microsoft.com/office/drawing/2014/chart" uri="{C3380CC4-5D6E-409C-BE32-E72D297353CC}">
                <c16:uniqueId val="{00000005-8A96-FA43-9BE1-E4FF24F97794}"/>
              </c:ext>
            </c:extLst>
          </c:dPt>
          <c:cat>
            <c:strRef>
              <c:f>Sheet1!$A$2:$A$11</c:f>
              <c:strCache>
                <c:ptCount val="10"/>
                <c:pt idx="0">
                  <c:v>Use it like a panic button to notify police or fire dept. when pressed</c:v>
                </c:pt>
                <c:pt idx="1">
                  <c:v>A loud crash occurs</c:v>
                </c:pt>
                <c:pt idx="2">
                  <c:v>Automatically adjust the hot water heater to reduce energy use</c:v>
                </c:pt>
                <c:pt idx="3">
                  <c:v>Use a battery to provide 4-6 hours of backup power during an outage</c:v>
                </c:pt>
                <c:pt idx="4">
                  <c:v>Person has fallen down</c:v>
                </c:pt>
                <c:pt idx="5">
                  <c:v>Shut off your home's water remotely if a water leak is detected</c:v>
                </c:pt>
                <c:pt idx="6">
                  <c:v>Glass breaks</c:v>
                </c:pt>
                <c:pt idx="7">
                  <c:v>Someone is calling "help"</c:v>
                </c:pt>
                <c:pt idx="8">
                  <c:v>Detect if there is a water leak in your home</c:v>
                </c:pt>
                <c:pt idx="9">
                  <c:v>Alerts when someone enters your home</c:v>
                </c:pt>
              </c:strCache>
            </c:strRef>
          </c:cat>
          <c:val>
            <c:numRef>
              <c:f>Sheet1!$B$2:$B$11</c:f>
              <c:numCache>
                <c:formatCode>General</c:formatCode>
                <c:ptCount val="10"/>
                <c:pt idx="0">
                  <c:v>4.3</c:v>
                </c:pt>
                <c:pt idx="1">
                  <c:v>4.4000000000000004</c:v>
                </c:pt>
                <c:pt idx="2">
                  <c:v>4.4000000000000004</c:v>
                </c:pt>
                <c:pt idx="3">
                  <c:v>4.5</c:v>
                </c:pt>
                <c:pt idx="4">
                  <c:v>4.5999999999999996</c:v>
                </c:pt>
                <c:pt idx="5">
                  <c:v>4.7</c:v>
                </c:pt>
                <c:pt idx="6">
                  <c:v>4.7</c:v>
                </c:pt>
                <c:pt idx="7">
                  <c:v>4.8</c:v>
                </c:pt>
                <c:pt idx="8">
                  <c:v>4.8</c:v>
                </c:pt>
                <c:pt idx="9">
                  <c:v>5.0999999999999996</c:v>
                </c:pt>
              </c:numCache>
            </c:numRef>
          </c:val>
          <c:extLst>
            <c:ext xmlns:c16="http://schemas.microsoft.com/office/drawing/2014/chart" uri="{C3380CC4-5D6E-409C-BE32-E72D297353CC}">
              <c16:uniqueId val="{00000006-6E32-B143-8A3F-317504EB351F}"/>
            </c:ext>
          </c:extLst>
        </c:ser>
        <c:dLbls>
          <c:showLegendKey val="0"/>
          <c:showVal val="0"/>
          <c:showCatName val="0"/>
          <c:showSerName val="0"/>
          <c:showPercent val="0"/>
          <c:showBubbleSize val="0"/>
        </c:dLbls>
        <c:gapWidth val="112"/>
        <c:overlap val="-53"/>
        <c:axId val="761831408"/>
        <c:axId val="761404592"/>
      </c:barChart>
      <c:catAx>
        <c:axId val="7618314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ark Pro Medium" panose="020B0504020201010104" pitchFamily="34" charset="77"/>
                <a:ea typeface="+mn-ea"/>
                <a:cs typeface="+mn-cs"/>
              </a:defRPr>
            </a:pPr>
            <a:endParaRPr lang="en-US"/>
          </a:p>
        </c:txPr>
        <c:crossAx val="761404592"/>
        <c:crosses val="autoZero"/>
        <c:auto val="1"/>
        <c:lblAlgn val="ctr"/>
        <c:lblOffset val="100"/>
        <c:noMultiLvlLbl val="0"/>
      </c:catAx>
      <c:valAx>
        <c:axId val="7614045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1831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CC025798-5A90-4FAC-ADAE-01B13715C300}" type="datetimeFigureOut">
              <a:rPr lang="en-US" smtClean="0"/>
              <a:t>5/1/2020</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A88E38A3-049A-4AC1-8F78-094DA9FE98F4}" type="slidenum">
              <a:rPr lang="en-US" smtClean="0"/>
              <a:t>‹#›</a:t>
            </a:fld>
            <a:endParaRPr lang="en-US"/>
          </a:p>
        </p:txBody>
      </p:sp>
    </p:spTree>
    <p:extLst>
      <p:ext uri="{BB962C8B-B14F-4D97-AF65-F5344CB8AC3E}">
        <p14:creationId xmlns:p14="http://schemas.microsoft.com/office/powerpoint/2010/main" val="42425834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8BB321ED-B2C9-0D48-956F-A92D3C19091A}" type="datetimeFigureOut">
              <a:rPr lang="en-US" smtClean="0"/>
              <a:t>5/1/2020</a:t>
            </a:fld>
            <a:endParaRPr lang="en-US"/>
          </a:p>
        </p:txBody>
      </p:sp>
      <p:sp>
        <p:nvSpPr>
          <p:cNvPr id="4" name="Slide Image Placeholder 3"/>
          <p:cNvSpPr>
            <a:spLocks noGrp="1" noRot="1" noChangeAspect="1"/>
          </p:cNvSpPr>
          <p:nvPr>
            <p:ph type="sldImg" idx="2"/>
          </p:nvPr>
        </p:nvSpPr>
        <p:spPr>
          <a:xfrm>
            <a:off x="1223963" y="1154113"/>
            <a:ext cx="45021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6796F-E831-4663-8953-5BD624F380A5}"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3798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baseline="0" dirty="0"/>
              <a:t>Script:   Our goal with all these options is make the offering simple with the ability to expand when needed.  Key components of the property management needs are security (by apartment / common areas), video, energy, access control and enhanced by our wellness offering.  No other competitor can offer so much under one umbrella.   </a:t>
            </a:r>
          </a:p>
          <a:p>
            <a:pPr marL="0" marR="0" indent="0" algn="l" defTabSz="914378"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378"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378" rtl="0" eaLnBrk="1" fontAlgn="auto" latinLnBrk="0" hangingPunct="1">
              <a:lnSpc>
                <a:spcPct val="100000"/>
              </a:lnSpc>
              <a:spcBef>
                <a:spcPts val="0"/>
              </a:spcBef>
              <a:spcAft>
                <a:spcPts val="0"/>
              </a:spcAft>
              <a:buClrTx/>
              <a:buSzTx/>
              <a:buFontTx/>
              <a:buNone/>
              <a:tabLst/>
              <a:defRPr/>
            </a:pPr>
            <a:r>
              <a:rPr lang="en-US" baseline="0" dirty="0"/>
              <a:t>NOTE: </a:t>
            </a:r>
            <a:r>
              <a:rPr lang="en-US" sz="1200" kern="1200" dirty="0">
                <a:solidFill>
                  <a:schemeClr val="tx1"/>
                </a:solidFill>
                <a:effectLst/>
                <a:ea typeface="+mn-ea"/>
                <a:cs typeface="+mn-cs"/>
              </a:rPr>
              <a:t>: Property managers are extremely interested in home automation and I don't want that to be missed in this slide. I think we add "Automation" and change the order. (1) Automation, (2) Access, (3) Video, and (4) Security as the anchor/focus of everything we do.   I still think we need to think about energy and wellness.   Trying to position our the differentiators.</a:t>
            </a:r>
          </a:p>
          <a:p>
            <a:pPr marL="0" marR="0" indent="0" algn="l" defTabSz="914378"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8361C-076D-4739-A533-3E210CFD78E3}" type="slidenum">
              <a:rPr kumimoji="0" lang="en-US" sz="1800" b="0" i="0" u="none" strike="noStrike" kern="0" cap="none" spc="0" normalizeH="0" baseline="0" noProof="0" smtClean="0">
                <a:ln>
                  <a:noFill/>
                </a:ln>
                <a:solidFill>
                  <a:prstClr val="black"/>
                </a:solidFill>
                <a:effectLst/>
                <a:uLnTx/>
                <a:uFillTx/>
                <a:latin typeface="Mark Pro Light" panose="020B05040202010101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prstClr val="black"/>
              </a:solidFill>
              <a:effectLst/>
              <a:uLnTx/>
              <a:uFillTx/>
              <a:latin typeface="Mark Pro Light" panose="020B0504020201010104" pitchFamily="34" charset="0"/>
              <a:ea typeface="+mn-ea"/>
              <a:cs typeface="+mn-cs"/>
            </a:endParaRPr>
          </a:p>
        </p:txBody>
      </p:sp>
    </p:spTree>
    <p:extLst>
      <p:ext uri="{BB962C8B-B14F-4D97-AF65-F5344CB8AC3E}">
        <p14:creationId xmlns:p14="http://schemas.microsoft.com/office/powerpoint/2010/main" val="2605642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ark Pro Light" panose="020B0504020201010104" pitchFamily="34" charset="0"/>
                <a:ea typeface="+mn-ea"/>
                <a:cs typeface="+mn-cs"/>
              </a:rPr>
              <a:t>Creative: can you make the screen bigger? Maybe a full screen or zoomed in version. Maybe combined with the following 2 slides that are a deep dive?</a:t>
            </a:r>
          </a:p>
          <a:p>
            <a:pPr marL="0" marR="0" lvl="0" indent="0" algn="l" defTabSz="914378"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ark Pro Light" panose="020B0504020201010104" pitchFamily="34" charset="0"/>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ark Pro Light" panose="020B0504020201010104" pitchFamily="34" charset="0"/>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ark Pro Light" panose="020B0504020201010104" pitchFamily="34" charset="0"/>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ark Pro Light" panose="020B0504020201010104" pitchFamily="34" charset="0"/>
                <a:ea typeface="+mn-ea"/>
                <a:cs typeface="+mn-cs"/>
              </a:rPr>
              <a:t>Here is an example of what our enterprise solution looks like. This shows that we can see an entire population from a single screen.</a:t>
            </a:r>
          </a:p>
          <a:p>
            <a:endParaRPr lang="en-US" dirty="0"/>
          </a:p>
        </p:txBody>
      </p:sp>
      <p:sp>
        <p:nvSpPr>
          <p:cNvPr id="4" name="Slide Number Placeholder 3"/>
          <p:cNvSpPr>
            <a:spLocks noGrp="1"/>
          </p:cNvSpPr>
          <p:nvPr>
            <p:ph type="sldNum" sz="quarter" idx="10"/>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A528361C-076D-4739-A533-3E210CFD78E3}" type="slidenum">
              <a:rPr kumimoji="0" lang="en-US" sz="1200" b="0" i="0" u="none" strike="noStrike" kern="1200" cap="none" spc="0" normalizeH="0" baseline="0" noProof="0" smtClean="0">
                <a:ln>
                  <a:noFill/>
                </a:ln>
                <a:solidFill>
                  <a:prstClr val="black"/>
                </a:solidFill>
                <a:effectLst/>
                <a:uLnTx/>
                <a:uFillTx/>
                <a:latin typeface="Mark Pro Light" panose="020B0504020201010104" pitchFamily="34" charset="0"/>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Mark Pro Light" panose="020B0504020201010104" pitchFamily="34" charset="0"/>
              <a:ea typeface="+mn-ea"/>
              <a:cs typeface="+mn-cs"/>
            </a:endParaRPr>
          </a:p>
        </p:txBody>
      </p:sp>
    </p:spTree>
    <p:extLst>
      <p:ext uri="{BB962C8B-B14F-4D97-AF65-F5344CB8AC3E}">
        <p14:creationId xmlns:p14="http://schemas.microsoft.com/office/powerpoint/2010/main" val="3516318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I wanted to take a deeper dive into the staff facing Enterprise dashboard. </a:t>
            </a:r>
          </a:p>
          <a:p>
            <a:pPr marL="0" indent="0">
              <a:buFont typeface="+mj-lt"/>
              <a:buNone/>
            </a:pPr>
            <a:endParaRPr lang="en-US" dirty="0"/>
          </a:p>
          <a:p>
            <a:pPr marL="457200" indent="-457200">
              <a:buFont typeface="+mj-lt"/>
              <a:buAutoNum type="arabicPeriod"/>
            </a:pPr>
            <a:r>
              <a:rPr lang="en-US" dirty="0"/>
              <a:t>We profile the following types of Behaviors on the locations page</a:t>
            </a:r>
          </a:p>
          <a:p>
            <a:pPr marL="914377" lvl="1" indent="-457200">
              <a:buFont typeface="+mj-lt"/>
              <a:buAutoNum type="arabicPeriod"/>
            </a:pPr>
            <a:r>
              <a:rPr lang="en-US" dirty="0"/>
              <a:t>Previous Day’s Behavior: Total Sleep </a:t>
            </a:r>
          </a:p>
          <a:p>
            <a:pPr marL="914377" lvl="1" indent="-457200">
              <a:buFont typeface="+mj-lt"/>
              <a:buAutoNum type="arabicPeriod"/>
            </a:pPr>
            <a:r>
              <a:rPr lang="en-US" dirty="0"/>
              <a:t>Same-day Behavior: Bathroom Visits, Entries &amp; Exits, Kitchen Visits, and Total Activity</a:t>
            </a:r>
          </a:p>
          <a:p>
            <a:pPr marL="457177" lvl="1" indent="0">
              <a:buNone/>
            </a:pPr>
            <a:endParaRPr lang="en-US" sz="1200" dirty="0"/>
          </a:p>
          <a:p>
            <a:pPr marL="457200" indent="-457200">
              <a:buFont typeface="+mj-lt"/>
              <a:buAutoNum type="arabicPeriod"/>
            </a:pPr>
            <a:r>
              <a:rPr lang="en-US" dirty="0"/>
              <a:t>If a behavior is not being profiled for the user; i.e. they have no device in that room, the icon is disabled</a:t>
            </a:r>
          </a:p>
          <a:p>
            <a:pPr marL="457200" indent="-457200">
              <a:buFont typeface="+mj-lt"/>
              <a:buAutoNum type="arabicPeriod"/>
            </a:pPr>
            <a:endParaRPr lang="en-US" sz="1200" dirty="0"/>
          </a:p>
          <a:p>
            <a:pPr marL="457200" indent="-457200">
              <a:buFont typeface="+mj-lt"/>
              <a:buAutoNum type="arabicPeriod"/>
            </a:pPr>
            <a:r>
              <a:rPr lang="en-US" dirty="0"/>
              <a:t>For same-day calculated behaviors, rolling over the icon will present the average value we expect to see at that point in the day. This can be used for a comparison to the current day value.</a:t>
            </a:r>
          </a:p>
          <a:p>
            <a:pPr marL="914377" lvl="1" indent="-457200">
              <a:buFont typeface="+mj-lt"/>
              <a:buAutoNum type="arabicPeriod"/>
            </a:pPr>
            <a:r>
              <a:rPr lang="en-US" dirty="0"/>
              <a:t>Example: By noon, a resident may on average have 5 restroom visits; however, today they have 9. </a:t>
            </a:r>
          </a:p>
          <a:p>
            <a:pPr marL="914377" lvl="1" indent="-457200">
              <a:buFont typeface="+mj-lt"/>
              <a:buAutoNum type="arabicPeriod"/>
            </a:pPr>
            <a:r>
              <a:rPr lang="en-US" dirty="0"/>
              <a:t>The color of the circle is the Wellness Behavior comparison for the same day values – in the example above, the user would probably have a red circle because the behavior at noon is far off average</a:t>
            </a:r>
          </a:p>
          <a:p>
            <a:pPr marL="914377" lvl="1" indent="-457200">
              <a:buFont typeface="+mj-lt"/>
              <a:buAutoNum type="arabicPeriod"/>
            </a:pPr>
            <a:endParaRPr lang="en-US" dirty="0"/>
          </a:p>
          <a:p>
            <a:pPr marL="914377" lvl="1" indent="-457200">
              <a:buFont typeface="+mj-lt"/>
              <a:buAutoNum type="arabicPeriod"/>
            </a:pPr>
            <a:endParaRPr lang="en-US" dirty="0"/>
          </a:p>
          <a:p>
            <a:pPr marL="0" indent="0">
              <a:buNone/>
            </a:pPr>
            <a:r>
              <a:rPr lang="en-US" dirty="0"/>
              <a:t>Use filters to narrow the scope of visible accounts. This can be used to better allocate nursing staff to those with the most need or to get a general overview of the population.</a:t>
            </a:r>
          </a:p>
          <a:p>
            <a:pPr marL="0" indent="0">
              <a:buNone/>
            </a:pPr>
            <a:endParaRPr lang="en-US" sz="1200" dirty="0"/>
          </a:p>
          <a:p>
            <a:pPr marL="457200" indent="-457200">
              <a:buFont typeface="+mj-lt"/>
              <a:buAutoNum type="arabicPeriod"/>
            </a:pPr>
            <a:r>
              <a:rPr lang="en-US" dirty="0"/>
              <a:t>Filters are currently broken down by three different types: </a:t>
            </a:r>
          </a:p>
          <a:p>
            <a:pPr marL="857229" lvl="1" indent="-457200">
              <a:buFont typeface="+mj-lt"/>
              <a:buAutoNum type="arabicPeriod"/>
            </a:pPr>
            <a:r>
              <a:rPr lang="en-US" dirty="0"/>
              <a:t>Behaviors – select a (or more than one) behavior along with its status; e.g. show me accounts where bathroom visits and kitchen visits are unusual </a:t>
            </a:r>
          </a:p>
          <a:p>
            <a:pPr marL="857229" lvl="1" indent="-457200">
              <a:buFont typeface="+mj-lt"/>
              <a:buAutoNum type="arabicPeriod"/>
            </a:pPr>
            <a:r>
              <a:rPr lang="en-US" dirty="0"/>
              <a:t>Last Activity Duration – select a time since last activity</a:t>
            </a:r>
          </a:p>
          <a:p>
            <a:pPr marL="857229" lvl="1" indent="-457200">
              <a:buFont typeface="+mj-lt"/>
              <a:buAutoNum type="arabicPeriod"/>
            </a:pPr>
            <a:r>
              <a:rPr lang="en-US" dirty="0"/>
              <a:t>Trouble Conditions – from a system maintenance perspective, find accounts that need dealer assistance</a:t>
            </a:r>
          </a:p>
          <a:p>
            <a:pPr marL="857229" lvl="1" indent="-457200">
              <a:buFont typeface="+mj-lt"/>
              <a:buAutoNum type="arabicPeriod"/>
            </a:pPr>
            <a:endParaRPr lang="en-US" sz="1200" dirty="0"/>
          </a:p>
          <a:p>
            <a:pPr marL="457200" indent="-457200">
              <a:buFont typeface="+mj-lt"/>
              <a:buAutoNum type="arabicPeriod"/>
            </a:pPr>
            <a:r>
              <a:rPr lang="en-US" dirty="0"/>
              <a:t>Filters can be used in concert with each other – for example, combine looking at accounts with unusual behaviors and a long period of inactivity </a:t>
            </a:r>
          </a:p>
          <a:p>
            <a:pPr marL="914377" lvl="1" indent="-457200">
              <a:buFont typeface="+mj-lt"/>
              <a:buAutoNum type="arabicPeriod"/>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259BDE87-D322-4919-A3E3-2B108E0CCA07}" type="slidenum">
              <a:rPr kumimoji="0" lang="en-US" sz="1200" b="0" i="0" u="none" strike="noStrike" kern="1200" cap="none" spc="0" normalizeH="0" baseline="0" noProof="0" smtClean="0">
                <a:ln>
                  <a:noFill/>
                </a:ln>
                <a:solidFill>
                  <a:prstClr val="black"/>
                </a:solidFill>
                <a:effectLst/>
                <a:uLnTx/>
                <a:uFillTx/>
                <a:latin typeface="Mark Pro Light" panose="020B0504020201010104" pitchFamily="34" charset="0"/>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Mark Pro Light" panose="020B0504020201010104" pitchFamily="34" charset="0"/>
              <a:ea typeface="+mn-ea"/>
              <a:cs typeface="+mn-cs"/>
            </a:endParaRPr>
          </a:p>
        </p:txBody>
      </p:sp>
    </p:spTree>
    <p:extLst>
      <p:ext uri="{BB962C8B-B14F-4D97-AF65-F5344CB8AC3E}">
        <p14:creationId xmlns:p14="http://schemas.microsoft.com/office/powerpoint/2010/main" val="2996512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what through examples.</a:t>
            </a:r>
          </a:p>
          <a:p>
            <a:endParaRPr lang="en-US" dirty="0"/>
          </a:p>
          <a:p>
            <a:r>
              <a:rPr lang="en-US" dirty="0"/>
              <a:t>Water leak detections</a:t>
            </a:r>
          </a:p>
          <a:p>
            <a:r>
              <a:rPr lang="en-US" dirty="0"/>
              <a:t>Door left open alert</a:t>
            </a:r>
          </a:p>
          <a:p>
            <a:r>
              <a:rPr lang="en-US" dirty="0"/>
              <a:t>Light schedules for safety</a:t>
            </a:r>
          </a:p>
          <a:p>
            <a:r>
              <a:rPr lang="en-US" dirty="0"/>
              <a:t>Local thermostat lock – energy savings.</a:t>
            </a:r>
          </a:p>
          <a:p>
            <a:endParaRPr lang="en-US" dirty="0"/>
          </a:p>
          <a:p>
            <a:r>
              <a:rPr lang="en-US" dirty="0"/>
              <a:t>Vacant property control – video cameras?</a:t>
            </a:r>
          </a:p>
        </p:txBody>
      </p:sp>
      <p:sp>
        <p:nvSpPr>
          <p:cNvPr id="4" name="Slide Number Placeholder 3"/>
          <p:cNvSpPr>
            <a:spLocks noGrp="1"/>
          </p:cNvSpPr>
          <p:nvPr>
            <p:ph type="sldNum" sz="quarter" idx="10"/>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A528361C-076D-4739-A533-3E210CFD78E3}" type="slidenum">
              <a:rPr kumimoji="0" lang="en-US" sz="1200" b="0" i="0" u="none" strike="noStrike" kern="1200" cap="none" spc="0" normalizeH="0" baseline="0" noProof="0" smtClean="0">
                <a:ln>
                  <a:noFill/>
                </a:ln>
                <a:solidFill>
                  <a:prstClr val="black"/>
                </a:solidFill>
                <a:effectLst/>
                <a:uLnTx/>
                <a:uFillTx/>
                <a:latin typeface="Mark Pro Light" panose="020B0504020201010104" pitchFamily="34" charset="0"/>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Mark Pro Light" panose="020B0504020201010104" pitchFamily="34" charset="0"/>
              <a:ea typeface="+mn-ea"/>
              <a:cs typeface="+mn-cs"/>
            </a:endParaRPr>
          </a:p>
        </p:txBody>
      </p:sp>
    </p:spTree>
    <p:extLst>
      <p:ext uri="{BB962C8B-B14F-4D97-AF65-F5344CB8AC3E}">
        <p14:creationId xmlns:p14="http://schemas.microsoft.com/office/powerpoint/2010/main" val="3789428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summary, as you formulate your wellness strategy, I ask you to consider several sales opportunities: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Using the smart home as the next health wearable</a:t>
            </a:r>
          </a:p>
          <a:p>
            <a:pPr lvl="0"/>
            <a:r>
              <a:rPr lang="en-US" sz="1200" kern="1200" dirty="0">
                <a:solidFill>
                  <a:schemeClr val="tx1"/>
                </a:solidFill>
                <a:effectLst/>
                <a:latin typeface="+mn-lt"/>
                <a:ea typeface="+mn-ea"/>
                <a:cs typeface="+mn-cs"/>
              </a:rPr>
              <a:t>- Creating technology enabled care models at home</a:t>
            </a:r>
          </a:p>
          <a:p>
            <a:pPr lvl="0"/>
            <a:r>
              <a:rPr lang="en-US" sz="1200" kern="1200" dirty="0">
                <a:solidFill>
                  <a:schemeClr val="tx1"/>
                </a:solidFill>
                <a:effectLst/>
                <a:latin typeface="+mn-lt"/>
                <a:ea typeface="+mn-ea"/>
                <a:cs typeface="+mn-cs"/>
              </a:rPr>
              <a:t>- Innovative things with government funding and assistance around holistic approaches. For example, we have a dealer partner in Missouri who is using technology as part of a Medicade waiver program to support people living with disabilities</a:t>
            </a:r>
          </a:p>
          <a:p>
            <a:pPr lvl="0"/>
            <a:r>
              <a:rPr lang="en-US" sz="1200" kern="1200" dirty="0">
                <a:solidFill>
                  <a:schemeClr val="tx1"/>
                </a:solidFill>
                <a:effectLst/>
                <a:latin typeface="+mn-lt"/>
                <a:ea typeface="+mn-ea"/>
                <a:cs typeface="+mn-cs"/>
              </a:rPr>
              <a:t>- Lastly, outfitting smart communities with our enterprise wellness solution to increase the profitability, occupancy rates, efficiency and responsiveness of the community for its residents.</a:t>
            </a:r>
          </a:p>
        </p:txBody>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A528361C-076D-4739-A533-3E210CFD78E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5670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The Alarm.com offering is based on life safety and has expanded into automation, energy management, wellness and video monitoring solutions over the year.   This holistic offering is comprehensive and is accessible though any web device.  What we have found in partner surveys is that customers appreciate a solution that provides all the shiny objects while property managers want to impact their bottom line.  We feel we can do both with the Alarm.com platform.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49650-93A5-1746-9C05-688C436FFB12}" type="slidenum">
              <a:rPr kumimoji="0" lang="en-US" sz="1800" b="0" i="0" u="none" strike="noStrike" kern="0" cap="none" spc="0" normalizeH="0" baseline="0" noProof="0" smtClean="0">
                <a:ln>
                  <a:noFill/>
                </a:ln>
                <a:solidFill>
                  <a:prstClr val="black"/>
                </a:solidFill>
                <a:effectLst/>
                <a:uLnTx/>
                <a:uFillTx/>
                <a:latin typeface="Mark Pro Light" panose="020B05040202010101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prstClr val="black"/>
              </a:solidFill>
              <a:effectLst/>
              <a:uLnTx/>
              <a:uFillTx/>
              <a:latin typeface="Mark Pro Light" panose="020B0504020201010104" pitchFamily="34" charset="0"/>
              <a:ea typeface="+mn-ea"/>
              <a:cs typeface="+mn-cs"/>
            </a:endParaRPr>
          </a:p>
        </p:txBody>
      </p:sp>
    </p:spTree>
    <p:extLst>
      <p:ext uri="{BB962C8B-B14F-4D97-AF65-F5344CB8AC3E}">
        <p14:creationId xmlns:p14="http://schemas.microsoft.com/office/powerpoint/2010/main" val="2048764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Alarm.com has been forward thinking in its approach to connected living.  Recognizing that expectations for PERS would evolve with the use of smart sensors to keep you safe.  Alarm.com’s wheelhouse is holistic and addresses these expanding consumer with one platform solution that includes smart home automation, energy management, video / voice and life safety.  </a:t>
            </a:r>
          </a:p>
          <a:p>
            <a:endParaRPr lang="en-US" dirty="0"/>
          </a:p>
          <a:p>
            <a:r>
              <a:rPr lang="en-US" dirty="0"/>
              <a:t>In addition to providing personal emergency response, wellness allows perpetual awareness and connection resulting in proactive and preventative care models as well as timely intervention with real time sensor activity and predictive analytics.  </a:t>
            </a:r>
          </a:p>
        </p:txBody>
      </p:sp>
      <p:sp>
        <p:nvSpPr>
          <p:cNvPr id="4" name="Slide Number Placeholder 3"/>
          <p:cNvSpPr>
            <a:spLocks noGrp="1"/>
          </p:cNvSpPr>
          <p:nvPr>
            <p:ph type="sldNum" sz="quarter" idx="10"/>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A528361C-076D-4739-A533-3E210CFD78E3}" type="slidenum">
              <a:rPr kumimoji="0" lang="en-US" sz="1200" b="0" i="0" u="none" strike="noStrike" kern="1200" cap="none" spc="0" normalizeH="0" baseline="0" noProof="0" smtClean="0">
                <a:ln>
                  <a:noFill/>
                </a:ln>
                <a:solidFill>
                  <a:prstClr val="black"/>
                </a:solidFill>
                <a:effectLst/>
                <a:uLnTx/>
                <a:uFillTx/>
                <a:latin typeface="Mark Pro Light" panose="020B0504020201010104" pitchFamily="34" charset="0"/>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Mark Pro Light" panose="020B0504020201010104" pitchFamily="34" charset="0"/>
              <a:ea typeface="+mn-ea"/>
              <a:cs typeface="+mn-cs"/>
            </a:endParaRPr>
          </a:p>
        </p:txBody>
      </p:sp>
    </p:spTree>
    <p:extLst>
      <p:ext uri="{BB962C8B-B14F-4D97-AF65-F5344CB8AC3E}">
        <p14:creationId xmlns:p14="http://schemas.microsoft.com/office/powerpoint/2010/main" val="1945929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spcAft>
                <a:spcPts val="450"/>
              </a:spcAft>
              <a:buFontTx/>
              <a:buNone/>
            </a:pPr>
            <a:r>
              <a:rPr lang="en-US" dirty="0">
                <a:solidFill>
                  <a:srgbClr val="595959"/>
                </a:solidFill>
                <a:latin typeface="Open Sans Light" panose="020B0306030504020204" pitchFamily="34" charset="0"/>
                <a:ea typeface="Open Sans Light" panose="020B0306030504020204" pitchFamily="34" charset="0"/>
                <a:cs typeface="Open Sans Light" panose="020B0306030504020204" pitchFamily="34" charset="0"/>
              </a:rPr>
              <a:t>There are 46 million Americans age 65+; fastest growing age group.  The aging population is living longer and remaining in home longer with more chronic conditions and less savings.  Older Adults cannot afford traditional senior living options long-term.   There is a whopping 87% of people that want to stay in their current home as they age while 76% are interested in tech to monitor their health at home.</a:t>
            </a:r>
          </a:p>
          <a:p>
            <a:pPr marL="0" lvl="1" indent="0">
              <a:spcAft>
                <a:spcPts val="450"/>
              </a:spcAft>
              <a:buFontTx/>
              <a:buNone/>
            </a:pPr>
            <a:endParaRPr lang="en-US" dirty="0">
              <a:solidFill>
                <a:srgbClr val="595959"/>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1200" kern="1200" dirty="0">
                <a:solidFill>
                  <a:schemeClr val="tx1"/>
                </a:solidFill>
                <a:effectLst/>
                <a:latin typeface="Mark Pro Light" panose="020B0504020201010104" pitchFamily="34" charset="0"/>
                <a:ea typeface="+mn-ea"/>
                <a:cs typeface="+mn-cs"/>
              </a:rPr>
              <a:t>In addition to the elderly population, there is a population of women that are in what we like to call – the Caregiving Squeeze. These are women who are 40+ that are still providing care for children who still live at home while also caring for aging parents who are facing:</a:t>
            </a:r>
          </a:p>
          <a:p>
            <a:pPr lvl="0"/>
            <a:r>
              <a:rPr lang="en-US" sz="1200" kern="1200" dirty="0">
                <a:solidFill>
                  <a:schemeClr val="tx1"/>
                </a:solidFill>
                <a:effectLst/>
                <a:latin typeface="Mark Pro Light" panose="020B0504020201010104" pitchFamily="34" charset="0"/>
                <a:ea typeface="+mn-ea"/>
                <a:cs typeface="+mn-cs"/>
              </a:rPr>
              <a:t>An increase caregiver burden</a:t>
            </a:r>
          </a:p>
          <a:p>
            <a:pPr lvl="0"/>
            <a:r>
              <a:rPr lang="en-US" sz="1200" kern="1200" dirty="0">
                <a:solidFill>
                  <a:schemeClr val="tx1"/>
                </a:solidFill>
                <a:effectLst/>
                <a:latin typeface="Mark Pro Light" panose="020B0504020201010104" pitchFamily="34" charset="0"/>
                <a:ea typeface="+mn-ea"/>
                <a:cs typeface="+mn-cs"/>
              </a:rPr>
              <a:t>Increasing healthcare costs</a:t>
            </a:r>
          </a:p>
          <a:p>
            <a:pPr lvl="0"/>
            <a:r>
              <a:rPr lang="en-US" sz="1200" kern="1200" dirty="0">
                <a:solidFill>
                  <a:schemeClr val="tx1"/>
                </a:solidFill>
                <a:effectLst/>
                <a:latin typeface="Mark Pro Light" panose="020B0504020201010104" pitchFamily="34" charset="0"/>
                <a:ea typeface="+mn-ea"/>
                <a:cs typeface="+mn-cs"/>
              </a:rPr>
              <a:t>While there is a shortage of healthcare professionals</a:t>
            </a:r>
          </a:p>
          <a:p>
            <a:r>
              <a:rPr lang="en-US" sz="1200" kern="1200" dirty="0">
                <a:solidFill>
                  <a:schemeClr val="tx1"/>
                </a:solidFill>
                <a:effectLst/>
                <a:latin typeface="Mark Pro Light" panose="020B0504020201010104" pitchFamily="34" charset="0"/>
                <a:ea typeface="+mn-ea"/>
                <a:cs typeface="+mn-cs"/>
              </a:rPr>
              <a:t>These factors coming together is driving the adoption of technology.</a:t>
            </a:r>
          </a:p>
          <a:p>
            <a:pPr marL="0" lvl="1" indent="0">
              <a:spcAft>
                <a:spcPts val="450"/>
              </a:spcAft>
              <a:buFontTx/>
              <a:buNone/>
            </a:pPr>
            <a:endParaRPr lang="en-US" dirty="0">
              <a:solidFill>
                <a:srgbClr val="595959"/>
              </a:solidFill>
              <a:latin typeface="Open Sans Light" panose="020B0306030504020204" pitchFamily="34" charset="0"/>
              <a:ea typeface="Open Sans Light" panose="020B0306030504020204" pitchFamily="34" charset="0"/>
              <a:cs typeface="Open Sans Light" panose="020B0306030504020204" pitchFamily="34" charset="0"/>
            </a:endParaRPr>
          </a:p>
          <a:p>
            <a:pPr marL="0" lvl="1" indent="0">
              <a:spcAft>
                <a:spcPts val="450"/>
              </a:spcAft>
              <a:buFontTx/>
              <a:buNone/>
            </a:pPr>
            <a:endParaRPr lang="en-US" dirty="0">
              <a:solidFill>
                <a:srgbClr val="595959"/>
              </a:solidFill>
              <a:latin typeface="Open Sans Light" panose="020B0306030504020204" pitchFamily="34" charset="0"/>
              <a:ea typeface="Open Sans Light" panose="020B0306030504020204" pitchFamily="34" charset="0"/>
              <a:cs typeface="Open Sans Light" panose="020B0306030504020204" pitchFamily="34" charset="0"/>
            </a:endParaRPr>
          </a:p>
          <a:p>
            <a:pPr marL="0" lvl="1" indent="0">
              <a:spcAft>
                <a:spcPts val="450"/>
              </a:spcAft>
              <a:buFontTx/>
              <a:buNone/>
            </a:pPr>
            <a:endParaRPr lang="en-US" dirty="0">
              <a:solidFill>
                <a:srgbClr val="595959"/>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A528361C-076D-4739-A533-3E210CFD78E3}" type="slidenum">
              <a:rPr kumimoji="0" lang="en-US" sz="1200" b="0" i="0" u="none" strike="noStrike" kern="1200" cap="none" spc="0" normalizeH="0" baseline="0" noProof="0" smtClean="0">
                <a:ln>
                  <a:noFill/>
                </a:ln>
                <a:solidFill>
                  <a:prstClr val="black"/>
                </a:solidFill>
                <a:effectLst/>
                <a:uLnTx/>
                <a:uFillTx/>
                <a:latin typeface="Mark Pro Light" panose="020B0504020201010104" pitchFamily="34" charset="0"/>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Mark Pro Light" panose="020B0504020201010104" pitchFamily="34" charset="0"/>
              <a:ea typeface="+mn-ea"/>
              <a:cs typeface="+mn-cs"/>
            </a:endParaRPr>
          </a:p>
        </p:txBody>
      </p:sp>
    </p:spTree>
    <p:extLst>
      <p:ext uri="{BB962C8B-B14F-4D97-AF65-F5344CB8AC3E}">
        <p14:creationId xmlns:p14="http://schemas.microsoft.com/office/powerpoint/2010/main" val="433881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***List &amp; icons animate in automatically</a:t>
            </a:r>
          </a:p>
          <a:p>
            <a:endParaRPr lang="en-US" dirty="0"/>
          </a:p>
          <a:p>
            <a:r>
              <a:rPr lang="en-US" dirty="0"/>
              <a:t>Add new app capture and updated dashboard with new design</a:t>
            </a:r>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A528361C-076D-4739-A533-3E210CFD78E3}" type="slidenum">
              <a:rPr kumimoji="0" lang="en-US" sz="1800" b="0" i="0" u="none" strike="noStrike" kern="0" cap="none" spc="0" normalizeH="0" baseline="0" noProof="0">
                <a:ln>
                  <a:noFill/>
                </a:ln>
                <a:solidFill>
                  <a:sysClr val="windowText" lastClr="000000"/>
                </a:solidFill>
                <a:effectLst/>
                <a:uLnTx/>
                <a:uFillTx/>
                <a:latin typeface="Mark Pro Light" panose="020B0504020201010104" pitchFamily="34" charset="0"/>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sysClr val="windowText" lastClr="000000"/>
              </a:solidFill>
              <a:effectLst/>
              <a:uLnTx/>
              <a:uFillTx/>
              <a:latin typeface="Mark Pro Light" panose="020B0504020201010104" pitchFamily="34" charset="0"/>
              <a:ea typeface="+mn-ea"/>
              <a:cs typeface="+mn-cs"/>
            </a:endParaRPr>
          </a:p>
        </p:txBody>
      </p:sp>
    </p:spTree>
    <p:extLst>
      <p:ext uri="{BB962C8B-B14F-4D97-AF65-F5344CB8AC3E}">
        <p14:creationId xmlns:p14="http://schemas.microsoft.com/office/powerpoint/2010/main" val="117317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Creative: can we make this chart larger?</a:t>
            </a:r>
          </a:p>
          <a:p>
            <a:endParaRPr lang="en-US" dirty="0">
              <a:latin typeface="+mn-lt"/>
            </a:endParaRPr>
          </a:p>
          <a:p>
            <a:r>
              <a:rPr lang="en-US" dirty="0">
                <a:latin typeface="+mn-lt"/>
              </a:rPr>
              <a:t>As you can see from the data provided by Parks and Associates in Q2 of 2017, it is expected that an intelligent home would be able to support falls, personal emergency and life safety issues. </a:t>
            </a:r>
          </a:p>
        </p:txBody>
      </p:sp>
      <p:sp>
        <p:nvSpPr>
          <p:cNvPr id="4" name="Slide Number Placeholder 3"/>
          <p:cNvSpPr>
            <a:spLocks noGrp="1"/>
          </p:cNvSpPr>
          <p:nvPr>
            <p:ph type="sldNum" sz="quarter" idx="10"/>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A528361C-076D-4739-A533-3E210CFD78E3}" type="slidenum">
              <a:rPr kumimoji="0" lang="en-US" sz="1200" b="0" i="0" u="none" strike="noStrike" kern="1200" cap="none" spc="0" normalizeH="0" baseline="0" noProof="0" smtClean="0">
                <a:ln>
                  <a:noFill/>
                </a:ln>
                <a:solidFill>
                  <a:prstClr val="black"/>
                </a:solidFill>
                <a:effectLst/>
                <a:uLnTx/>
                <a:uFillTx/>
                <a:latin typeface="Mark Pro Light" panose="020B0504020201010104" pitchFamily="34" charset="0"/>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Mark Pro Light" panose="020B0504020201010104" pitchFamily="34" charset="0"/>
              <a:ea typeface="+mn-ea"/>
              <a:cs typeface="+mn-cs"/>
            </a:endParaRPr>
          </a:p>
        </p:txBody>
      </p:sp>
    </p:spTree>
    <p:extLst>
      <p:ext uri="{BB962C8B-B14F-4D97-AF65-F5344CB8AC3E}">
        <p14:creationId xmlns:p14="http://schemas.microsoft.com/office/powerpoint/2010/main" val="3362257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Creative: </a:t>
            </a:r>
          </a:p>
          <a:p>
            <a:endParaRPr lang="en-US" dirty="0"/>
          </a:p>
          <a:p>
            <a:r>
              <a:rPr lang="en-US" dirty="0"/>
              <a:t>Can you help simplify this? Maybe it needs to be 2 slides…….the text is so small.</a:t>
            </a:r>
          </a:p>
          <a:p>
            <a:endParaRPr lang="en-US" dirty="0"/>
          </a:p>
          <a:p>
            <a:r>
              <a:rPr lang="en-US" dirty="0"/>
              <a:t>Can you add Amazon Echo and Google Voice images and text to Enhanced Offer</a:t>
            </a:r>
          </a:p>
        </p:txBody>
      </p:sp>
      <p:sp>
        <p:nvSpPr>
          <p:cNvPr id="4" name="Slide Number Placeholder 3"/>
          <p:cNvSpPr>
            <a:spLocks noGrp="1"/>
          </p:cNvSpPr>
          <p:nvPr>
            <p:ph type="sldNum" sz="quarter" idx="10"/>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A4F4E436-A63D-4F02-B499-B59FA2310F1A}" type="slidenum">
              <a:rPr kumimoji="0" lang="en-US" sz="1200" b="0" i="0" u="none" strike="noStrike" kern="1200" cap="none" spc="0" normalizeH="0" baseline="0" noProof="0" smtClean="0">
                <a:ln>
                  <a:noFill/>
                </a:ln>
                <a:solidFill>
                  <a:prstClr val="black"/>
                </a:solidFill>
                <a:effectLst/>
                <a:uLnTx/>
                <a:uFillTx/>
                <a:latin typeface="Mark Pro Light" panose="020B0504020201010104" pitchFamily="34" charset="0"/>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Mark Pro Light" panose="020B0504020201010104" pitchFamily="34" charset="0"/>
              <a:ea typeface="+mn-ea"/>
              <a:cs typeface="+mn-cs"/>
            </a:endParaRPr>
          </a:p>
        </p:txBody>
      </p:sp>
    </p:spTree>
    <p:extLst>
      <p:ext uri="{BB962C8B-B14F-4D97-AF65-F5344CB8AC3E}">
        <p14:creationId xmlns:p14="http://schemas.microsoft.com/office/powerpoint/2010/main" val="4048476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sz="1800"/>
            </a:pPr>
            <a:r>
              <a:rPr lang="en-US" dirty="0">
                <a:latin typeface="+mn-lt"/>
                <a:ea typeface="Calibri"/>
                <a:cs typeface="Calibri"/>
                <a:sym typeface="Calibri"/>
              </a:rPr>
              <a:t>-Customers will be provided with a </a:t>
            </a:r>
            <a:r>
              <a:rPr lang="en-US" b="1" u="sng" dirty="0">
                <a:latin typeface="+mn-lt"/>
                <a:ea typeface="Calibri"/>
                <a:cs typeface="Calibri"/>
                <a:sym typeface="Calibri"/>
              </a:rPr>
              <a:t>new view of activity in the home</a:t>
            </a:r>
            <a:r>
              <a:rPr lang="en-US" dirty="0">
                <a:latin typeface="+mn-lt"/>
                <a:ea typeface="Calibri"/>
                <a:cs typeface="Calibri"/>
                <a:sym typeface="Calibri"/>
              </a:rPr>
              <a:t>, which will enable check-ins of resident status at anytime.</a:t>
            </a:r>
          </a:p>
          <a:p>
            <a:pPr defTabSz="931774">
              <a:defRPr sz="1800"/>
            </a:pPr>
            <a:endParaRPr lang="en-US" dirty="0">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A528361C-076D-4739-A533-3E210CFD78E3}" type="slidenum">
              <a:rPr kumimoji="0" lang="en-US" sz="1200" b="0" i="0" u="none" strike="noStrike" kern="1200" cap="none" spc="0" normalizeH="0" baseline="0" noProof="0" smtClean="0">
                <a:ln>
                  <a:noFill/>
                </a:ln>
                <a:solidFill>
                  <a:prstClr val="black"/>
                </a:solidFill>
                <a:effectLst/>
                <a:uLnTx/>
                <a:uFillTx/>
                <a:latin typeface="Mark Pro Light" panose="020B0504020201010104" pitchFamily="34" charset="0"/>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Mark Pro Light" panose="020B0504020201010104" pitchFamily="34" charset="0"/>
              <a:ea typeface="+mn-ea"/>
              <a:cs typeface="+mn-cs"/>
            </a:endParaRPr>
          </a:p>
        </p:txBody>
      </p:sp>
    </p:spTree>
    <p:extLst>
      <p:ext uri="{BB962C8B-B14F-4D97-AF65-F5344CB8AC3E}">
        <p14:creationId xmlns:p14="http://schemas.microsoft.com/office/powerpoint/2010/main" val="3869832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A528361C-076D-4739-A533-3E210CFD78E3}" type="slidenum">
              <a:rPr kumimoji="0" lang="en-US" sz="1200" b="0" i="0" u="none" strike="noStrike" kern="1200" cap="none" spc="0" normalizeH="0" baseline="0" noProof="0" smtClean="0">
                <a:ln>
                  <a:noFill/>
                </a:ln>
                <a:solidFill>
                  <a:prstClr val="black"/>
                </a:solidFill>
                <a:effectLst/>
                <a:uLnTx/>
                <a:uFillTx/>
                <a:latin typeface="Mark Pro Light" panose="020B0504020201010104" pitchFamily="34" charset="0"/>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Mark Pro Light" panose="020B0504020201010104" pitchFamily="34" charset="0"/>
              <a:ea typeface="+mn-ea"/>
              <a:cs typeface="+mn-cs"/>
            </a:endParaRPr>
          </a:p>
        </p:txBody>
      </p:sp>
    </p:spTree>
    <p:extLst>
      <p:ext uri="{BB962C8B-B14F-4D97-AF65-F5344CB8AC3E}">
        <p14:creationId xmlns:p14="http://schemas.microsoft.com/office/powerpoint/2010/main" val="4274705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r>
              <a:rPr lang="en-US" dirty="0"/>
              <a:t>Now that we’ve discussed our platform </a:t>
            </a:r>
            <a:r>
              <a:rPr lang="en-US" baseline="0" dirty="0"/>
              <a:t>in depth, I want to talk about ways to use our offering to capture new markets. I’m v</a:t>
            </a:r>
            <a:r>
              <a:rPr lang="en-US" dirty="0"/>
              <a:t>ery excited about sharing this section with you</a:t>
            </a:r>
            <a:r>
              <a:rPr lang="en-US" baseline="0" dirty="0"/>
              <a:t> as I have seen a number of our service providers embrace the ideas I am about to share and it has altered their business with strong, new revenue growth.</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65876" rtl="0" eaLnBrk="1" fontAlgn="auto" latinLnBrk="0" hangingPunct="1">
              <a:lnSpc>
                <a:spcPct val="100000"/>
              </a:lnSpc>
              <a:spcBef>
                <a:spcPts val="0"/>
              </a:spcBef>
              <a:spcAft>
                <a:spcPts val="0"/>
              </a:spcAft>
              <a:buClrTx/>
              <a:buSzTx/>
              <a:buFontTx/>
              <a:buNone/>
              <a:tabLst/>
              <a:defRPr/>
            </a:pPr>
            <a:fld id="{A528361C-076D-4739-A533-3E210CFD78E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76"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11419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966" y="5446649"/>
            <a:ext cx="3640320" cy="1007177"/>
          </a:xfrm>
          <a:prstGeom prst="rect">
            <a:avLst/>
          </a:prstGeom>
        </p:spPr>
      </p:pic>
      <p:sp>
        <p:nvSpPr>
          <p:cNvPr id="16" name="Title 1"/>
          <p:cNvSpPr>
            <a:spLocks noGrp="1"/>
          </p:cNvSpPr>
          <p:nvPr>
            <p:ph type="ctrTitle"/>
          </p:nvPr>
        </p:nvSpPr>
        <p:spPr>
          <a:xfrm>
            <a:off x="681038" y="1779670"/>
            <a:ext cx="7711158" cy="1430024"/>
          </a:xfrm>
        </p:spPr>
        <p:txBody>
          <a:bodyPr anchor="t" anchorCtr="0">
            <a:normAutofit/>
          </a:bodyPr>
          <a:lstStyle>
            <a:lvl1pPr algn="l">
              <a:defRPr sz="5000" baseline="0">
                <a:latin typeface="Montserrat Light" charset="0"/>
              </a:defRPr>
            </a:lvl1pPr>
          </a:lstStyle>
          <a:p>
            <a:r>
              <a:rPr lang="en-US" dirty="0"/>
              <a:t>Click to edit Master title style</a:t>
            </a:r>
          </a:p>
        </p:txBody>
      </p:sp>
      <p:sp>
        <p:nvSpPr>
          <p:cNvPr id="17" name="Subtitle 2"/>
          <p:cNvSpPr>
            <a:spLocks noGrp="1"/>
          </p:cNvSpPr>
          <p:nvPr>
            <p:ph type="subTitle" idx="1"/>
          </p:nvPr>
        </p:nvSpPr>
        <p:spPr>
          <a:xfrm>
            <a:off x="681037" y="3301770"/>
            <a:ext cx="6769391"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1966" y="235785"/>
            <a:ext cx="4058332" cy="1254034"/>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86971" y="3974291"/>
            <a:ext cx="4549851" cy="2956800"/>
          </a:xfrm>
          <a:prstGeom prst="rect">
            <a:avLst/>
          </a:prstGeom>
        </p:spPr>
      </p:pic>
    </p:spTree>
    <p:extLst>
      <p:ext uri="{BB962C8B-B14F-4D97-AF65-F5344CB8AC3E}">
        <p14:creationId xmlns:p14="http://schemas.microsoft.com/office/powerpoint/2010/main" val="388213098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1" y="0"/>
            <a:ext cx="9906000" cy="5774392"/>
          </a:xfrm>
          <a:prstGeom prst="rect">
            <a:avLst/>
          </a:prstGeom>
          <a:solidFill>
            <a:schemeClr val="bg1">
              <a:lumMod val="95000"/>
            </a:schemeClr>
          </a:solidFill>
        </p:spPr>
        <p:txBody>
          <a:bodyPr lIns="91246" tIns="45622" rIns="91246" bIns="45622"/>
          <a:lstStyle>
            <a:lvl1pPr>
              <a:buNone/>
              <a:defRPr sz="1517">
                <a:solidFill>
                  <a:schemeClr val="bg1">
                    <a:lumMod val="85000"/>
                  </a:schemeClr>
                </a:solidFill>
              </a:defRPr>
            </a:lvl1pPr>
          </a:lstStyle>
          <a:p>
            <a:r>
              <a:rPr lang="en-US"/>
              <a:t>Click icon to add picture</a:t>
            </a:r>
            <a:endParaRPr lang="en-US" dirty="0"/>
          </a:p>
        </p:txBody>
      </p:sp>
      <p:sp>
        <p:nvSpPr>
          <p:cNvPr id="8" name="Title 1"/>
          <p:cNvSpPr>
            <a:spLocks noGrp="1"/>
          </p:cNvSpPr>
          <p:nvPr>
            <p:ph type="ctrTitle" hasCustomPrompt="1"/>
          </p:nvPr>
        </p:nvSpPr>
        <p:spPr>
          <a:xfrm>
            <a:off x="273451" y="3478965"/>
            <a:ext cx="9396695" cy="738664"/>
          </a:xfrm>
          <a:prstGeom prst="rect">
            <a:avLst/>
          </a:prstGeom>
        </p:spPr>
        <p:txBody>
          <a:bodyPr lIns="0" tIns="0" rIns="0" bIns="0" anchor="ctr" anchorCtr="0">
            <a:noAutofit/>
          </a:bodyPr>
          <a:lstStyle>
            <a:lvl1pPr marL="0" indent="0" algn="l">
              <a:buFont typeface="Arial"/>
              <a:buNone/>
              <a:defRPr sz="39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273451" y="4272349"/>
            <a:ext cx="9396695" cy="287259"/>
          </a:xfrm>
          <a:prstGeom prst="rect">
            <a:avLst/>
          </a:prstGeom>
        </p:spPr>
        <p:txBody>
          <a:bodyPr lIns="0" tIns="0" rIns="0" bIns="0">
            <a:noAutofit/>
          </a:bodyPr>
          <a:lstStyle>
            <a:lvl1pPr marL="0" indent="0" algn="l">
              <a:buNone/>
              <a:defRPr sz="1517" baseline="0">
                <a:solidFill>
                  <a:schemeClr val="bg1"/>
                </a:solidFill>
              </a:defRPr>
            </a:lvl1pPr>
            <a:lvl2pPr marL="494248" indent="0" algn="ctr">
              <a:buNone/>
              <a:defRPr>
                <a:solidFill>
                  <a:schemeClr val="tx1">
                    <a:tint val="75000"/>
                  </a:schemeClr>
                </a:solidFill>
              </a:defRPr>
            </a:lvl2pPr>
            <a:lvl3pPr marL="988491" indent="0" algn="ctr">
              <a:buNone/>
              <a:defRPr>
                <a:solidFill>
                  <a:schemeClr val="tx1">
                    <a:tint val="75000"/>
                  </a:schemeClr>
                </a:solidFill>
              </a:defRPr>
            </a:lvl3pPr>
            <a:lvl4pPr marL="1482740" indent="0" algn="ctr">
              <a:buNone/>
              <a:defRPr>
                <a:solidFill>
                  <a:schemeClr val="tx1">
                    <a:tint val="75000"/>
                  </a:schemeClr>
                </a:solidFill>
              </a:defRPr>
            </a:lvl4pPr>
            <a:lvl5pPr marL="1976985" indent="0" algn="ctr">
              <a:buNone/>
              <a:defRPr>
                <a:solidFill>
                  <a:schemeClr val="tx1">
                    <a:tint val="75000"/>
                  </a:schemeClr>
                </a:solidFill>
              </a:defRPr>
            </a:lvl5pPr>
            <a:lvl6pPr marL="2471234" indent="0" algn="ctr">
              <a:buNone/>
              <a:defRPr>
                <a:solidFill>
                  <a:schemeClr val="tx1">
                    <a:tint val="75000"/>
                  </a:schemeClr>
                </a:solidFill>
              </a:defRPr>
            </a:lvl6pPr>
            <a:lvl7pPr marL="2965477" indent="0" algn="ctr">
              <a:buNone/>
              <a:defRPr>
                <a:solidFill>
                  <a:schemeClr val="tx1">
                    <a:tint val="75000"/>
                  </a:schemeClr>
                </a:solidFill>
              </a:defRPr>
            </a:lvl7pPr>
            <a:lvl8pPr marL="3459723" indent="0" algn="ctr">
              <a:buNone/>
              <a:defRPr>
                <a:solidFill>
                  <a:schemeClr val="tx1">
                    <a:tint val="75000"/>
                  </a:schemeClr>
                </a:solidFill>
              </a:defRPr>
            </a:lvl8pPr>
            <a:lvl9pPr marL="3953965"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5953" y="5993331"/>
            <a:ext cx="2211948" cy="750604"/>
          </a:xfrm>
          <a:prstGeom prst="rect">
            <a:avLst/>
          </a:prstGeom>
        </p:spPr>
      </p:pic>
      <p:sp>
        <p:nvSpPr>
          <p:cNvPr id="14" name="Footer Placeholder 4"/>
          <p:cNvSpPr>
            <a:spLocks noGrp="1"/>
          </p:cNvSpPr>
          <p:nvPr>
            <p:ph type="ftr" sz="quarter" idx="3"/>
          </p:nvPr>
        </p:nvSpPr>
        <p:spPr>
          <a:xfrm>
            <a:off x="273450" y="6487788"/>
            <a:ext cx="1630992" cy="100027"/>
          </a:xfrm>
          <a:prstGeom prst="rect">
            <a:avLst/>
          </a:prstGeom>
        </p:spPr>
        <p:txBody>
          <a:bodyPr vert="horz" wrap="square" lIns="0" tIns="0" rIns="0" bIns="0" rtlCol="0" anchor="ctr">
            <a:spAutoFit/>
          </a:bodyPr>
          <a:lstStyle>
            <a:lvl1pPr algn="l" defTabSz="494248">
              <a:defRPr sz="650">
                <a:solidFill>
                  <a:srgbClr val="4F5156"/>
                </a:solidFill>
                <a:latin typeface="Arial"/>
                <a:cs typeface="Arial"/>
              </a:defRPr>
            </a:lvl1pPr>
          </a:lstStyle>
          <a:p>
            <a:r>
              <a:rPr lang="en-US" dirty="0"/>
              <a:t>Confidential Property of Schneider Electric  </a:t>
            </a:r>
          </a:p>
        </p:txBody>
      </p:sp>
      <p:sp>
        <p:nvSpPr>
          <p:cNvPr id="21" name="Espace réservé du texte 20"/>
          <p:cNvSpPr>
            <a:spLocks noGrp="1"/>
          </p:cNvSpPr>
          <p:nvPr>
            <p:ph type="body" sz="quarter" idx="15" hasCustomPrompt="1"/>
          </p:nvPr>
        </p:nvSpPr>
        <p:spPr>
          <a:xfrm>
            <a:off x="1" y="4764860"/>
            <a:ext cx="9906000" cy="1015853"/>
          </a:xfrm>
          <a:prstGeom prst="rect">
            <a:avLst/>
          </a:prstGeom>
          <a:solidFill>
            <a:schemeClr val="tx2">
              <a:alpha val="80000"/>
            </a:schemeClr>
          </a:solidFill>
        </p:spPr>
        <p:txBody>
          <a:bodyPr lIns="91246" tIns="45622" rIns="91246" bIns="45622"/>
          <a:lstStyle>
            <a:lvl1pPr marL="192749" indent="-2559">
              <a:buNone/>
              <a:defRPr sz="13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1" y="5682003"/>
            <a:ext cx="9906000" cy="2692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8850" tIns="49424" rIns="98850" bIns="49424" rtlCol="0" anchor="ctr"/>
          <a:lstStyle/>
          <a:p>
            <a:pPr algn="ctr" defTabSz="494248"/>
            <a:endParaRPr lang="en-US" sz="1950" dirty="0">
              <a:solidFill>
                <a:prstClr val="white"/>
              </a:solidFill>
            </a:endParaRPr>
          </a:p>
        </p:txBody>
      </p:sp>
    </p:spTree>
    <p:extLst>
      <p:ext uri="{BB962C8B-B14F-4D97-AF65-F5344CB8AC3E}">
        <p14:creationId xmlns:p14="http://schemas.microsoft.com/office/powerpoint/2010/main" val="3560239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 y="3"/>
            <a:ext cx="9906000" cy="3878280"/>
          </a:xfrm>
          <a:prstGeom prst="rect">
            <a:avLst/>
          </a:prstGeom>
          <a:solidFill>
            <a:schemeClr val="tx2">
              <a:alpha val="80000"/>
            </a:schemeClr>
          </a:solidFill>
        </p:spPr>
        <p:txBody>
          <a:bodyPr lIns="251479" tIns="0" rIns="0" bIns="251479" anchor="b" anchorCtr="0"/>
          <a:lstStyle>
            <a:lvl1pPr algn="l">
              <a:defRPr sz="26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1" y="3867214"/>
            <a:ext cx="9906000" cy="497417"/>
          </a:xfrm>
          <a:prstGeom prst="rect">
            <a:avLst/>
          </a:prstGeom>
          <a:solidFill>
            <a:schemeClr val="tx2"/>
          </a:solidFill>
        </p:spPr>
        <p:txBody>
          <a:bodyPr lIns="251479" tIns="0" rIns="0" bIns="0" anchor="ctr" anchorCtr="0"/>
          <a:lstStyle>
            <a:lvl1pPr marL="0" indent="0">
              <a:buNone/>
              <a:defRPr sz="1300" baseline="0">
                <a:solidFill>
                  <a:schemeClr val="bg1"/>
                </a:solidFill>
              </a:defRPr>
            </a:lvl1pPr>
          </a:lstStyle>
          <a:p>
            <a:pPr lvl="0"/>
            <a:r>
              <a:rPr lang="en-US" dirty="0"/>
              <a:t>Click To Edit Optional Subtitle</a:t>
            </a:r>
          </a:p>
        </p:txBody>
      </p:sp>
      <p:sp>
        <p:nvSpPr>
          <p:cNvPr id="9" name="Slide Number Placeholder 5"/>
          <p:cNvSpPr>
            <a:spLocks noGrp="1"/>
          </p:cNvSpPr>
          <p:nvPr>
            <p:ph type="sldNum" sz="quarter" idx="4"/>
          </p:nvPr>
        </p:nvSpPr>
        <p:spPr>
          <a:xfrm>
            <a:off x="1893566" y="6487788"/>
            <a:ext cx="569498" cy="100027"/>
          </a:xfrm>
          <a:prstGeom prst="rect">
            <a:avLst/>
          </a:prstGeom>
        </p:spPr>
        <p:txBody>
          <a:bodyPr vert="horz" lIns="0" tIns="0" rIns="0" bIns="0" rtlCol="0" anchor="ctr">
            <a:spAutoFit/>
          </a:bodyPr>
          <a:lstStyle>
            <a:lvl1pPr algn="l" defTabSz="494248">
              <a:defRPr sz="65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0" name="Footer Placeholder 4"/>
          <p:cNvSpPr>
            <a:spLocks noGrp="1"/>
          </p:cNvSpPr>
          <p:nvPr>
            <p:ph type="ftr" sz="quarter" idx="3"/>
          </p:nvPr>
        </p:nvSpPr>
        <p:spPr>
          <a:xfrm>
            <a:off x="273449" y="6487787"/>
            <a:ext cx="1635581" cy="100027"/>
          </a:xfrm>
          <a:prstGeom prst="rect">
            <a:avLst/>
          </a:prstGeom>
        </p:spPr>
        <p:txBody>
          <a:bodyPr vert="horz" wrap="square" lIns="0" tIns="0" rIns="0" bIns="0" rtlCol="0" anchor="ctr">
            <a:spAutoFit/>
          </a:bodyPr>
          <a:lstStyle>
            <a:lvl1pPr algn="l" defTabSz="494248">
              <a:defRPr sz="650">
                <a:solidFill>
                  <a:schemeClr val="accent1"/>
                </a:solidFill>
                <a:latin typeface="Arial"/>
                <a:cs typeface="Arial"/>
              </a:defRPr>
            </a:lvl1pPr>
          </a:lstStyle>
          <a:p>
            <a:r>
              <a:rPr lang="en-US" dirty="0">
                <a:solidFill>
                  <a:srgbClr val="626469"/>
                </a:solidFill>
              </a:rPr>
              <a:t>Confidential Property of Schneider Electric |</a:t>
            </a:r>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5953" y="5993331"/>
            <a:ext cx="2211948" cy="750604"/>
          </a:xfrm>
          <a:prstGeom prst="rect">
            <a:avLst/>
          </a:prstGeom>
        </p:spPr>
      </p:pic>
    </p:spTree>
    <p:extLst>
      <p:ext uri="{BB962C8B-B14F-4D97-AF65-F5344CB8AC3E}">
        <p14:creationId xmlns:p14="http://schemas.microsoft.com/office/powerpoint/2010/main" val="388271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1" y="0"/>
            <a:ext cx="9906000" cy="6858000"/>
          </a:xfrm>
          <a:prstGeom prst="rect">
            <a:avLst/>
          </a:prstGeom>
          <a:solidFill>
            <a:srgbClr val="8E8F93">
              <a:alpha val="20000"/>
            </a:srgbClr>
          </a:solidFill>
        </p:spPr>
        <p:txBody>
          <a:bodyPr lIns="91249" tIns="45622" rIns="91249" bIns="45622"/>
          <a:lstStyle>
            <a:lvl1pPr marL="0" indent="0">
              <a:buNone/>
              <a:defRPr sz="1192">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1" y="2721436"/>
            <a:ext cx="9906000" cy="1156853"/>
          </a:xfrm>
          <a:prstGeom prst="rect">
            <a:avLst/>
          </a:prstGeom>
          <a:solidFill>
            <a:schemeClr val="tx2">
              <a:alpha val="80000"/>
            </a:schemeClr>
          </a:solidFill>
        </p:spPr>
        <p:txBody>
          <a:bodyPr lIns="251479" tIns="0" rIns="0" bIns="0" anchor="ctr" anchorCtr="0"/>
          <a:lstStyle>
            <a:lvl1pPr algn="l">
              <a:defRPr sz="26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1" y="3867214"/>
            <a:ext cx="9906000" cy="497417"/>
          </a:xfrm>
          <a:prstGeom prst="rect">
            <a:avLst/>
          </a:prstGeom>
          <a:solidFill>
            <a:schemeClr val="tx2"/>
          </a:solidFill>
        </p:spPr>
        <p:txBody>
          <a:bodyPr lIns="251479" tIns="0" rIns="0" bIns="0" anchor="ctr" anchorCtr="0"/>
          <a:lstStyle>
            <a:lvl1pPr marL="0" indent="0">
              <a:buNone/>
              <a:defRPr sz="1300" baseline="0">
                <a:solidFill>
                  <a:schemeClr val="bg1"/>
                </a:solidFill>
              </a:defRPr>
            </a:lvl1pPr>
          </a:lstStyle>
          <a:p>
            <a:pPr lvl="0"/>
            <a:r>
              <a:rPr lang="en-US" dirty="0"/>
              <a:t>Click To Edit Optional Subtitle</a:t>
            </a:r>
          </a:p>
        </p:txBody>
      </p:sp>
      <p:sp>
        <p:nvSpPr>
          <p:cNvPr id="10" name="Slide Number Placeholder 5"/>
          <p:cNvSpPr>
            <a:spLocks noGrp="1"/>
          </p:cNvSpPr>
          <p:nvPr>
            <p:ph type="sldNum" sz="quarter" idx="4"/>
          </p:nvPr>
        </p:nvSpPr>
        <p:spPr>
          <a:xfrm>
            <a:off x="1893566" y="6487788"/>
            <a:ext cx="569498" cy="100027"/>
          </a:xfrm>
          <a:prstGeom prst="rect">
            <a:avLst/>
          </a:prstGeom>
        </p:spPr>
        <p:txBody>
          <a:bodyPr vert="horz" lIns="0" tIns="0" rIns="0" bIns="0" rtlCol="0" anchor="ctr">
            <a:spAutoFit/>
          </a:bodyPr>
          <a:lstStyle>
            <a:lvl1pPr algn="l" defTabSz="494248">
              <a:defRPr sz="65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73449" y="6487787"/>
            <a:ext cx="1635581" cy="100027"/>
          </a:xfrm>
          <a:prstGeom prst="rect">
            <a:avLst/>
          </a:prstGeom>
        </p:spPr>
        <p:txBody>
          <a:bodyPr vert="horz" wrap="square" lIns="0" tIns="0" rIns="0" bIns="0" rtlCol="0" anchor="ctr">
            <a:spAutoFit/>
          </a:bodyPr>
          <a:lstStyle>
            <a:lvl1pPr algn="l" defTabSz="494248">
              <a:defRPr sz="650">
                <a:solidFill>
                  <a:srgbClr val="FFFFFF"/>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5953" y="5993331"/>
            <a:ext cx="2211948" cy="750604"/>
          </a:xfrm>
          <a:prstGeom prst="rect">
            <a:avLst/>
          </a:prstGeom>
        </p:spPr>
      </p:pic>
    </p:spTree>
    <p:extLst>
      <p:ext uri="{BB962C8B-B14F-4D97-AF65-F5344CB8AC3E}">
        <p14:creationId xmlns:p14="http://schemas.microsoft.com/office/powerpoint/2010/main" val="1143776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1" y="0"/>
            <a:ext cx="9906000" cy="2641744"/>
          </a:xfrm>
          <a:prstGeom prst="rect">
            <a:avLst/>
          </a:prstGeom>
          <a:solidFill>
            <a:srgbClr val="8E8F93">
              <a:alpha val="20000"/>
            </a:srgbClr>
          </a:solidFill>
        </p:spPr>
        <p:txBody>
          <a:bodyPr lIns="91249" tIns="45622" rIns="91249" bIns="45622"/>
          <a:lstStyle>
            <a:lvl1pPr marL="0" indent="0">
              <a:buNone/>
              <a:defRPr sz="1192">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1" y="2641783"/>
            <a:ext cx="9906000" cy="4216255"/>
          </a:xfrm>
          <a:prstGeom prst="rect">
            <a:avLst/>
          </a:prstGeom>
          <a:solidFill>
            <a:schemeClr val="tx2"/>
          </a:solidFill>
        </p:spPr>
        <p:txBody>
          <a:bodyPr lIns="251479" tIns="251479" rIns="251479" bIns="251479" anchor="t" anchorCtr="0"/>
          <a:lstStyle>
            <a:lvl1pPr algn="l">
              <a:defRPr sz="26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1" y="2144366"/>
            <a:ext cx="9906000" cy="497417"/>
          </a:xfrm>
          <a:prstGeom prst="rect">
            <a:avLst/>
          </a:prstGeom>
          <a:solidFill>
            <a:schemeClr val="tx2">
              <a:alpha val="80000"/>
            </a:schemeClr>
          </a:solidFill>
        </p:spPr>
        <p:txBody>
          <a:bodyPr lIns="251479" tIns="0" rIns="251479" bIns="0" anchor="ctr" anchorCtr="0"/>
          <a:lstStyle>
            <a:lvl1pPr marL="0" indent="0">
              <a:buNone/>
              <a:defRPr sz="1300" baseline="0">
                <a:solidFill>
                  <a:schemeClr val="bg1"/>
                </a:solidFill>
              </a:defRPr>
            </a:lvl1pPr>
          </a:lstStyle>
          <a:p>
            <a:pPr lvl="0"/>
            <a:r>
              <a:rPr lang="en-US" dirty="0"/>
              <a:t>Click To Edit Optional Subtitle</a:t>
            </a:r>
          </a:p>
        </p:txBody>
      </p:sp>
      <p:sp>
        <p:nvSpPr>
          <p:cNvPr id="12" name="Slide Number Placeholder 5"/>
          <p:cNvSpPr>
            <a:spLocks noGrp="1"/>
          </p:cNvSpPr>
          <p:nvPr>
            <p:ph type="sldNum" sz="quarter" idx="4"/>
          </p:nvPr>
        </p:nvSpPr>
        <p:spPr>
          <a:xfrm>
            <a:off x="1893566" y="6487788"/>
            <a:ext cx="569498" cy="100027"/>
          </a:xfrm>
          <a:prstGeom prst="rect">
            <a:avLst/>
          </a:prstGeom>
        </p:spPr>
        <p:txBody>
          <a:bodyPr vert="horz" lIns="0" tIns="0" rIns="0" bIns="0" rtlCol="0" anchor="ctr">
            <a:spAutoFit/>
          </a:bodyPr>
          <a:lstStyle>
            <a:lvl1pPr algn="l" defTabSz="494248">
              <a:defRPr sz="65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73449" y="6487787"/>
            <a:ext cx="1635581" cy="100027"/>
          </a:xfrm>
          <a:prstGeom prst="rect">
            <a:avLst/>
          </a:prstGeom>
        </p:spPr>
        <p:txBody>
          <a:bodyPr vert="horz" wrap="square" lIns="0" tIns="0" rIns="0" bIns="0" rtlCol="0" anchor="ctr">
            <a:spAutoFit/>
          </a:bodyPr>
          <a:lstStyle>
            <a:lvl1pPr algn="l" defTabSz="494248">
              <a:defRPr sz="650">
                <a:solidFill>
                  <a:srgbClr val="FFFFFF"/>
                </a:solidFill>
                <a:latin typeface="Arial"/>
                <a:cs typeface="Arial"/>
              </a:defRPr>
            </a:lvl1pPr>
          </a:lstStyle>
          <a:p>
            <a:r>
              <a:rPr lang="en-US" dirty="0"/>
              <a:t>Confidential Property of Schneider Electric |</a:t>
            </a:r>
          </a:p>
        </p:txBody>
      </p:sp>
      <p:pic>
        <p:nvPicPr>
          <p:cNvPr id="9" name="Picture 8"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4641" y="6011389"/>
            <a:ext cx="2186933" cy="742115"/>
          </a:xfrm>
          <a:prstGeom prst="rect">
            <a:avLst/>
          </a:prstGeom>
        </p:spPr>
      </p:pic>
    </p:spTree>
    <p:extLst>
      <p:ext uri="{BB962C8B-B14F-4D97-AF65-F5344CB8AC3E}">
        <p14:creationId xmlns:p14="http://schemas.microsoft.com/office/powerpoint/2010/main" val="4202749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946123" y="18"/>
            <a:ext cx="4959880" cy="6857999"/>
          </a:xfrm>
          <a:prstGeom prst="rect">
            <a:avLst/>
          </a:prstGeom>
          <a:solidFill>
            <a:schemeClr val="accent2">
              <a:alpha val="20000"/>
            </a:schemeClr>
          </a:solidFill>
        </p:spPr>
        <p:txBody>
          <a:bodyPr vert="horz" lIns="251479" tIns="251479" rIns="251479" bIns="251479"/>
          <a:lstStyle>
            <a:lvl1pPr marL="0" indent="0">
              <a:buNone/>
              <a:defRPr sz="1192">
                <a:solidFill>
                  <a:schemeClr val="accent2">
                    <a:lumMod val="60000"/>
                    <a:lumOff val="40000"/>
                  </a:schemeClr>
                </a:solidFill>
              </a:defRPr>
            </a:lvl1pPr>
            <a:lvl2pPr marL="478827" indent="-286601">
              <a:buFont typeface="Arial"/>
              <a:buChar char="•"/>
              <a:defRPr sz="1950">
                <a:solidFill>
                  <a:schemeClr val="accent1"/>
                </a:solidFill>
              </a:defRPr>
            </a:lvl2pPr>
            <a:lvl3pPr marL="765414" indent="-247142">
              <a:buFont typeface="Lucida Grande"/>
              <a:buChar char="–"/>
              <a:defRPr sz="1733">
                <a:solidFill>
                  <a:schemeClr val="accent1"/>
                </a:solidFill>
              </a:defRPr>
            </a:lvl3pPr>
            <a:lvl4pPr marL="1055462" indent="-247142">
              <a:buFont typeface="Lucida Grande"/>
              <a:buChar char="–"/>
              <a:defRPr sz="1517">
                <a:solidFill>
                  <a:schemeClr val="accent1"/>
                </a:solidFill>
              </a:defRPr>
            </a:lvl4pPr>
            <a:lvl5pPr marL="1360940" indent="-250573" defTabSz="339808">
              <a:buFont typeface="Lucida Grande"/>
              <a:buChar char="–"/>
              <a:defRPr sz="1517">
                <a:solidFill>
                  <a:schemeClr val="accent1"/>
                </a:solidFill>
              </a:defRPr>
            </a:lvl5pPr>
          </a:lstStyle>
          <a:p>
            <a:pPr lvl="0"/>
            <a:r>
              <a:rPr lang="en-US" dirty="0"/>
              <a:t>Insert Your Content Here</a:t>
            </a:r>
          </a:p>
        </p:txBody>
      </p:sp>
      <p:sp>
        <p:nvSpPr>
          <p:cNvPr id="15" name="Rectangle 14"/>
          <p:cNvSpPr/>
          <p:nvPr userDrawn="1"/>
        </p:nvSpPr>
        <p:spPr>
          <a:xfrm rot="5400000">
            <a:off x="-979585" y="932284"/>
            <a:ext cx="6857997" cy="499343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8853" tIns="49424" rIns="98853" bIns="49424" rtlCol="0" anchor="ctr"/>
          <a:lstStyle/>
          <a:p>
            <a:pPr algn="ctr" defTabSz="494248"/>
            <a:endParaRPr lang="en-US" sz="1950" dirty="0">
              <a:solidFill>
                <a:prstClr val="white"/>
              </a:solidFill>
            </a:endParaRPr>
          </a:p>
        </p:txBody>
      </p:sp>
      <p:sp>
        <p:nvSpPr>
          <p:cNvPr id="16" name="Content Placeholder 12"/>
          <p:cNvSpPr>
            <a:spLocks noGrp="1"/>
          </p:cNvSpPr>
          <p:nvPr>
            <p:ph sz="quarter" idx="11"/>
          </p:nvPr>
        </p:nvSpPr>
        <p:spPr>
          <a:xfrm>
            <a:off x="-34555" y="-2"/>
            <a:ext cx="5288282" cy="6858003"/>
          </a:xfrm>
          <a:prstGeom prst="rect">
            <a:avLst/>
          </a:prstGeom>
          <a:solidFill>
            <a:schemeClr val="tx2">
              <a:alpha val="80000"/>
            </a:schemeClr>
          </a:solidFill>
        </p:spPr>
        <p:txBody>
          <a:bodyPr vert="horz" lIns="251479" tIns="251479" rIns="251479" bIns="251479"/>
          <a:lstStyle>
            <a:lvl1pPr marL="0" indent="0">
              <a:buNone/>
              <a:defRPr sz="2600">
                <a:solidFill>
                  <a:schemeClr val="bg1"/>
                </a:solidFill>
              </a:defRPr>
            </a:lvl1pPr>
            <a:lvl2pPr marL="478827" indent="-286601">
              <a:buFont typeface="Arial"/>
              <a:buChar char="•"/>
              <a:defRPr sz="2167">
                <a:solidFill>
                  <a:schemeClr val="bg1"/>
                </a:solidFill>
              </a:defRPr>
            </a:lvl2pPr>
            <a:lvl3pPr marL="765414" indent="-247142">
              <a:buFont typeface="Lucida Grande"/>
              <a:buChar char="–"/>
              <a:defRPr sz="1950">
                <a:solidFill>
                  <a:schemeClr val="bg1"/>
                </a:solidFill>
              </a:defRPr>
            </a:lvl3pPr>
            <a:lvl4pPr marL="1055462" indent="-247142">
              <a:buFont typeface="Lucida Grande"/>
              <a:buChar char="–"/>
              <a:defRPr sz="1733">
                <a:solidFill>
                  <a:schemeClr val="bg1"/>
                </a:solidFill>
              </a:defRPr>
            </a:lvl4pPr>
            <a:lvl5pPr marL="1360940" indent="-250573" defTabSz="339808">
              <a:buFont typeface="Lucida Grande"/>
              <a:buChar char="–"/>
              <a:defRPr sz="173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893566" y="6487788"/>
            <a:ext cx="569498" cy="100027"/>
          </a:xfrm>
          <a:prstGeom prst="rect">
            <a:avLst/>
          </a:prstGeom>
        </p:spPr>
        <p:txBody>
          <a:bodyPr vert="horz" lIns="0" tIns="0" rIns="0" bIns="0" rtlCol="0" anchor="ctr">
            <a:spAutoFit/>
          </a:bodyPr>
          <a:lstStyle>
            <a:lvl1pPr algn="l" defTabSz="494248">
              <a:defRPr sz="65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73449" y="6487787"/>
            <a:ext cx="1635581" cy="100027"/>
          </a:xfrm>
          <a:prstGeom prst="rect">
            <a:avLst/>
          </a:prstGeom>
        </p:spPr>
        <p:txBody>
          <a:bodyPr vert="horz" wrap="square" lIns="0" tIns="0" rIns="0" bIns="0" rtlCol="0" anchor="ctr">
            <a:spAutoFit/>
          </a:bodyPr>
          <a:lstStyle>
            <a:lvl1pPr algn="l" defTabSz="494248">
              <a:defRPr sz="650">
                <a:solidFill>
                  <a:srgbClr val="FFFFFF"/>
                </a:solidFill>
                <a:latin typeface="Arial"/>
                <a:cs typeface="Arial"/>
              </a:defRPr>
            </a:lvl1pPr>
          </a:lstStyle>
          <a:p>
            <a:r>
              <a:rPr lang="en-US" dirty="0"/>
              <a:t>Confidential Property of Schneider Electric |</a:t>
            </a:r>
          </a:p>
        </p:txBody>
      </p:sp>
      <p:pic>
        <p:nvPicPr>
          <p:cNvPr id="9" name="Picture 8"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5953" y="5993331"/>
            <a:ext cx="2211948" cy="750604"/>
          </a:xfrm>
          <a:prstGeom prst="rect">
            <a:avLst/>
          </a:prstGeom>
        </p:spPr>
      </p:pic>
    </p:spTree>
    <p:extLst>
      <p:ext uri="{BB962C8B-B14F-4D97-AF65-F5344CB8AC3E}">
        <p14:creationId xmlns:p14="http://schemas.microsoft.com/office/powerpoint/2010/main" val="1245325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979585" y="932284"/>
            <a:ext cx="6857997" cy="499343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8853" tIns="49424" rIns="98853" bIns="49424" rtlCol="0" anchor="ctr"/>
          <a:lstStyle/>
          <a:p>
            <a:pPr algn="ctr" defTabSz="494248"/>
            <a:endParaRPr lang="en-US" sz="1950" dirty="0">
              <a:solidFill>
                <a:prstClr val="white"/>
              </a:solidFill>
            </a:endParaRPr>
          </a:p>
        </p:txBody>
      </p:sp>
      <p:sp>
        <p:nvSpPr>
          <p:cNvPr id="16" name="Content Placeholder 12"/>
          <p:cNvSpPr>
            <a:spLocks noGrp="1"/>
          </p:cNvSpPr>
          <p:nvPr>
            <p:ph sz="quarter" idx="11" hasCustomPrompt="1"/>
          </p:nvPr>
        </p:nvSpPr>
        <p:spPr>
          <a:xfrm>
            <a:off x="-34555" y="-2"/>
            <a:ext cx="5288282" cy="6858003"/>
          </a:xfrm>
          <a:prstGeom prst="rect">
            <a:avLst/>
          </a:prstGeom>
          <a:solidFill>
            <a:schemeClr val="tx2">
              <a:alpha val="80000"/>
            </a:schemeClr>
          </a:solidFill>
        </p:spPr>
        <p:txBody>
          <a:bodyPr vert="horz" lIns="251479" tIns="251479" rIns="251479" bIns="251479"/>
          <a:lstStyle>
            <a:lvl1pPr marL="0" indent="0">
              <a:buNone/>
              <a:defRPr sz="2600" baseline="0">
                <a:solidFill>
                  <a:schemeClr val="bg1"/>
                </a:solidFill>
              </a:defRPr>
            </a:lvl1pPr>
            <a:lvl2pPr marL="478827" indent="-286601">
              <a:buFont typeface="Arial"/>
              <a:buChar char="•"/>
              <a:defRPr sz="2167">
                <a:solidFill>
                  <a:schemeClr val="bg1"/>
                </a:solidFill>
              </a:defRPr>
            </a:lvl2pPr>
            <a:lvl3pPr marL="765414" indent="-247142">
              <a:buFont typeface="Lucida Grande"/>
              <a:buChar char="–"/>
              <a:defRPr sz="1950">
                <a:solidFill>
                  <a:schemeClr val="bg1"/>
                </a:solidFill>
              </a:defRPr>
            </a:lvl3pPr>
            <a:lvl4pPr marL="1055462" indent="-247142">
              <a:buFont typeface="Lucida Grande"/>
              <a:buChar char="–"/>
              <a:defRPr sz="1733">
                <a:solidFill>
                  <a:schemeClr val="bg1"/>
                </a:solidFill>
              </a:defRPr>
            </a:lvl4pPr>
            <a:lvl5pPr marL="1360940" indent="-250573" defTabSz="339808">
              <a:buFont typeface="Lucida Grande"/>
              <a:buChar char="–"/>
              <a:defRPr sz="1733">
                <a:solidFill>
                  <a:schemeClr val="bg1"/>
                </a:solidFill>
              </a:defRPr>
            </a:lvl5pPr>
          </a:lstStyle>
          <a:p>
            <a:pPr lvl="0"/>
            <a:r>
              <a:rPr lang="en-US" dirty="0"/>
              <a:t>Agenda (edit text)</a:t>
            </a:r>
          </a:p>
        </p:txBody>
      </p:sp>
      <p:sp>
        <p:nvSpPr>
          <p:cNvPr id="6" name="Slide Number Placeholder 5"/>
          <p:cNvSpPr>
            <a:spLocks noGrp="1"/>
          </p:cNvSpPr>
          <p:nvPr>
            <p:ph type="sldNum" sz="quarter" idx="4"/>
          </p:nvPr>
        </p:nvSpPr>
        <p:spPr>
          <a:xfrm>
            <a:off x="1893566" y="6487788"/>
            <a:ext cx="569498" cy="100027"/>
          </a:xfrm>
          <a:prstGeom prst="rect">
            <a:avLst/>
          </a:prstGeom>
        </p:spPr>
        <p:txBody>
          <a:bodyPr vert="horz" lIns="0" tIns="0" rIns="0" bIns="0" rtlCol="0" anchor="ctr">
            <a:spAutoFit/>
          </a:bodyPr>
          <a:lstStyle>
            <a:lvl1pPr algn="l" defTabSz="494248">
              <a:defRPr sz="65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73449" y="6487787"/>
            <a:ext cx="1635581" cy="100027"/>
          </a:xfrm>
          <a:prstGeom prst="rect">
            <a:avLst/>
          </a:prstGeom>
        </p:spPr>
        <p:txBody>
          <a:bodyPr vert="horz" wrap="square" lIns="0" tIns="0" rIns="0" bIns="0" rtlCol="0" anchor="ctr">
            <a:spAutoFit/>
          </a:bodyPr>
          <a:lstStyle>
            <a:lvl1pPr algn="l" defTabSz="494248">
              <a:defRPr sz="650">
                <a:solidFill>
                  <a:srgbClr val="FFFFFF"/>
                </a:solidFill>
                <a:latin typeface="Arial"/>
                <a:cs typeface="Arial"/>
              </a:defRPr>
            </a:lvl1pPr>
          </a:lstStyle>
          <a:p>
            <a:r>
              <a:rPr lang="en-US" dirty="0"/>
              <a:t>Confidential Property of Schneider Electric |</a:t>
            </a:r>
          </a:p>
        </p:txBody>
      </p:sp>
      <p:pic>
        <p:nvPicPr>
          <p:cNvPr id="9" name="Picture 8"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5953" y="5993331"/>
            <a:ext cx="2211948" cy="750604"/>
          </a:xfrm>
          <a:prstGeom prst="rect">
            <a:avLst/>
          </a:prstGeom>
        </p:spPr>
      </p:pic>
      <p:sp>
        <p:nvSpPr>
          <p:cNvPr id="10" name="Rechteck 7"/>
          <p:cNvSpPr/>
          <p:nvPr userDrawn="1"/>
        </p:nvSpPr>
        <p:spPr>
          <a:xfrm>
            <a:off x="5451413" y="365711"/>
            <a:ext cx="4953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9691" tIns="49839" rIns="99691" bIns="49839" rtlCol="0" anchor="ctr">
            <a:normAutofit/>
          </a:bodyPr>
          <a:lstStyle/>
          <a:p>
            <a:pPr algn="ctr" defTabSz="494248"/>
            <a:endParaRPr lang="en-US" sz="1408" b="1" dirty="0">
              <a:solidFill>
                <a:srgbClr val="626469"/>
              </a:solidFill>
              <a:ea typeface="Arial Unicode MS" pitchFamily="34" charset="-128"/>
              <a:cs typeface="Arial" pitchFamily="34" charset="0"/>
            </a:endParaRPr>
          </a:p>
        </p:txBody>
      </p:sp>
      <p:sp>
        <p:nvSpPr>
          <p:cNvPr id="11" name="Rechteck 8"/>
          <p:cNvSpPr/>
          <p:nvPr userDrawn="1"/>
        </p:nvSpPr>
        <p:spPr>
          <a:xfrm>
            <a:off x="6084307" y="365717"/>
            <a:ext cx="34671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9691" tIns="49839" rIns="99691" bIns="49839" rtlCol="0" anchor="ctr"/>
          <a:lstStyle/>
          <a:p>
            <a:pPr defTabSz="494248"/>
            <a:endParaRPr lang="en-US" sz="1408" b="1" dirty="0">
              <a:solidFill>
                <a:srgbClr val="626469"/>
              </a:solidFill>
              <a:cs typeface="Arial" pitchFamily="34" charset="0"/>
            </a:endParaRPr>
          </a:p>
        </p:txBody>
      </p:sp>
      <p:sp>
        <p:nvSpPr>
          <p:cNvPr id="12" name="Rechteck 10"/>
          <p:cNvSpPr/>
          <p:nvPr userDrawn="1"/>
        </p:nvSpPr>
        <p:spPr>
          <a:xfrm>
            <a:off x="5447874" y="1047793"/>
            <a:ext cx="4953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9691" tIns="49839" rIns="99691" bIns="49839" rtlCol="0" anchor="ctr">
            <a:normAutofit/>
          </a:bodyPr>
          <a:lstStyle/>
          <a:p>
            <a:pPr algn="ctr" defTabSz="494248"/>
            <a:endParaRPr lang="en-US" sz="1408" b="1" dirty="0">
              <a:solidFill>
                <a:srgbClr val="626469"/>
              </a:solidFill>
              <a:ea typeface="Arial Unicode MS" pitchFamily="34" charset="-128"/>
              <a:cs typeface="Arial" pitchFamily="34" charset="0"/>
            </a:endParaRPr>
          </a:p>
        </p:txBody>
      </p:sp>
      <p:sp>
        <p:nvSpPr>
          <p:cNvPr id="13" name="Rechteck 11"/>
          <p:cNvSpPr/>
          <p:nvPr userDrawn="1"/>
        </p:nvSpPr>
        <p:spPr>
          <a:xfrm>
            <a:off x="6092869" y="1049115"/>
            <a:ext cx="34671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9691" tIns="49839" rIns="99691" bIns="49839" rtlCol="0" anchor="ctr"/>
          <a:lstStyle/>
          <a:p>
            <a:pPr defTabSz="494248">
              <a:tabLst>
                <a:tab pos="387571" algn="l"/>
              </a:tabLst>
            </a:pPr>
            <a:endParaRPr lang="en-US" sz="1408" b="1" dirty="0">
              <a:solidFill>
                <a:srgbClr val="626469"/>
              </a:solidFill>
              <a:cs typeface="Arial" pitchFamily="34" charset="0"/>
            </a:endParaRPr>
          </a:p>
        </p:txBody>
      </p:sp>
      <p:sp>
        <p:nvSpPr>
          <p:cNvPr id="31" name="Rechteck 10"/>
          <p:cNvSpPr/>
          <p:nvPr userDrawn="1"/>
        </p:nvSpPr>
        <p:spPr>
          <a:xfrm>
            <a:off x="5447874" y="1733593"/>
            <a:ext cx="4953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9691" tIns="49839" rIns="99691" bIns="49839" rtlCol="0" anchor="ctr">
            <a:normAutofit/>
          </a:bodyPr>
          <a:lstStyle/>
          <a:p>
            <a:pPr algn="ctr" defTabSz="494248"/>
            <a:endParaRPr lang="en-US" sz="1408" b="1" dirty="0">
              <a:solidFill>
                <a:srgbClr val="626469"/>
              </a:solidFill>
              <a:ea typeface="Arial Unicode MS" pitchFamily="34" charset="-128"/>
              <a:cs typeface="Arial" pitchFamily="34" charset="0"/>
            </a:endParaRPr>
          </a:p>
        </p:txBody>
      </p:sp>
      <p:sp>
        <p:nvSpPr>
          <p:cNvPr id="32" name="Rechteck 11"/>
          <p:cNvSpPr/>
          <p:nvPr userDrawn="1"/>
        </p:nvSpPr>
        <p:spPr>
          <a:xfrm>
            <a:off x="6092869" y="1734915"/>
            <a:ext cx="34671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9691" tIns="49839" rIns="99691" bIns="49839" rtlCol="0" anchor="ctr"/>
          <a:lstStyle/>
          <a:p>
            <a:pPr defTabSz="494248">
              <a:tabLst>
                <a:tab pos="387571" algn="l"/>
              </a:tabLst>
            </a:pPr>
            <a:endParaRPr lang="en-US" sz="1408" b="1" dirty="0">
              <a:solidFill>
                <a:srgbClr val="626469"/>
              </a:solidFill>
              <a:cs typeface="Arial" pitchFamily="34" charset="0"/>
            </a:endParaRPr>
          </a:p>
        </p:txBody>
      </p:sp>
      <p:sp>
        <p:nvSpPr>
          <p:cNvPr id="45" name="Rechteck 10"/>
          <p:cNvSpPr/>
          <p:nvPr userDrawn="1"/>
        </p:nvSpPr>
        <p:spPr>
          <a:xfrm>
            <a:off x="5447874" y="2419393"/>
            <a:ext cx="4953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9691" tIns="49839" rIns="99691" bIns="49839" rtlCol="0" anchor="ctr">
            <a:normAutofit/>
          </a:bodyPr>
          <a:lstStyle/>
          <a:p>
            <a:pPr algn="ctr" defTabSz="494248"/>
            <a:endParaRPr lang="en-US" sz="1408" b="1" dirty="0">
              <a:solidFill>
                <a:srgbClr val="626469"/>
              </a:solidFill>
              <a:ea typeface="Arial Unicode MS" pitchFamily="34" charset="-128"/>
              <a:cs typeface="Arial" pitchFamily="34" charset="0"/>
            </a:endParaRPr>
          </a:p>
        </p:txBody>
      </p:sp>
      <p:sp>
        <p:nvSpPr>
          <p:cNvPr id="46" name="Rechteck 11"/>
          <p:cNvSpPr/>
          <p:nvPr userDrawn="1"/>
        </p:nvSpPr>
        <p:spPr>
          <a:xfrm>
            <a:off x="6092869" y="2420715"/>
            <a:ext cx="34671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9691" tIns="49839" rIns="99691" bIns="49839" rtlCol="0" anchor="ctr"/>
          <a:lstStyle/>
          <a:p>
            <a:pPr defTabSz="494248">
              <a:tabLst>
                <a:tab pos="387571" algn="l"/>
              </a:tabLst>
            </a:pPr>
            <a:endParaRPr lang="en-US" sz="1408" b="1" dirty="0">
              <a:solidFill>
                <a:srgbClr val="626469"/>
              </a:solidFill>
              <a:cs typeface="Arial" pitchFamily="34" charset="0"/>
            </a:endParaRPr>
          </a:p>
        </p:txBody>
      </p:sp>
      <p:sp>
        <p:nvSpPr>
          <p:cNvPr id="47" name="Rechteck 10"/>
          <p:cNvSpPr/>
          <p:nvPr userDrawn="1"/>
        </p:nvSpPr>
        <p:spPr>
          <a:xfrm>
            <a:off x="5447874" y="3105193"/>
            <a:ext cx="4953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9691" tIns="49839" rIns="99691" bIns="49839" rtlCol="0" anchor="ctr">
            <a:normAutofit/>
          </a:bodyPr>
          <a:lstStyle/>
          <a:p>
            <a:pPr algn="ctr" defTabSz="494248"/>
            <a:endParaRPr lang="en-US" sz="1408" b="1" dirty="0">
              <a:solidFill>
                <a:srgbClr val="626469"/>
              </a:solidFill>
              <a:ea typeface="Arial Unicode MS" pitchFamily="34" charset="-128"/>
              <a:cs typeface="Arial" pitchFamily="34" charset="0"/>
            </a:endParaRPr>
          </a:p>
        </p:txBody>
      </p:sp>
      <p:sp>
        <p:nvSpPr>
          <p:cNvPr id="48" name="Rechteck 11"/>
          <p:cNvSpPr/>
          <p:nvPr userDrawn="1"/>
        </p:nvSpPr>
        <p:spPr>
          <a:xfrm>
            <a:off x="6092869" y="3106515"/>
            <a:ext cx="34671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9691" tIns="49839" rIns="99691" bIns="49839" rtlCol="0" anchor="ctr"/>
          <a:lstStyle/>
          <a:p>
            <a:pPr defTabSz="494248">
              <a:tabLst>
                <a:tab pos="387571" algn="l"/>
              </a:tabLst>
            </a:pPr>
            <a:endParaRPr lang="en-US" sz="1408" b="1" dirty="0">
              <a:solidFill>
                <a:srgbClr val="626469"/>
              </a:solidFill>
              <a:cs typeface="Arial" pitchFamily="34" charset="0"/>
            </a:endParaRPr>
          </a:p>
        </p:txBody>
      </p:sp>
      <p:sp>
        <p:nvSpPr>
          <p:cNvPr id="49" name="Rechteck 10"/>
          <p:cNvSpPr/>
          <p:nvPr userDrawn="1"/>
        </p:nvSpPr>
        <p:spPr>
          <a:xfrm>
            <a:off x="5447874" y="3816393"/>
            <a:ext cx="4953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9691" tIns="49839" rIns="99691" bIns="49839" rtlCol="0" anchor="ctr">
            <a:normAutofit/>
          </a:bodyPr>
          <a:lstStyle/>
          <a:p>
            <a:pPr algn="ctr" defTabSz="494248"/>
            <a:endParaRPr lang="en-US" sz="1408" b="1" dirty="0">
              <a:solidFill>
                <a:srgbClr val="626469"/>
              </a:solidFill>
              <a:ea typeface="Arial Unicode MS" pitchFamily="34" charset="-128"/>
              <a:cs typeface="Arial" pitchFamily="34" charset="0"/>
            </a:endParaRPr>
          </a:p>
        </p:txBody>
      </p:sp>
      <p:sp>
        <p:nvSpPr>
          <p:cNvPr id="50" name="Rechteck 11"/>
          <p:cNvSpPr/>
          <p:nvPr userDrawn="1"/>
        </p:nvSpPr>
        <p:spPr>
          <a:xfrm>
            <a:off x="6092869" y="3817715"/>
            <a:ext cx="34671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9691" tIns="49839" rIns="99691" bIns="49839" rtlCol="0" anchor="ctr"/>
          <a:lstStyle/>
          <a:p>
            <a:pPr defTabSz="494248">
              <a:tabLst>
                <a:tab pos="387571" algn="l"/>
              </a:tabLst>
            </a:pPr>
            <a:endParaRPr lang="en-US" sz="1408" b="1" dirty="0">
              <a:solidFill>
                <a:srgbClr val="626469"/>
              </a:solidFill>
              <a:cs typeface="Arial" pitchFamily="34" charset="0"/>
            </a:endParaRPr>
          </a:p>
        </p:txBody>
      </p:sp>
      <p:sp>
        <p:nvSpPr>
          <p:cNvPr id="51" name="Rechteck 10"/>
          <p:cNvSpPr/>
          <p:nvPr userDrawn="1"/>
        </p:nvSpPr>
        <p:spPr>
          <a:xfrm>
            <a:off x="5447874" y="4527593"/>
            <a:ext cx="4953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9691" tIns="49839" rIns="99691" bIns="49839" rtlCol="0" anchor="ctr">
            <a:normAutofit/>
          </a:bodyPr>
          <a:lstStyle/>
          <a:p>
            <a:pPr algn="ctr" defTabSz="494248"/>
            <a:endParaRPr lang="en-US" sz="1408" b="1" dirty="0">
              <a:solidFill>
                <a:srgbClr val="626469"/>
              </a:solidFill>
              <a:ea typeface="Arial Unicode MS" pitchFamily="34" charset="-128"/>
              <a:cs typeface="Arial" pitchFamily="34" charset="0"/>
            </a:endParaRPr>
          </a:p>
        </p:txBody>
      </p:sp>
      <p:sp>
        <p:nvSpPr>
          <p:cNvPr id="52" name="Rechteck 11"/>
          <p:cNvSpPr/>
          <p:nvPr userDrawn="1"/>
        </p:nvSpPr>
        <p:spPr>
          <a:xfrm>
            <a:off x="6092869" y="4528915"/>
            <a:ext cx="34671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9691" tIns="49839" rIns="99691" bIns="49839" rtlCol="0" anchor="ctr"/>
          <a:lstStyle/>
          <a:p>
            <a:pPr defTabSz="494248">
              <a:tabLst>
                <a:tab pos="387571" algn="l"/>
              </a:tabLst>
            </a:pPr>
            <a:endParaRPr lang="en-US" sz="1408" b="1" dirty="0">
              <a:solidFill>
                <a:srgbClr val="626469"/>
              </a:solidFill>
              <a:cs typeface="Arial" pitchFamily="34" charset="0"/>
            </a:endParaRPr>
          </a:p>
        </p:txBody>
      </p:sp>
      <p:sp>
        <p:nvSpPr>
          <p:cNvPr id="55" name="Rechteck 10"/>
          <p:cNvSpPr/>
          <p:nvPr userDrawn="1"/>
        </p:nvSpPr>
        <p:spPr>
          <a:xfrm>
            <a:off x="5447874" y="5226093"/>
            <a:ext cx="4953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9691" tIns="49839" rIns="99691" bIns="49839" rtlCol="0" anchor="ctr">
            <a:normAutofit/>
          </a:bodyPr>
          <a:lstStyle/>
          <a:p>
            <a:pPr algn="ctr" defTabSz="494248"/>
            <a:endParaRPr lang="en-US" sz="1408" b="1" dirty="0">
              <a:solidFill>
                <a:srgbClr val="626469"/>
              </a:solidFill>
              <a:ea typeface="Arial Unicode MS" pitchFamily="34" charset="-128"/>
              <a:cs typeface="Arial" pitchFamily="34" charset="0"/>
            </a:endParaRPr>
          </a:p>
        </p:txBody>
      </p:sp>
      <p:sp>
        <p:nvSpPr>
          <p:cNvPr id="56" name="Rechteck 11"/>
          <p:cNvSpPr/>
          <p:nvPr userDrawn="1"/>
        </p:nvSpPr>
        <p:spPr>
          <a:xfrm>
            <a:off x="6092869" y="5227415"/>
            <a:ext cx="34671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9691" tIns="49839" rIns="99691" bIns="49839" rtlCol="0" anchor="ctr"/>
          <a:lstStyle/>
          <a:p>
            <a:pPr defTabSz="494248">
              <a:tabLst>
                <a:tab pos="387571" algn="l"/>
              </a:tabLst>
            </a:pPr>
            <a:endParaRPr lang="en-US" sz="1408" b="1" dirty="0">
              <a:solidFill>
                <a:srgbClr val="626469"/>
              </a:solidFill>
              <a:cs typeface="Arial" pitchFamily="34" charset="0"/>
            </a:endParaRPr>
          </a:p>
        </p:txBody>
      </p:sp>
      <p:sp>
        <p:nvSpPr>
          <p:cNvPr id="24" name="Text Placeholder 4"/>
          <p:cNvSpPr>
            <a:spLocks noGrp="1"/>
          </p:cNvSpPr>
          <p:nvPr userDrawn="1">
            <p:ph type="body" sz="quarter" idx="13" hasCustomPrompt="1"/>
          </p:nvPr>
        </p:nvSpPr>
        <p:spPr>
          <a:xfrm>
            <a:off x="5421109" y="509555"/>
            <a:ext cx="552062" cy="280855"/>
          </a:xfrm>
          <a:prstGeom prst="rect">
            <a:avLst/>
          </a:prstGeom>
        </p:spPr>
        <p:txBody>
          <a:bodyPr lIns="91249" tIns="45622" rIns="91249" bIns="45622" anchor="ctr"/>
          <a:lstStyle>
            <a:lvl1pPr algn="ctr">
              <a:buNone/>
              <a:defRPr sz="1408" b="1">
                <a:solidFill>
                  <a:schemeClr val="accent1"/>
                </a:solidFill>
              </a:defRPr>
            </a:lvl1pPr>
          </a:lstStyle>
          <a:p>
            <a:r>
              <a:rPr lang="en-US" dirty="0"/>
              <a:t>1</a:t>
            </a:r>
          </a:p>
        </p:txBody>
      </p:sp>
      <p:sp>
        <p:nvSpPr>
          <p:cNvPr id="23" name="Text Placeholder 4"/>
          <p:cNvSpPr>
            <a:spLocks noGrp="1"/>
          </p:cNvSpPr>
          <p:nvPr userDrawn="1">
            <p:ph type="body" sz="quarter" idx="12" hasCustomPrompt="1"/>
          </p:nvPr>
        </p:nvSpPr>
        <p:spPr>
          <a:xfrm>
            <a:off x="6098768" y="527714"/>
            <a:ext cx="3408035" cy="277820"/>
          </a:xfrm>
          <a:prstGeom prst="rect">
            <a:avLst/>
          </a:prstGeom>
        </p:spPr>
        <p:txBody>
          <a:bodyPr lIns="91249" tIns="45622" rIns="91249" bIns="45622" anchor="ctr"/>
          <a:lstStyle>
            <a:lvl1pPr>
              <a:buNone/>
              <a:defRPr sz="1408" b="1">
                <a:solidFill>
                  <a:schemeClr val="accent1"/>
                </a:solidFill>
              </a:defRPr>
            </a:lvl1pPr>
          </a:lstStyle>
          <a:p>
            <a:r>
              <a:rPr lang="en-US" dirty="0"/>
              <a:t>Edit text</a:t>
            </a:r>
          </a:p>
        </p:txBody>
      </p:sp>
      <p:sp>
        <p:nvSpPr>
          <p:cNvPr id="26" name="Text Placeholder 4"/>
          <p:cNvSpPr>
            <a:spLocks noGrp="1"/>
          </p:cNvSpPr>
          <p:nvPr userDrawn="1">
            <p:ph type="body" sz="quarter" idx="15" hasCustomPrompt="1"/>
          </p:nvPr>
        </p:nvSpPr>
        <p:spPr>
          <a:xfrm>
            <a:off x="5423570" y="1167689"/>
            <a:ext cx="552062" cy="280855"/>
          </a:xfrm>
          <a:prstGeom prst="rect">
            <a:avLst/>
          </a:prstGeom>
        </p:spPr>
        <p:txBody>
          <a:bodyPr lIns="91249" tIns="45622" rIns="91249" bIns="45622" anchor="ctr"/>
          <a:lstStyle>
            <a:lvl1pPr algn="ctr">
              <a:buNone/>
              <a:defRPr sz="1408" b="1">
                <a:solidFill>
                  <a:schemeClr val="accent1"/>
                </a:solidFill>
              </a:defRPr>
            </a:lvl1pPr>
          </a:lstStyle>
          <a:p>
            <a:r>
              <a:rPr lang="en-US" dirty="0"/>
              <a:t>2</a:t>
            </a:r>
          </a:p>
        </p:txBody>
      </p:sp>
      <p:sp>
        <p:nvSpPr>
          <p:cNvPr id="25" name="Text Placeholder 4"/>
          <p:cNvSpPr>
            <a:spLocks noGrp="1"/>
          </p:cNvSpPr>
          <p:nvPr userDrawn="1">
            <p:ph type="body" sz="quarter" idx="14" hasCustomPrompt="1"/>
          </p:nvPr>
        </p:nvSpPr>
        <p:spPr>
          <a:xfrm>
            <a:off x="6101229" y="1185847"/>
            <a:ext cx="3408035" cy="277820"/>
          </a:xfrm>
          <a:prstGeom prst="rect">
            <a:avLst/>
          </a:prstGeom>
        </p:spPr>
        <p:txBody>
          <a:bodyPr lIns="91249" tIns="45622" rIns="91249" bIns="45622" anchor="ctr"/>
          <a:lstStyle>
            <a:lvl1pPr>
              <a:buNone/>
              <a:defRPr sz="1408" b="1">
                <a:solidFill>
                  <a:schemeClr val="accent1"/>
                </a:solidFill>
              </a:defRPr>
            </a:lvl1pPr>
          </a:lstStyle>
          <a:p>
            <a:r>
              <a:rPr lang="en-US" dirty="0"/>
              <a:t>Edit text</a:t>
            </a:r>
          </a:p>
        </p:txBody>
      </p:sp>
      <p:sp>
        <p:nvSpPr>
          <p:cNvPr id="27" name="Text Placeholder 4"/>
          <p:cNvSpPr>
            <a:spLocks noGrp="1"/>
          </p:cNvSpPr>
          <p:nvPr userDrawn="1">
            <p:ph type="body" sz="quarter" idx="16" hasCustomPrompt="1"/>
          </p:nvPr>
        </p:nvSpPr>
        <p:spPr>
          <a:xfrm>
            <a:off x="5411246" y="1880400"/>
            <a:ext cx="552062" cy="280855"/>
          </a:xfrm>
          <a:prstGeom prst="rect">
            <a:avLst/>
          </a:prstGeom>
        </p:spPr>
        <p:txBody>
          <a:bodyPr lIns="91249" tIns="45622" rIns="91249" bIns="45622" anchor="ctr"/>
          <a:lstStyle>
            <a:lvl1pPr algn="ctr">
              <a:buNone/>
              <a:defRPr sz="1408" b="1">
                <a:solidFill>
                  <a:schemeClr val="accent1"/>
                </a:solidFill>
              </a:defRPr>
            </a:lvl1pPr>
          </a:lstStyle>
          <a:p>
            <a:r>
              <a:rPr lang="en-US" dirty="0"/>
              <a:t>3</a:t>
            </a:r>
          </a:p>
        </p:txBody>
      </p:sp>
      <p:sp>
        <p:nvSpPr>
          <p:cNvPr id="28" name="Text Placeholder 4"/>
          <p:cNvSpPr>
            <a:spLocks noGrp="1"/>
          </p:cNvSpPr>
          <p:nvPr userDrawn="1">
            <p:ph type="body" sz="quarter" idx="17" hasCustomPrompt="1"/>
          </p:nvPr>
        </p:nvSpPr>
        <p:spPr>
          <a:xfrm>
            <a:off x="6088906" y="1898575"/>
            <a:ext cx="3408035" cy="277820"/>
          </a:xfrm>
          <a:prstGeom prst="rect">
            <a:avLst/>
          </a:prstGeom>
        </p:spPr>
        <p:txBody>
          <a:bodyPr lIns="91249" tIns="45622" rIns="91249" bIns="45622" anchor="ctr"/>
          <a:lstStyle>
            <a:lvl1pPr>
              <a:buNone/>
              <a:defRPr sz="1408" b="1">
                <a:solidFill>
                  <a:schemeClr val="accent1"/>
                </a:solidFill>
              </a:defRPr>
            </a:lvl1pPr>
          </a:lstStyle>
          <a:p>
            <a:r>
              <a:rPr lang="en-US" dirty="0"/>
              <a:t>Edit text</a:t>
            </a:r>
          </a:p>
        </p:txBody>
      </p:sp>
      <p:sp>
        <p:nvSpPr>
          <p:cNvPr id="29" name="Text Placeholder 4"/>
          <p:cNvSpPr>
            <a:spLocks noGrp="1"/>
          </p:cNvSpPr>
          <p:nvPr userDrawn="1">
            <p:ph type="body" sz="quarter" idx="18" hasCustomPrompt="1"/>
          </p:nvPr>
        </p:nvSpPr>
        <p:spPr>
          <a:xfrm>
            <a:off x="5408785" y="2568883"/>
            <a:ext cx="552062" cy="280855"/>
          </a:xfrm>
          <a:prstGeom prst="rect">
            <a:avLst/>
          </a:prstGeom>
        </p:spPr>
        <p:txBody>
          <a:bodyPr lIns="91249" tIns="45622" rIns="91249" bIns="45622" anchor="ctr"/>
          <a:lstStyle>
            <a:lvl1pPr algn="ctr">
              <a:buNone/>
              <a:defRPr sz="1408" b="1">
                <a:solidFill>
                  <a:schemeClr val="accent1"/>
                </a:solidFill>
              </a:defRPr>
            </a:lvl1pPr>
          </a:lstStyle>
          <a:p>
            <a:r>
              <a:rPr lang="en-US" dirty="0"/>
              <a:t>4</a:t>
            </a:r>
          </a:p>
        </p:txBody>
      </p:sp>
      <p:sp>
        <p:nvSpPr>
          <p:cNvPr id="30" name="Text Placeholder 4"/>
          <p:cNvSpPr>
            <a:spLocks noGrp="1"/>
          </p:cNvSpPr>
          <p:nvPr userDrawn="1">
            <p:ph type="body" sz="quarter" idx="19" hasCustomPrompt="1"/>
          </p:nvPr>
        </p:nvSpPr>
        <p:spPr>
          <a:xfrm>
            <a:off x="6086445" y="2587043"/>
            <a:ext cx="3408035" cy="277820"/>
          </a:xfrm>
          <a:prstGeom prst="rect">
            <a:avLst/>
          </a:prstGeom>
        </p:spPr>
        <p:txBody>
          <a:bodyPr lIns="91249" tIns="45622" rIns="91249" bIns="45622" anchor="ctr"/>
          <a:lstStyle>
            <a:lvl1pPr>
              <a:buNone/>
              <a:defRPr sz="1408" b="1">
                <a:solidFill>
                  <a:schemeClr val="accent1"/>
                </a:solidFill>
              </a:defRPr>
            </a:lvl1pPr>
          </a:lstStyle>
          <a:p>
            <a:r>
              <a:rPr lang="en-US" dirty="0"/>
              <a:t>Edit text</a:t>
            </a:r>
          </a:p>
        </p:txBody>
      </p:sp>
      <p:sp>
        <p:nvSpPr>
          <p:cNvPr id="33" name="Text Placeholder 4"/>
          <p:cNvSpPr>
            <a:spLocks noGrp="1"/>
          </p:cNvSpPr>
          <p:nvPr userDrawn="1">
            <p:ph type="body" sz="quarter" idx="20" hasCustomPrompt="1"/>
          </p:nvPr>
        </p:nvSpPr>
        <p:spPr>
          <a:xfrm>
            <a:off x="5411246" y="3227017"/>
            <a:ext cx="552062" cy="280855"/>
          </a:xfrm>
          <a:prstGeom prst="rect">
            <a:avLst/>
          </a:prstGeom>
        </p:spPr>
        <p:txBody>
          <a:bodyPr lIns="91249" tIns="45622" rIns="91249" bIns="45622" anchor="ctr"/>
          <a:lstStyle>
            <a:lvl1pPr algn="ctr">
              <a:buNone/>
              <a:defRPr sz="1408" b="1">
                <a:solidFill>
                  <a:schemeClr val="accent1"/>
                </a:solidFill>
              </a:defRPr>
            </a:lvl1pPr>
          </a:lstStyle>
          <a:p>
            <a:r>
              <a:rPr lang="en-US" dirty="0"/>
              <a:t>5</a:t>
            </a:r>
          </a:p>
        </p:txBody>
      </p:sp>
      <p:sp>
        <p:nvSpPr>
          <p:cNvPr id="34" name="Text Placeholder 4"/>
          <p:cNvSpPr>
            <a:spLocks noGrp="1"/>
          </p:cNvSpPr>
          <p:nvPr userDrawn="1">
            <p:ph type="body" sz="quarter" idx="21" hasCustomPrompt="1"/>
          </p:nvPr>
        </p:nvSpPr>
        <p:spPr>
          <a:xfrm>
            <a:off x="6088906" y="3245175"/>
            <a:ext cx="3408035" cy="277820"/>
          </a:xfrm>
          <a:prstGeom prst="rect">
            <a:avLst/>
          </a:prstGeom>
        </p:spPr>
        <p:txBody>
          <a:bodyPr lIns="91249" tIns="45622" rIns="91249" bIns="45622" anchor="ctr"/>
          <a:lstStyle>
            <a:lvl1pPr>
              <a:buNone/>
              <a:defRPr sz="1408" b="1">
                <a:solidFill>
                  <a:schemeClr val="accent1"/>
                </a:solidFill>
              </a:defRPr>
            </a:lvl1pPr>
          </a:lstStyle>
          <a:p>
            <a:r>
              <a:rPr lang="en-US" dirty="0"/>
              <a:t>Edit text</a:t>
            </a:r>
          </a:p>
        </p:txBody>
      </p:sp>
      <p:sp>
        <p:nvSpPr>
          <p:cNvPr id="35" name="Text Placeholder 4"/>
          <p:cNvSpPr>
            <a:spLocks noGrp="1"/>
          </p:cNvSpPr>
          <p:nvPr userDrawn="1">
            <p:ph type="body" sz="quarter" idx="22" hasCustomPrompt="1"/>
          </p:nvPr>
        </p:nvSpPr>
        <p:spPr>
          <a:xfrm>
            <a:off x="5413707" y="3939720"/>
            <a:ext cx="552062" cy="280855"/>
          </a:xfrm>
          <a:prstGeom prst="rect">
            <a:avLst/>
          </a:prstGeom>
        </p:spPr>
        <p:txBody>
          <a:bodyPr lIns="91249" tIns="45622" rIns="91249" bIns="45622" anchor="ctr"/>
          <a:lstStyle>
            <a:lvl1pPr algn="ctr">
              <a:buNone/>
              <a:defRPr sz="1408" b="1">
                <a:solidFill>
                  <a:schemeClr val="accent1"/>
                </a:solidFill>
              </a:defRPr>
            </a:lvl1pPr>
          </a:lstStyle>
          <a:p>
            <a:r>
              <a:rPr lang="en-US" dirty="0"/>
              <a:t>6</a:t>
            </a:r>
          </a:p>
        </p:txBody>
      </p:sp>
      <p:sp>
        <p:nvSpPr>
          <p:cNvPr id="36" name="Text Placeholder 4"/>
          <p:cNvSpPr>
            <a:spLocks noGrp="1"/>
          </p:cNvSpPr>
          <p:nvPr userDrawn="1">
            <p:ph type="body" sz="quarter" idx="23" hasCustomPrompt="1"/>
          </p:nvPr>
        </p:nvSpPr>
        <p:spPr>
          <a:xfrm>
            <a:off x="6076581" y="3957903"/>
            <a:ext cx="3408035" cy="277820"/>
          </a:xfrm>
          <a:prstGeom prst="rect">
            <a:avLst/>
          </a:prstGeom>
        </p:spPr>
        <p:txBody>
          <a:bodyPr lIns="91249" tIns="45622" rIns="91249" bIns="45622" anchor="ctr"/>
          <a:lstStyle>
            <a:lvl1pPr>
              <a:buNone/>
              <a:defRPr sz="1408" b="1">
                <a:solidFill>
                  <a:schemeClr val="accent1"/>
                </a:solidFill>
              </a:defRPr>
            </a:lvl1pPr>
          </a:lstStyle>
          <a:p>
            <a:r>
              <a:rPr lang="en-US" dirty="0"/>
              <a:t>Edit text</a:t>
            </a:r>
          </a:p>
        </p:txBody>
      </p:sp>
      <p:sp>
        <p:nvSpPr>
          <p:cNvPr id="37" name="Text Placeholder 4"/>
          <p:cNvSpPr>
            <a:spLocks noGrp="1"/>
          </p:cNvSpPr>
          <p:nvPr userDrawn="1">
            <p:ph type="body" sz="quarter" idx="24" hasCustomPrompt="1"/>
          </p:nvPr>
        </p:nvSpPr>
        <p:spPr>
          <a:xfrm>
            <a:off x="5398922" y="4649438"/>
            <a:ext cx="552062" cy="280855"/>
          </a:xfrm>
          <a:prstGeom prst="rect">
            <a:avLst/>
          </a:prstGeom>
        </p:spPr>
        <p:txBody>
          <a:bodyPr lIns="91249" tIns="45622" rIns="91249" bIns="45622" anchor="ctr"/>
          <a:lstStyle>
            <a:lvl1pPr algn="ctr">
              <a:buNone/>
              <a:defRPr sz="1408" b="1">
                <a:solidFill>
                  <a:schemeClr val="accent1"/>
                </a:solidFill>
              </a:defRPr>
            </a:lvl1pPr>
          </a:lstStyle>
          <a:p>
            <a:r>
              <a:rPr lang="en-US" dirty="0"/>
              <a:t>7</a:t>
            </a:r>
          </a:p>
        </p:txBody>
      </p:sp>
      <p:sp>
        <p:nvSpPr>
          <p:cNvPr id="38" name="Text Placeholder 4"/>
          <p:cNvSpPr>
            <a:spLocks noGrp="1"/>
          </p:cNvSpPr>
          <p:nvPr userDrawn="1">
            <p:ph type="body" sz="quarter" idx="25" hasCustomPrompt="1"/>
          </p:nvPr>
        </p:nvSpPr>
        <p:spPr>
          <a:xfrm>
            <a:off x="6091366" y="4667599"/>
            <a:ext cx="3408035" cy="277820"/>
          </a:xfrm>
          <a:prstGeom prst="rect">
            <a:avLst/>
          </a:prstGeom>
        </p:spPr>
        <p:txBody>
          <a:bodyPr lIns="91249" tIns="45622" rIns="91249" bIns="45622" anchor="ctr"/>
          <a:lstStyle>
            <a:lvl1pPr>
              <a:buNone/>
              <a:defRPr sz="1408" b="1">
                <a:solidFill>
                  <a:schemeClr val="accent1"/>
                </a:solidFill>
              </a:defRPr>
            </a:lvl1pPr>
          </a:lstStyle>
          <a:p>
            <a:r>
              <a:rPr lang="en-US" dirty="0"/>
              <a:t>Edit text</a:t>
            </a:r>
          </a:p>
        </p:txBody>
      </p:sp>
      <p:sp>
        <p:nvSpPr>
          <p:cNvPr id="39" name="Text Placeholder 4"/>
          <p:cNvSpPr>
            <a:spLocks noGrp="1"/>
          </p:cNvSpPr>
          <p:nvPr userDrawn="1">
            <p:ph type="body" sz="quarter" idx="26" hasCustomPrompt="1"/>
          </p:nvPr>
        </p:nvSpPr>
        <p:spPr>
          <a:xfrm>
            <a:off x="5401383" y="5362163"/>
            <a:ext cx="552062" cy="280855"/>
          </a:xfrm>
          <a:prstGeom prst="rect">
            <a:avLst/>
          </a:prstGeom>
        </p:spPr>
        <p:txBody>
          <a:bodyPr lIns="91249" tIns="45622" rIns="91249" bIns="45622" anchor="ctr"/>
          <a:lstStyle>
            <a:lvl1pPr algn="ctr">
              <a:buNone/>
              <a:defRPr sz="1408" b="1">
                <a:solidFill>
                  <a:schemeClr val="accent1"/>
                </a:solidFill>
              </a:defRPr>
            </a:lvl1pPr>
          </a:lstStyle>
          <a:p>
            <a:r>
              <a:rPr lang="en-US" dirty="0"/>
              <a:t>8</a:t>
            </a:r>
          </a:p>
        </p:txBody>
      </p:sp>
      <p:sp>
        <p:nvSpPr>
          <p:cNvPr id="40" name="Text Placeholder 4"/>
          <p:cNvSpPr>
            <a:spLocks noGrp="1"/>
          </p:cNvSpPr>
          <p:nvPr userDrawn="1">
            <p:ph type="body" sz="quarter" idx="27" hasCustomPrompt="1"/>
          </p:nvPr>
        </p:nvSpPr>
        <p:spPr>
          <a:xfrm>
            <a:off x="6079044" y="5380323"/>
            <a:ext cx="3408035" cy="277820"/>
          </a:xfrm>
          <a:prstGeom prst="rect">
            <a:avLst/>
          </a:prstGeom>
        </p:spPr>
        <p:txBody>
          <a:bodyPr lIns="91249" tIns="45622" rIns="91249" bIns="45622" anchor="ctr"/>
          <a:lstStyle>
            <a:lvl1pPr>
              <a:buNone/>
              <a:defRPr sz="1408" b="1">
                <a:solidFill>
                  <a:schemeClr val="accent1"/>
                </a:solidFill>
              </a:defRPr>
            </a:lvl1pPr>
          </a:lstStyle>
          <a:p>
            <a:r>
              <a:rPr lang="en-US" dirty="0"/>
              <a:t>Edit text</a:t>
            </a:r>
          </a:p>
        </p:txBody>
      </p:sp>
    </p:spTree>
    <p:extLst>
      <p:ext uri="{BB962C8B-B14F-4D97-AF65-F5344CB8AC3E}">
        <p14:creationId xmlns:p14="http://schemas.microsoft.com/office/powerpoint/2010/main" val="2512062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997715" y="19"/>
            <a:ext cx="4908288" cy="6857999"/>
          </a:xfrm>
          <a:prstGeom prst="rect">
            <a:avLst/>
          </a:prstGeom>
          <a:solidFill>
            <a:schemeClr val="accent2">
              <a:alpha val="20000"/>
            </a:schemeClr>
          </a:solidFill>
        </p:spPr>
        <p:txBody>
          <a:bodyPr vert="horz" lIns="251479" tIns="251479" rIns="251479" bIns="251479"/>
          <a:lstStyle>
            <a:lvl1pPr marL="0" indent="0">
              <a:buNone/>
              <a:defRPr sz="1192">
                <a:solidFill>
                  <a:schemeClr val="accent1"/>
                </a:solidFill>
              </a:defRPr>
            </a:lvl1pPr>
            <a:lvl2pPr marL="478827" indent="-286601">
              <a:buFont typeface="Arial"/>
              <a:buChar char="•"/>
              <a:defRPr sz="1950">
                <a:solidFill>
                  <a:schemeClr val="accent1"/>
                </a:solidFill>
              </a:defRPr>
            </a:lvl2pPr>
            <a:lvl3pPr marL="765414" indent="-247142">
              <a:buFont typeface="Lucida Grande"/>
              <a:buChar char="–"/>
              <a:defRPr sz="1733">
                <a:solidFill>
                  <a:schemeClr val="accent1"/>
                </a:solidFill>
              </a:defRPr>
            </a:lvl3pPr>
            <a:lvl4pPr marL="1055462" indent="-247142">
              <a:buFont typeface="Lucida Grande"/>
              <a:buChar char="–"/>
              <a:defRPr sz="1517">
                <a:solidFill>
                  <a:schemeClr val="accent1"/>
                </a:solidFill>
              </a:defRPr>
            </a:lvl4pPr>
            <a:lvl5pPr marL="1360940" indent="-250573" defTabSz="339808">
              <a:buFont typeface="Lucida Grande"/>
              <a:buChar char="–"/>
              <a:defRPr sz="1517">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273448" y="1310618"/>
            <a:ext cx="4062459" cy="4558569"/>
          </a:xfrm>
          <a:prstGeom prst="rect">
            <a:avLst/>
          </a:prstGeom>
          <a:noFill/>
        </p:spPr>
        <p:txBody>
          <a:bodyPr vert="horz" wrap="square" lIns="0" tIns="0" rIns="0" bIns="0">
            <a:noAutofit/>
          </a:bodyPr>
          <a:lstStyle>
            <a:lvl1pPr marL="255709" indent="-255709">
              <a:buClr>
                <a:schemeClr val="tx2"/>
              </a:buClr>
              <a:buFont typeface="Arial" panose="020B0604020202020204" pitchFamily="34" charset="0"/>
              <a:buNone/>
              <a:defRPr sz="1950">
                <a:solidFill>
                  <a:schemeClr val="accent1"/>
                </a:solidFill>
              </a:defRPr>
            </a:lvl1pPr>
            <a:lvl2pPr marL="494265" indent="-238555">
              <a:buClr>
                <a:schemeClr val="tx2"/>
              </a:buClr>
              <a:buFont typeface="Arial" panose="020B0604020202020204" pitchFamily="34" charset="0"/>
              <a:buChar char="•"/>
              <a:defRPr sz="1733">
                <a:solidFill>
                  <a:schemeClr val="accent1"/>
                </a:solidFill>
              </a:defRPr>
            </a:lvl2pPr>
            <a:lvl3pPr marL="681332" indent="-187066">
              <a:buClr>
                <a:schemeClr val="tx2"/>
              </a:buClr>
              <a:buFont typeface="Arial" panose="020B0604020202020204" pitchFamily="34" charset="0"/>
              <a:buChar char="•"/>
              <a:defRPr sz="1517">
                <a:solidFill>
                  <a:schemeClr val="accent1"/>
                </a:solidFill>
              </a:defRPr>
            </a:lvl3pPr>
            <a:lvl4pPr marL="868396" indent="-187066">
              <a:buClr>
                <a:schemeClr val="tx2"/>
              </a:buClr>
              <a:buFont typeface="Arial" panose="020B0604020202020204" pitchFamily="34" charset="0"/>
              <a:buChar char="•"/>
              <a:defRPr sz="1517">
                <a:solidFill>
                  <a:schemeClr val="accent1"/>
                </a:solidFill>
              </a:defRPr>
            </a:lvl4pPr>
            <a:lvl5pPr marL="1057181" indent="-188777" defTabSz="339808">
              <a:buClr>
                <a:schemeClr val="tx2"/>
              </a:buClr>
              <a:buFont typeface="Arial" panose="020B0604020202020204" pitchFamily="34" charset="0"/>
              <a:buChar char="•"/>
              <a:defRPr sz="1517">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hasCustomPrompt="1"/>
          </p:nvPr>
        </p:nvSpPr>
        <p:spPr>
          <a:xfrm>
            <a:off x="273448" y="510631"/>
            <a:ext cx="4062459" cy="400110"/>
          </a:xfrm>
          <a:prstGeom prst="rect">
            <a:avLst/>
          </a:prstGeom>
        </p:spPr>
        <p:txBody>
          <a:bodyPr wrap="square" lIns="0" tIns="0" rIns="0" bIns="0" anchor="ctr" anchorCtr="0">
            <a:spAutoFit/>
          </a:bodyPr>
          <a:lstStyle>
            <a:lvl1pPr algn="l">
              <a:defRPr sz="2600" baseline="0">
                <a:solidFill>
                  <a:schemeClr val="tx2"/>
                </a:solidFill>
              </a:defRPr>
            </a:lvl1pPr>
          </a:lstStyle>
          <a:p>
            <a:r>
              <a:rPr lang="en-US" dirty="0"/>
              <a:t>Click To Edit Section Title</a:t>
            </a:r>
          </a:p>
        </p:txBody>
      </p:sp>
      <p:sp>
        <p:nvSpPr>
          <p:cNvPr id="23" name="Rectangle 22"/>
          <p:cNvSpPr/>
          <p:nvPr userDrawn="1"/>
        </p:nvSpPr>
        <p:spPr>
          <a:xfrm rot="5400000">
            <a:off x="1366646" y="3226929"/>
            <a:ext cx="6857997" cy="40415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8853" tIns="49424" rIns="98853" bIns="49424" rtlCol="0" anchor="ctr"/>
          <a:lstStyle/>
          <a:p>
            <a:pPr algn="ctr" defTabSz="494248"/>
            <a:endParaRPr lang="en-US" sz="1950" dirty="0">
              <a:solidFill>
                <a:prstClr val="white"/>
              </a:solidFill>
            </a:endParaRPr>
          </a:p>
        </p:txBody>
      </p:sp>
      <p:sp>
        <p:nvSpPr>
          <p:cNvPr id="4" name="Text Placeholder 3"/>
          <p:cNvSpPr>
            <a:spLocks noGrp="1"/>
          </p:cNvSpPr>
          <p:nvPr>
            <p:ph type="body" sz="quarter" idx="14" hasCustomPrompt="1"/>
          </p:nvPr>
        </p:nvSpPr>
        <p:spPr>
          <a:xfrm>
            <a:off x="4593591" y="0"/>
            <a:ext cx="808304" cy="6858000"/>
          </a:xfrm>
          <a:prstGeom prst="rect">
            <a:avLst/>
          </a:prstGeom>
          <a:solidFill>
            <a:schemeClr val="tx2">
              <a:alpha val="80000"/>
            </a:schemeClr>
          </a:solidFill>
          <a:ln>
            <a:noFill/>
          </a:ln>
        </p:spPr>
        <p:txBody>
          <a:bodyPr lIns="91249" tIns="45622" rIns="91249" bIns="45622"/>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1893566" y="6487788"/>
            <a:ext cx="569498" cy="100027"/>
          </a:xfrm>
          <a:prstGeom prst="rect">
            <a:avLst/>
          </a:prstGeom>
        </p:spPr>
        <p:txBody>
          <a:bodyPr vert="horz" lIns="0" tIns="0" rIns="0" bIns="0" rtlCol="0" anchor="ctr">
            <a:spAutoFit/>
          </a:bodyPr>
          <a:lstStyle>
            <a:lvl1pPr algn="l" defTabSz="494248">
              <a:defRPr sz="65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6" name="Footer Placeholder 4"/>
          <p:cNvSpPr>
            <a:spLocks noGrp="1"/>
          </p:cNvSpPr>
          <p:nvPr>
            <p:ph type="ftr" sz="quarter" idx="3"/>
          </p:nvPr>
        </p:nvSpPr>
        <p:spPr>
          <a:xfrm>
            <a:off x="273449" y="6487787"/>
            <a:ext cx="1635581" cy="100027"/>
          </a:xfrm>
          <a:prstGeom prst="rect">
            <a:avLst/>
          </a:prstGeom>
        </p:spPr>
        <p:txBody>
          <a:bodyPr vert="horz" wrap="square" lIns="0" tIns="0" rIns="0" bIns="0" rtlCol="0" anchor="ctr">
            <a:spAutoFit/>
          </a:bodyPr>
          <a:lstStyle>
            <a:lvl1pPr algn="l" defTabSz="494248">
              <a:defRPr sz="650">
                <a:solidFill>
                  <a:schemeClr val="accent1"/>
                </a:solidFill>
                <a:latin typeface="Arial"/>
                <a:cs typeface="Arial"/>
              </a:defRPr>
            </a:lvl1pPr>
          </a:lstStyle>
          <a:p>
            <a:r>
              <a:rPr lang="en-US" dirty="0">
                <a:solidFill>
                  <a:srgbClr val="626469"/>
                </a:solidFill>
              </a:rPr>
              <a:t>Confidential Property of Schneider Electric |</a:t>
            </a:r>
          </a:p>
        </p:txBody>
      </p:sp>
      <p:pic>
        <p:nvPicPr>
          <p:cNvPr id="10" name="Picture 9"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5953" y="5993331"/>
            <a:ext cx="2211948" cy="750604"/>
          </a:xfrm>
          <a:prstGeom prst="rect">
            <a:avLst/>
          </a:prstGeom>
        </p:spPr>
      </p:pic>
    </p:spTree>
    <p:extLst>
      <p:ext uri="{BB962C8B-B14F-4D97-AF65-F5344CB8AC3E}">
        <p14:creationId xmlns:p14="http://schemas.microsoft.com/office/powerpoint/2010/main" val="2216906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79593" y="2900225"/>
            <a:ext cx="9352992" cy="492443"/>
          </a:xfrm>
          <a:prstGeom prst="rect">
            <a:avLst/>
          </a:prstGeom>
        </p:spPr>
        <p:txBody>
          <a:bodyPr lIns="0" tIns="0" rIns="0" bIns="0" anchor="ctr" anchorCtr="0">
            <a:noAutofit/>
          </a:bodyPr>
          <a:lstStyle>
            <a:lvl1pPr algn="l">
              <a:defRPr sz="26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279593" y="3512677"/>
            <a:ext cx="9352992" cy="287259"/>
          </a:xfrm>
          <a:prstGeom prst="rect">
            <a:avLst/>
          </a:prstGeom>
        </p:spPr>
        <p:txBody>
          <a:bodyPr lIns="0" tIns="0" rIns="0" bIns="0" anchor="ctr" anchorCtr="0">
            <a:noAutofit/>
          </a:bodyPr>
          <a:lstStyle>
            <a:lvl1pPr marL="0" indent="0">
              <a:buNone/>
              <a:defRPr sz="1517" baseline="0">
                <a:solidFill>
                  <a:schemeClr val="accent1"/>
                </a:solidFill>
              </a:defRPr>
            </a:lvl1pPr>
          </a:lstStyle>
          <a:p>
            <a:pPr lvl="0"/>
            <a:r>
              <a:rPr lang="en-US" dirty="0"/>
              <a:t>Click To Edit Optional Subtitle</a:t>
            </a:r>
          </a:p>
        </p:txBody>
      </p:sp>
      <p:sp>
        <p:nvSpPr>
          <p:cNvPr id="13" name="Slide Number Placeholder 5"/>
          <p:cNvSpPr>
            <a:spLocks noGrp="1"/>
          </p:cNvSpPr>
          <p:nvPr>
            <p:ph type="sldNum" sz="quarter" idx="4"/>
          </p:nvPr>
        </p:nvSpPr>
        <p:spPr>
          <a:xfrm>
            <a:off x="1893566" y="6487788"/>
            <a:ext cx="569498" cy="100027"/>
          </a:xfrm>
          <a:prstGeom prst="rect">
            <a:avLst/>
          </a:prstGeom>
        </p:spPr>
        <p:txBody>
          <a:bodyPr vert="horz" lIns="0" tIns="0" rIns="0" bIns="0" rtlCol="0" anchor="ctr">
            <a:spAutoFit/>
          </a:bodyPr>
          <a:lstStyle>
            <a:lvl1pPr algn="l" defTabSz="494248">
              <a:defRPr sz="65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4" name="Footer Placeholder 4"/>
          <p:cNvSpPr>
            <a:spLocks noGrp="1"/>
          </p:cNvSpPr>
          <p:nvPr>
            <p:ph type="ftr" sz="quarter" idx="3"/>
          </p:nvPr>
        </p:nvSpPr>
        <p:spPr>
          <a:xfrm>
            <a:off x="273449" y="6487787"/>
            <a:ext cx="1635581" cy="100027"/>
          </a:xfrm>
          <a:prstGeom prst="rect">
            <a:avLst/>
          </a:prstGeom>
        </p:spPr>
        <p:txBody>
          <a:bodyPr vert="horz" wrap="square" lIns="0" tIns="0" rIns="0" bIns="0" rtlCol="0" anchor="ctr">
            <a:spAutoFit/>
          </a:bodyPr>
          <a:lstStyle>
            <a:lvl1pPr algn="l" defTabSz="494248">
              <a:defRPr sz="650">
                <a:solidFill>
                  <a:schemeClr val="accent1"/>
                </a:solidFill>
                <a:latin typeface="Arial"/>
                <a:cs typeface="Arial"/>
              </a:defRPr>
            </a:lvl1pPr>
          </a:lstStyle>
          <a:p>
            <a:r>
              <a:rPr lang="en-US" dirty="0">
                <a:solidFill>
                  <a:srgbClr val="626469"/>
                </a:solidFill>
              </a:rPr>
              <a:t>Confidential Property of Schneider Electric |</a:t>
            </a:r>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5953" y="5993331"/>
            <a:ext cx="2211948" cy="750604"/>
          </a:xfrm>
          <a:prstGeom prst="rect">
            <a:avLst/>
          </a:prstGeom>
        </p:spPr>
      </p:pic>
    </p:spTree>
    <p:extLst>
      <p:ext uri="{BB962C8B-B14F-4D97-AF65-F5344CB8AC3E}">
        <p14:creationId xmlns:p14="http://schemas.microsoft.com/office/powerpoint/2010/main" val="3474084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273479" y="3940631"/>
            <a:ext cx="9367704" cy="410369"/>
          </a:xfrm>
          <a:prstGeom prst="rect">
            <a:avLst/>
          </a:prstGeom>
        </p:spPr>
        <p:txBody>
          <a:bodyPr lIns="0" tIns="0" rIns="0" bIns="0">
            <a:noAutofit/>
          </a:bodyPr>
          <a:lstStyle>
            <a:lvl1pPr marL="0" indent="0" algn="ctr">
              <a:buNone/>
              <a:defRPr sz="2167">
                <a:solidFill>
                  <a:schemeClr val="accent2"/>
                </a:solidFill>
              </a:defRPr>
            </a:lvl1pPr>
            <a:lvl2pPr marL="494265" indent="0" algn="ctr">
              <a:buNone/>
              <a:defRPr>
                <a:solidFill>
                  <a:schemeClr val="tx1">
                    <a:tint val="75000"/>
                  </a:schemeClr>
                </a:solidFill>
              </a:defRPr>
            </a:lvl2pPr>
            <a:lvl3pPr marL="988526" indent="0" algn="ctr">
              <a:buNone/>
              <a:defRPr>
                <a:solidFill>
                  <a:schemeClr val="tx1">
                    <a:tint val="75000"/>
                  </a:schemeClr>
                </a:solidFill>
              </a:defRPr>
            </a:lvl3pPr>
            <a:lvl4pPr marL="1482791" indent="0" algn="ctr">
              <a:buNone/>
              <a:defRPr>
                <a:solidFill>
                  <a:schemeClr val="tx1">
                    <a:tint val="75000"/>
                  </a:schemeClr>
                </a:solidFill>
              </a:defRPr>
            </a:lvl4pPr>
            <a:lvl5pPr marL="1977052" indent="0" algn="ctr">
              <a:buNone/>
              <a:defRPr>
                <a:solidFill>
                  <a:schemeClr val="tx1">
                    <a:tint val="75000"/>
                  </a:schemeClr>
                </a:solidFill>
              </a:defRPr>
            </a:lvl5pPr>
            <a:lvl6pPr marL="2471324" indent="0" algn="ctr">
              <a:buNone/>
              <a:defRPr>
                <a:solidFill>
                  <a:schemeClr val="tx1">
                    <a:tint val="75000"/>
                  </a:schemeClr>
                </a:solidFill>
              </a:defRPr>
            </a:lvl6pPr>
            <a:lvl7pPr marL="2965582" indent="0" algn="ctr">
              <a:buNone/>
              <a:defRPr>
                <a:solidFill>
                  <a:schemeClr val="tx1">
                    <a:tint val="75000"/>
                  </a:schemeClr>
                </a:solidFill>
              </a:defRPr>
            </a:lvl7pPr>
            <a:lvl8pPr marL="3459845" indent="0" algn="ctr">
              <a:buNone/>
              <a:defRPr>
                <a:solidFill>
                  <a:schemeClr val="tx1">
                    <a:tint val="75000"/>
                  </a:schemeClr>
                </a:solidFill>
              </a:defRPr>
            </a:lvl8pPr>
            <a:lvl9pPr marL="3954107"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1893566" y="6487788"/>
            <a:ext cx="569498" cy="100027"/>
          </a:xfrm>
          <a:prstGeom prst="rect">
            <a:avLst/>
          </a:prstGeom>
        </p:spPr>
        <p:txBody>
          <a:bodyPr vert="horz" lIns="0" tIns="0" rIns="0" bIns="0" rtlCol="0" anchor="ctr">
            <a:spAutoFit/>
          </a:bodyPr>
          <a:lstStyle>
            <a:lvl1pPr algn="l" defTabSz="494248">
              <a:defRPr sz="65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73449" y="6487787"/>
            <a:ext cx="1635581" cy="100027"/>
          </a:xfrm>
          <a:prstGeom prst="rect">
            <a:avLst/>
          </a:prstGeom>
        </p:spPr>
        <p:txBody>
          <a:bodyPr vert="horz" wrap="square" lIns="0" tIns="0" rIns="0" bIns="0" rtlCol="0" anchor="ctr">
            <a:spAutoFit/>
          </a:bodyPr>
          <a:lstStyle>
            <a:lvl1pPr algn="l" defTabSz="494248">
              <a:defRPr sz="650">
                <a:solidFill>
                  <a:srgbClr val="FFFFFF"/>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5953" y="5993331"/>
            <a:ext cx="2211948" cy="750604"/>
          </a:xfrm>
          <a:prstGeom prst="rect">
            <a:avLst/>
          </a:prstGeom>
        </p:spPr>
      </p:pic>
      <p:sp>
        <p:nvSpPr>
          <p:cNvPr id="3" name="Picture Placeholder 5"/>
          <p:cNvSpPr>
            <a:spLocks noGrp="1"/>
          </p:cNvSpPr>
          <p:nvPr>
            <p:ph type="pic" sz="quarter" idx="10" hasCustomPrompt="1"/>
          </p:nvPr>
        </p:nvSpPr>
        <p:spPr>
          <a:xfrm>
            <a:off x="1" y="0"/>
            <a:ext cx="9906000" cy="6858000"/>
          </a:xfrm>
          <a:prstGeom prst="rect">
            <a:avLst/>
          </a:prstGeom>
          <a:solidFill>
            <a:srgbClr val="8E8F93">
              <a:alpha val="20000"/>
            </a:srgbClr>
          </a:solidFill>
        </p:spPr>
        <p:txBody>
          <a:bodyPr lIns="91249" tIns="45622" rIns="91249" bIns="45622"/>
          <a:lstStyle>
            <a:lvl1pPr marL="0" marR="0" indent="0" algn="l" defTabSz="494265" rtl="0" eaLnBrk="1" fontAlgn="auto" latinLnBrk="0" hangingPunct="1">
              <a:lnSpc>
                <a:spcPct val="100000"/>
              </a:lnSpc>
              <a:spcBef>
                <a:spcPct val="20000"/>
              </a:spcBef>
              <a:spcAft>
                <a:spcPts val="0"/>
              </a:spcAft>
              <a:buClrTx/>
              <a:buSzTx/>
              <a:buFont typeface="Arial"/>
              <a:buNone/>
              <a:tabLst/>
              <a:defRPr sz="1517" b="1">
                <a:solidFill>
                  <a:schemeClr val="accent6"/>
                </a:solidFill>
              </a:defRPr>
            </a:lvl1pPr>
          </a:lstStyle>
          <a:p>
            <a:r>
              <a:rPr lang="en-US" dirty="0"/>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273447" y="2284757"/>
            <a:ext cx="9367705" cy="1641475"/>
          </a:xfrm>
          <a:prstGeom prst="rect">
            <a:avLst/>
          </a:prstGeom>
        </p:spPr>
        <p:txBody>
          <a:bodyPr lIns="0" tIns="0" rIns="0" bIns="0" anchor="t">
            <a:noAutofit/>
          </a:bodyPr>
          <a:lstStyle>
            <a:lvl1pPr marL="0" indent="0" algn="ctr">
              <a:buFont typeface="Arial"/>
              <a:buNone/>
              <a:defRPr sz="4333">
                <a:solidFill>
                  <a:schemeClr val="bg1"/>
                </a:solidFill>
              </a:defRPr>
            </a:lvl1pPr>
          </a:lstStyle>
          <a:p>
            <a:r>
              <a:rPr lang="en-US" dirty="0"/>
              <a:t>CLICK TO EDIT QUOTE OR CALLOUT</a:t>
            </a:r>
          </a:p>
        </p:txBody>
      </p:sp>
    </p:spTree>
    <p:extLst>
      <p:ext uri="{BB962C8B-B14F-4D97-AF65-F5344CB8AC3E}">
        <p14:creationId xmlns:p14="http://schemas.microsoft.com/office/powerpoint/2010/main" val="141354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73447" y="2284757"/>
            <a:ext cx="9367705" cy="1641475"/>
          </a:xfrm>
          <a:prstGeom prst="rect">
            <a:avLst/>
          </a:prstGeom>
        </p:spPr>
        <p:txBody>
          <a:bodyPr lIns="0" tIns="0" rIns="0" bIns="0" anchor="t">
            <a:noAutofit/>
          </a:bodyPr>
          <a:lstStyle>
            <a:lvl1pPr marL="0" indent="0" algn="ctr">
              <a:buFont typeface="Arial"/>
              <a:buNone/>
              <a:defRPr sz="4333">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73479" y="3940631"/>
            <a:ext cx="9367704" cy="410369"/>
          </a:xfrm>
          <a:prstGeom prst="rect">
            <a:avLst/>
          </a:prstGeom>
        </p:spPr>
        <p:txBody>
          <a:bodyPr lIns="0" tIns="0" rIns="0" bIns="0">
            <a:noAutofit/>
          </a:bodyPr>
          <a:lstStyle>
            <a:lvl1pPr marL="0" indent="0" algn="ctr">
              <a:buNone/>
              <a:defRPr sz="2167">
                <a:solidFill>
                  <a:schemeClr val="accent2"/>
                </a:solidFill>
              </a:defRPr>
            </a:lvl1pPr>
            <a:lvl2pPr marL="494265" indent="0" algn="ctr">
              <a:buNone/>
              <a:defRPr>
                <a:solidFill>
                  <a:schemeClr val="tx1">
                    <a:tint val="75000"/>
                  </a:schemeClr>
                </a:solidFill>
              </a:defRPr>
            </a:lvl2pPr>
            <a:lvl3pPr marL="988526" indent="0" algn="ctr">
              <a:buNone/>
              <a:defRPr>
                <a:solidFill>
                  <a:schemeClr val="tx1">
                    <a:tint val="75000"/>
                  </a:schemeClr>
                </a:solidFill>
              </a:defRPr>
            </a:lvl3pPr>
            <a:lvl4pPr marL="1482791" indent="0" algn="ctr">
              <a:buNone/>
              <a:defRPr>
                <a:solidFill>
                  <a:schemeClr val="tx1">
                    <a:tint val="75000"/>
                  </a:schemeClr>
                </a:solidFill>
              </a:defRPr>
            </a:lvl4pPr>
            <a:lvl5pPr marL="1977052" indent="0" algn="ctr">
              <a:buNone/>
              <a:defRPr>
                <a:solidFill>
                  <a:schemeClr val="tx1">
                    <a:tint val="75000"/>
                  </a:schemeClr>
                </a:solidFill>
              </a:defRPr>
            </a:lvl5pPr>
            <a:lvl6pPr marL="2471324" indent="0" algn="ctr">
              <a:buNone/>
              <a:defRPr>
                <a:solidFill>
                  <a:schemeClr val="tx1">
                    <a:tint val="75000"/>
                  </a:schemeClr>
                </a:solidFill>
              </a:defRPr>
            </a:lvl6pPr>
            <a:lvl7pPr marL="2965582" indent="0" algn="ctr">
              <a:buNone/>
              <a:defRPr>
                <a:solidFill>
                  <a:schemeClr val="tx1">
                    <a:tint val="75000"/>
                  </a:schemeClr>
                </a:solidFill>
              </a:defRPr>
            </a:lvl7pPr>
            <a:lvl8pPr marL="3459845" indent="0" algn="ctr">
              <a:buNone/>
              <a:defRPr>
                <a:solidFill>
                  <a:schemeClr val="tx1">
                    <a:tint val="75000"/>
                  </a:schemeClr>
                </a:solidFill>
              </a:defRPr>
            </a:lvl8pPr>
            <a:lvl9pPr marL="3954107"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1893566" y="6487788"/>
            <a:ext cx="569498" cy="100027"/>
          </a:xfrm>
          <a:prstGeom prst="rect">
            <a:avLst/>
          </a:prstGeom>
        </p:spPr>
        <p:txBody>
          <a:bodyPr vert="horz" lIns="0" tIns="0" rIns="0" bIns="0" rtlCol="0" anchor="ctr">
            <a:spAutoFit/>
          </a:bodyPr>
          <a:lstStyle>
            <a:lvl1pPr algn="l" defTabSz="494248">
              <a:defRPr sz="65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4" name="Footer Placeholder 4"/>
          <p:cNvSpPr>
            <a:spLocks noGrp="1"/>
          </p:cNvSpPr>
          <p:nvPr>
            <p:ph type="ftr" sz="quarter" idx="3"/>
          </p:nvPr>
        </p:nvSpPr>
        <p:spPr>
          <a:xfrm>
            <a:off x="273449" y="6487787"/>
            <a:ext cx="1635581" cy="100027"/>
          </a:xfrm>
          <a:prstGeom prst="rect">
            <a:avLst/>
          </a:prstGeom>
        </p:spPr>
        <p:txBody>
          <a:bodyPr vert="horz" wrap="square" lIns="0" tIns="0" rIns="0" bIns="0" rtlCol="0" anchor="ctr">
            <a:spAutoFit/>
          </a:bodyPr>
          <a:lstStyle>
            <a:lvl1pPr algn="l" defTabSz="494248">
              <a:defRPr sz="650">
                <a:solidFill>
                  <a:schemeClr val="accent1"/>
                </a:solidFill>
                <a:latin typeface="Arial"/>
                <a:cs typeface="Arial"/>
              </a:defRPr>
            </a:lvl1pPr>
          </a:lstStyle>
          <a:p>
            <a:r>
              <a:rPr lang="en-US" dirty="0">
                <a:solidFill>
                  <a:srgbClr val="626469"/>
                </a:solidFill>
              </a:rPr>
              <a:t>Confidential Property of Schneider Electric |</a:t>
            </a:r>
          </a:p>
        </p:txBody>
      </p:sp>
      <p:pic>
        <p:nvPicPr>
          <p:cNvPr id="8" name="Picture 7"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5953" y="5993331"/>
            <a:ext cx="2211948" cy="750604"/>
          </a:xfrm>
          <a:prstGeom prst="rect">
            <a:avLst/>
          </a:prstGeom>
        </p:spPr>
      </p:pic>
      <p:sp>
        <p:nvSpPr>
          <p:cNvPr id="3" name="Picture Placeholder 5"/>
          <p:cNvSpPr>
            <a:spLocks noGrp="1"/>
          </p:cNvSpPr>
          <p:nvPr>
            <p:ph type="pic" sz="quarter" idx="10" hasCustomPrompt="1"/>
          </p:nvPr>
        </p:nvSpPr>
        <p:spPr>
          <a:xfrm>
            <a:off x="1" y="0"/>
            <a:ext cx="9906000" cy="6858000"/>
          </a:xfrm>
          <a:prstGeom prst="rect">
            <a:avLst/>
          </a:prstGeom>
          <a:solidFill>
            <a:srgbClr val="8E8F93">
              <a:alpha val="20000"/>
            </a:srgbClr>
          </a:solidFill>
        </p:spPr>
        <p:txBody>
          <a:bodyPr lIns="91249" tIns="45622" rIns="91249" bIns="45622"/>
          <a:lstStyle>
            <a:lvl1pPr marL="0" indent="0">
              <a:buNone/>
              <a:defRPr sz="1517" b="1">
                <a:solidFill>
                  <a:srgbClr val="00B0F0"/>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352004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1038" y="1779670"/>
            <a:ext cx="7711158" cy="1430024"/>
          </a:xfrm>
        </p:spPr>
        <p:txBody>
          <a:bodyPr anchor="t" anchorCtr="0">
            <a:normAutofit/>
          </a:bodyPr>
          <a:lstStyle>
            <a:lvl1pPr algn="l">
              <a:defRPr sz="5000" baseline="0">
                <a:latin typeface="Montserrat Light" charset="0"/>
              </a:defRPr>
            </a:lvl1pPr>
          </a:lstStyle>
          <a:p>
            <a:r>
              <a:rPr lang="en-US" dirty="0"/>
              <a:t>Click to edit Master title style</a:t>
            </a:r>
          </a:p>
        </p:txBody>
      </p:sp>
      <p:sp>
        <p:nvSpPr>
          <p:cNvPr id="3" name="Subtitle 2"/>
          <p:cNvSpPr>
            <a:spLocks noGrp="1"/>
          </p:cNvSpPr>
          <p:nvPr>
            <p:ph type="subTitle" idx="1"/>
          </p:nvPr>
        </p:nvSpPr>
        <p:spPr>
          <a:xfrm>
            <a:off x="681037" y="3301770"/>
            <a:ext cx="6769391"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6971" y="3974291"/>
            <a:ext cx="4549851" cy="2956800"/>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1966" y="235785"/>
            <a:ext cx="4058332" cy="1254034"/>
          </a:xfrm>
          <a:prstGeom prst="rect">
            <a:avLst/>
          </a:prstGeom>
        </p:spPr>
      </p:pic>
    </p:spTree>
    <p:extLst>
      <p:ext uri="{BB962C8B-B14F-4D97-AF65-F5344CB8AC3E}">
        <p14:creationId xmlns:p14="http://schemas.microsoft.com/office/powerpoint/2010/main" val="502299691"/>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73447" y="2284757"/>
            <a:ext cx="9367705" cy="1641475"/>
          </a:xfrm>
          <a:prstGeom prst="rect">
            <a:avLst/>
          </a:prstGeom>
        </p:spPr>
        <p:txBody>
          <a:bodyPr wrap="square" lIns="0" tIns="0" rIns="0" bIns="0" anchor="t">
            <a:noAutofit/>
          </a:bodyPr>
          <a:lstStyle>
            <a:lvl1pPr marL="0" indent="0" algn="ctr">
              <a:buFont typeface="Arial"/>
              <a:buNone/>
              <a:defRPr sz="4333">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73479" y="3940631"/>
            <a:ext cx="9367704" cy="410369"/>
          </a:xfrm>
          <a:prstGeom prst="rect">
            <a:avLst/>
          </a:prstGeom>
        </p:spPr>
        <p:txBody>
          <a:bodyPr wrap="square" lIns="0" tIns="0" rIns="0" bIns="0">
            <a:noAutofit/>
          </a:bodyPr>
          <a:lstStyle>
            <a:lvl1pPr marL="0" indent="0" algn="ctr">
              <a:buNone/>
              <a:defRPr sz="2167">
                <a:solidFill>
                  <a:schemeClr val="accent2"/>
                </a:solidFill>
              </a:defRPr>
            </a:lvl1pPr>
            <a:lvl2pPr marL="494265" indent="0" algn="ctr">
              <a:buNone/>
              <a:defRPr>
                <a:solidFill>
                  <a:schemeClr val="tx1">
                    <a:tint val="75000"/>
                  </a:schemeClr>
                </a:solidFill>
              </a:defRPr>
            </a:lvl2pPr>
            <a:lvl3pPr marL="988526" indent="0" algn="ctr">
              <a:buNone/>
              <a:defRPr>
                <a:solidFill>
                  <a:schemeClr val="tx1">
                    <a:tint val="75000"/>
                  </a:schemeClr>
                </a:solidFill>
              </a:defRPr>
            </a:lvl3pPr>
            <a:lvl4pPr marL="1482791" indent="0" algn="ctr">
              <a:buNone/>
              <a:defRPr>
                <a:solidFill>
                  <a:schemeClr val="tx1">
                    <a:tint val="75000"/>
                  </a:schemeClr>
                </a:solidFill>
              </a:defRPr>
            </a:lvl4pPr>
            <a:lvl5pPr marL="1977052" indent="0" algn="ctr">
              <a:buNone/>
              <a:defRPr>
                <a:solidFill>
                  <a:schemeClr val="tx1">
                    <a:tint val="75000"/>
                  </a:schemeClr>
                </a:solidFill>
              </a:defRPr>
            </a:lvl5pPr>
            <a:lvl6pPr marL="2471324" indent="0" algn="ctr">
              <a:buNone/>
              <a:defRPr>
                <a:solidFill>
                  <a:schemeClr val="tx1">
                    <a:tint val="75000"/>
                  </a:schemeClr>
                </a:solidFill>
              </a:defRPr>
            </a:lvl6pPr>
            <a:lvl7pPr marL="2965582" indent="0" algn="ctr">
              <a:buNone/>
              <a:defRPr>
                <a:solidFill>
                  <a:schemeClr val="tx1">
                    <a:tint val="75000"/>
                  </a:schemeClr>
                </a:solidFill>
              </a:defRPr>
            </a:lvl7pPr>
            <a:lvl8pPr marL="3459845" indent="0" algn="ctr">
              <a:buNone/>
              <a:defRPr>
                <a:solidFill>
                  <a:schemeClr val="tx1">
                    <a:tint val="75000"/>
                  </a:schemeClr>
                </a:solidFill>
              </a:defRPr>
            </a:lvl8pPr>
            <a:lvl9pPr marL="3954107" indent="0" algn="ctr">
              <a:buNone/>
              <a:defRPr>
                <a:solidFill>
                  <a:schemeClr val="tx1">
                    <a:tint val="75000"/>
                  </a:schemeClr>
                </a:solidFill>
              </a:defRPr>
            </a:lvl9pPr>
          </a:lstStyle>
          <a:p>
            <a:r>
              <a:rPr lang="en-US" dirty="0"/>
              <a:t>Click To Edit Optional Subtitle</a:t>
            </a:r>
          </a:p>
        </p:txBody>
      </p:sp>
      <p:sp>
        <p:nvSpPr>
          <p:cNvPr id="9" name="Slide Number Placeholder 5"/>
          <p:cNvSpPr>
            <a:spLocks noGrp="1"/>
          </p:cNvSpPr>
          <p:nvPr>
            <p:ph type="sldNum" sz="quarter" idx="4"/>
          </p:nvPr>
        </p:nvSpPr>
        <p:spPr>
          <a:xfrm>
            <a:off x="1893566" y="6487788"/>
            <a:ext cx="569498" cy="100027"/>
          </a:xfrm>
          <a:prstGeom prst="rect">
            <a:avLst/>
          </a:prstGeom>
        </p:spPr>
        <p:txBody>
          <a:bodyPr vert="horz" lIns="0" tIns="0" rIns="0" bIns="0" rtlCol="0" anchor="ctr">
            <a:spAutoFit/>
          </a:bodyPr>
          <a:lstStyle>
            <a:lvl1pPr algn="l" defTabSz="494248">
              <a:defRPr sz="65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1" name="Footer Placeholder 4"/>
          <p:cNvSpPr>
            <a:spLocks noGrp="1"/>
          </p:cNvSpPr>
          <p:nvPr>
            <p:ph type="ftr" sz="quarter" idx="3"/>
          </p:nvPr>
        </p:nvSpPr>
        <p:spPr>
          <a:xfrm>
            <a:off x="273449" y="6487787"/>
            <a:ext cx="1635581" cy="100027"/>
          </a:xfrm>
          <a:prstGeom prst="rect">
            <a:avLst/>
          </a:prstGeom>
        </p:spPr>
        <p:txBody>
          <a:bodyPr vert="horz" wrap="square" lIns="0" tIns="0" rIns="0" bIns="0" rtlCol="0" anchor="ctr">
            <a:spAutoFit/>
          </a:bodyPr>
          <a:lstStyle>
            <a:lvl1pPr algn="l" defTabSz="494248">
              <a:defRPr sz="650">
                <a:solidFill>
                  <a:schemeClr val="accent1"/>
                </a:solidFill>
                <a:latin typeface="Arial"/>
                <a:cs typeface="Arial"/>
              </a:defRPr>
            </a:lvl1pPr>
          </a:lstStyle>
          <a:p>
            <a:r>
              <a:rPr lang="en-US" dirty="0">
                <a:solidFill>
                  <a:srgbClr val="626469"/>
                </a:solidFill>
              </a:rPr>
              <a:t>Confidential Property of Schneider Electric |</a:t>
            </a:r>
          </a:p>
        </p:txBody>
      </p:sp>
      <p:pic>
        <p:nvPicPr>
          <p:cNvPr id="7" name="Picture 6"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5953" y="5993331"/>
            <a:ext cx="2211948" cy="750604"/>
          </a:xfrm>
          <a:prstGeom prst="rect">
            <a:avLst/>
          </a:prstGeom>
        </p:spPr>
      </p:pic>
    </p:spTree>
    <p:extLst>
      <p:ext uri="{BB962C8B-B14F-4D97-AF65-F5344CB8AC3E}">
        <p14:creationId xmlns:p14="http://schemas.microsoft.com/office/powerpoint/2010/main" val="1944657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73447" y="2284757"/>
            <a:ext cx="9367705" cy="1641475"/>
          </a:xfrm>
          <a:prstGeom prst="rect">
            <a:avLst/>
          </a:prstGeom>
        </p:spPr>
        <p:txBody>
          <a:bodyPr lIns="0" tIns="0" rIns="0" bIns="0" anchor="t">
            <a:noAutofit/>
          </a:bodyPr>
          <a:lstStyle>
            <a:lvl1pPr marL="0" indent="0" algn="ctr">
              <a:buFont typeface="Arial"/>
              <a:buNone/>
              <a:defRPr sz="4333">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273479" y="3940631"/>
            <a:ext cx="9367704" cy="410369"/>
          </a:xfrm>
          <a:prstGeom prst="rect">
            <a:avLst/>
          </a:prstGeom>
        </p:spPr>
        <p:txBody>
          <a:bodyPr lIns="0" tIns="0" rIns="0" bIns="0">
            <a:noAutofit/>
          </a:bodyPr>
          <a:lstStyle>
            <a:lvl1pPr marL="0" indent="0" algn="ctr">
              <a:buNone/>
              <a:defRPr sz="2167">
                <a:solidFill>
                  <a:schemeClr val="bg1"/>
                </a:solidFill>
              </a:defRPr>
            </a:lvl1pPr>
            <a:lvl2pPr marL="494265" indent="0" algn="ctr">
              <a:buNone/>
              <a:defRPr>
                <a:solidFill>
                  <a:schemeClr val="tx1">
                    <a:tint val="75000"/>
                  </a:schemeClr>
                </a:solidFill>
              </a:defRPr>
            </a:lvl2pPr>
            <a:lvl3pPr marL="988526" indent="0" algn="ctr">
              <a:buNone/>
              <a:defRPr>
                <a:solidFill>
                  <a:schemeClr val="tx1">
                    <a:tint val="75000"/>
                  </a:schemeClr>
                </a:solidFill>
              </a:defRPr>
            </a:lvl3pPr>
            <a:lvl4pPr marL="1482791" indent="0" algn="ctr">
              <a:buNone/>
              <a:defRPr>
                <a:solidFill>
                  <a:schemeClr val="tx1">
                    <a:tint val="75000"/>
                  </a:schemeClr>
                </a:solidFill>
              </a:defRPr>
            </a:lvl4pPr>
            <a:lvl5pPr marL="1977052" indent="0" algn="ctr">
              <a:buNone/>
              <a:defRPr>
                <a:solidFill>
                  <a:schemeClr val="tx1">
                    <a:tint val="75000"/>
                  </a:schemeClr>
                </a:solidFill>
              </a:defRPr>
            </a:lvl5pPr>
            <a:lvl6pPr marL="2471324" indent="0" algn="ctr">
              <a:buNone/>
              <a:defRPr>
                <a:solidFill>
                  <a:schemeClr val="tx1">
                    <a:tint val="75000"/>
                  </a:schemeClr>
                </a:solidFill>
              </a:defRPr>
            </a:lvl6pPr>
            <a:lvl7pPr marL="2965582" indent="0" algn="ctr">
              <a:buNone/>
              <a:defRPr>
                <a:solidFill>
                  <a:schemeClr val="tx1">
                    <a:tint val="75000"/>
                  </a:schemeClr>
                </a:solidFill>
              </a:defRPr>
            </a:lvl7pPr>
            <a:lvl8pPr marL="3459845" indent="0" algn="ctr">
              <a:buNone/>
              <a:defRPr>
                <a:solidFill>
                  <a:schemeClr val="tx1">
                    <a:tint val="75000"/>
                  </a:schemeClr>
                </a:solidFill>
              </a:defRPr>
            </a:lvl8pPr>
            <a:lvl9pPr marL="3954107" indent="0" algn="ctr">
              <a:buNone/>
              <a:defRPr>
                <a:solidFill>
                  <a:schemeClr val="tx1">
                    <a:tint val="75000"/>
                  </a:schemeClr>
                </a:solidFill>
              </a:defRPr>
            </a:lvl9pPr>
          </a:lstStyle>
          <a:p>
            <a:r>
              <a:rPr lang="en-US" dirty="0"/>
              <a:t>Click To Edit Optional Subtitle</a:t>
            </a:r>
          </a:p>
        </p:txBody>
      </p:sp>
      <p:sp>
        <p:nvSpPr>
          <p:cNvPr id="14" name="Slide Number Placeholder 5"/>
          <p:cNvSpPr>
            <a:spLocks noGrp="1"/>
          </p:cNvSpPr>
          <p:nvPr>
            <p:ph type="sldNum" sz="quarter" idx="4"/>
          </p:nvPr>
        </p:nvSpPr>
        <p:spPr>
          <a:xfrm>
            <a:off x="1893566" y="6487788"/>
            <a:ext cx="569498" cy="100027"/>
          </a:xfrm>
          <a:prstGeom prst="rect">
            <a:avLst/>
          </a:prstGeom>
        </p:spPr>
        <p:txBody>
          <a:bodyPr vert="horz" lIns="0" tIns="0" rIns="0" bIns="0" rtlCol="0" anchor="ctr">
            <a:spAutoFit/>
          </a:bodyPr>
          <a:lstStyle>
            <a:lvl1pPr algn="l" defTabSz="494248">
              <a:defRPr sz="65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73449" y="6487787"/>
            <a:ext cx="1635581" cy="100027"/>
          </a:xfrm>
          <a:prstGeom prst="rect">
            <a:avLst/>
          </a:prstGeom>
        </p:spPr>
        <p:txBody>
          <a:bodyPr vert="horz" wrap="square" lIns="0" tIns="0" rIns="0" bIns="0" rtlCol="0" anchor="ctr">
            <a:spAutoFit/>
          </a:bodyPr>
          <a:lstStyle>
            <a:lvl1pPr algn="l" defTabSz="494248">
              <a:defRPr sz="650">
                <a:solidFill>
                  <a:srgbClr val="FFFFFF"/>
                </a:solidFill>
                <a:latin typeface="Arial"/>
                <a:cs typeface="Arial"/>
              </a:defRPr>
            </a:lvl1pPr>
          </a:lstStyle>
          <a:p>
            <a:r>
              <a:rPr lang="en-US" dirty="0"/>
              <a:t>Confidential Property of Schneider Electric |</a:t>
            </a:r>
          </a:p>
        </p:txBody>
      </p:sp>
      <p:pic>
        <p:nvPicPr>
          <p:cNvPr id="11" name="Picture 10"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4641" y="6011389"/>
            <a:ext cx="2186933" cy="742115"/>
          </a:xfrm>
          <a:prstGeom prst="rect">
            <a:avLst/>
          </a:prstGeom>
        </p:spPr>
      </p:pic>
    </p:spTree>
    <p:extLst>
      <p:ext uri="{BB962C8B-B14F-4D97-AF65-F5344CB8AC3E}">
        <p14:creationId xmlns:p14="http://schemas.microsoft.com/office/powerpoint/2010/main" val="2117618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893566" y="6487789"/>
            <a:ext cx="569498" cy="100027"/>
          </a:xfrm>
          <a:prstGeom prst="rect">
            <a:avLst/>
          </a:prstGeom>
        </p:spPr>
        <p:txBody>
          <a:bodyPr vert="horz" lIns="0" tIns="0" rIns="0" bIns="0" rtlCol="0" anchor="ctr">
            <a:spAutoFit/>
          </a:bodyPr>
          <a:lstStyle>
            <a:lvl1pPr algn="l" defTabSz="494248">
              <a:defRPr sz="65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p:cNvSpPr>
            <a:spLocks noGrp="1"/>
          </p:cNvSpPr>
          <p:nvPr>
            <p:ph type="ftr" sz="quarter" idx="3"/>
          </p:nvPr>
        </p:nvSpPr>
        <p:spPr>
          <a:xfrm>
            <a:off x="273449" y="6487788"/>
            <a:ext cx="1635581" cy="100027"/>
          </a:xfrm>
          <a:prstGeom prst="rect">
            <a:avLst/>
          </a:prstGeom>
        </p:spPr>
        <p:txBody>
          <a:bodyPr vert="horz" wrap="square" lIns="0" tIns="0" rIns="0" bIns="0" rtlCol="0" anchor="ctr">
            <a:spAutoFit/>
          </a:bodyPr>
          <a:lstStyle>
            <a:lvl1pPr algn="l" defTabSz="494248">
              <a:defRPr sz="650">
                <a:solidFill>
                  <a:srgbClr val="FFFFFF"/>
                </a:solidFill>
                <a:latin typeface="Arial"/>
                <a:cs typeface="Arial"/>
              </a:defRPr>
            </a:lvl1pPr>
          </a:lstStyle>
          <a:p>
            <a:r>
              <a:rPr lang="en-US" dirty="0"/>
              <a:t>Confidential Property of Schneider Electric |</a:t>
            </a:r>
          </a:p>
        </p:txBody>
      </p:sp>
      <p:pic>
        <p:nvPicPr>
          <p:cNvPr id="7" name="Picture 6" descr="schneider_LIO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98134" y="6013415"/>
            <a:ext cx="2065922" cy="701052"/>
          </a:xfrm>
          <a:prstGeom prst="rect">
            <a:avLst/>
          </a:prstGeom>
        </p:spPr>
      </p:pic>
      <p:sp>
        <p:nvSpPr>
          <p:cNvPr id="12" name="Title 1"/>
          <p:cNvSpPr>
            <a:spLocks noGrp="1"/>
          </p:cNvSpPr>
          <p:nvPr>
            <p:ph type="title" hasCustomPrompt="1"/>
          </p:nvPr>
        </p:nvSpPr>
        <p:spPr>
          <a:xfrm>
            <a:off x="1" y="2721436"/>
            <a:ext cx="9906000" cy="1156853"/>
          </a:xfrm>
          <a:prstGeom prst="rect">
            <a:avLst/>
          </a:prstGeom>
          <a:solidFill>
            <a:schemeClr val="tx2">
              <a:alpha val="80000"/>
            </a:schemeClr>
          </a:solidFill>
        </p:spPr>
        <p:txBody>
          <a:bodyPr lIns="251448" tIns="0" rIns="0" bIns="0" anchor="ctr" anchorCtr="0"/>
          <a:lstStyle>
            <a:lvl1pPr algn="l">
              <a:defRPr sz="2600" baseline="0">
                <a:solidFill>
                  <a:srgbClr val="FFFFFF"/>
                </a:solidFill>
              </a:defRPr>
            </a:lvl1pPr>
          </a:lstStyle>
          <a:p>
            <a:r>
              <a:rPr lang="en-US" dirty="0"/>
              <a:t>Click To Edit Section Title</a:t>
            </a:r>
          </a:p>
        </p:txBody>
      </p:sp>
      <p:sp>
        <p:nvSpPr>
          <p:cNvPr id="13" name="Text Placeholder 9"/>
          <p:cNvSpPr>
            <a:spLocks noGrp="1"/>
          </p:cNvSpPr>
          <p:nvPr>
            <p:ph type="body" sz="quarter" idx="11" hasCustomPrompt="1"/>
          </p:nvPr>
        </p:nvSpPr>
        <p:spPr>
          <a:xfrm>
            <a:off x="1" y="3867215"/>
            <a:ext cx="9906000" cy="497417"/>
          </a:xfrm>
          <a:prstGeom prst="rect">
            <a:avLst/>
          </a:prstGeom>
          <a:solidFill>
            <a:schemeClr val="tx2"/>
          </a:solidFill>
        </p:spPr>
        <p:txBody>
          <a:bodyPr lIns="251448" tIns="0" rIns="0" bIns="0" anchor="ctr" anchorCtr="0"/>
          <a:lstStyle>
            <a:lvl1pPr marL="0" indent="0">
              <a:buNone/>
              <a:defRPr sz="1300" baseline="0">
                <a:solidFill>
                  <a:schemeClr val="bg1"/>
                </a:solidFill>
              </a:defRPr>
            </a:lvl1pPr>
          </a:lstStyle>
          <a:p>
            <a:pPr lvl="0"/>
            <a:r>
              <a:rPr lang="en-US" dirty="0"/>
              <a:t>Click To Edit Optional Subtitle</a:t>
            </a:r>
          </a:p>
        </p:txBody>
      </p:sp>
      <p:sp>
        <p:nvSpPr>
          <p:cNvPr id="10" name="Picture Placeholder 5"/>
          <p:cNvSpPr>
            <a:spLocks noGrp="1"/>
          </p:cNvSpPr>
          <p:nvPr>
            <p:ph type="pic" sz="quarter" idx="10" hasCustomPrompt="1"/>
          </p:nvPr>
        </p:nvSpPr>
        <p:spPr>
          <a:xfrm>
            <a:off x="1" y="0"/>
            <a:ext cx="9906000" cy="6858000"/>
          </a:xfrm>
          <a:prstGeom prst="rect">
            <a:avLst/>
          </a:prstGeom>
          <a:solidFill>
            <a:srgbClr val="8E8F93">
              <a:alpha val="20000"/>
            </a:srgbClr>
          </a:solidFill>
        </p:spPr>
        <p:txBody>
          <a:bodyPr lIns="91249" tIns="45622" rIns="91249" bIns="45622"/>
          <a:lstStyle>
            <a:lvl1pPr marL="0" indent="0">
              <a:buNone/>
              <a:defRPr sz="1517" b="1">
                <a:solidFill>
                  <a:schemeClr val="accent6"/>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687208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2999902" y="2611551"/>
            <a:ext cx="3855997" cy="1308496"/>
          </a:xfrm>
          <a:prstGeom prst="rect">
            <a:avLst/>
          </a:prstGeom>
        </p:spPr>
      </p:pic>
    </p:spTree>
    <p:extLst>
      <p:ext uri="{BB962C8B-B14F-4D97-AF65-F5344CB8AC3E}">
        <p14:creationId xmlns:p14="http://schemas.microsoft.com/office/powerpoint/2010/main" val="3314187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871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Title w/ Image 2">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906000" cy="2641744"/>
          </a:xfrm>
          <a:prstGeom prst="rect">
            <a:avLst/>
          </a:prstGeom>
          <a:solidFill>
            <a:srgbClr val="8E8F93">
              <a:alpha val="20000"/>
            </a:srgbClr>
          </a:solidFill>
        </p:spPr>
        <p:txBody>
          <a:bodyPr lIns="91382" tIns="45691" rIns="91382" bIns="45691"/>
          <a:lstStyle>
            <a:lvl1pPr marL="0" indent="0">
              <a:buNone/>
              <a:defRPr sz="1192">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2641765"/>
            <a:ext cx="9906000" cy="4216255"/>
          </a:xfrm>
          <a:prstGeom prst="rect">
            <a:avLst/>
          </a:prstGeom>
          <a:solidFill>
            <a:schemeClr val="tx2"/>
          </a:solidFill>
        </p:spPr>
        <p:txBody>
          <a:bodyPr lIns="251847" tIns="251847" rIns="251847" bIns="251847" anchor="t" anchorCtr="0"/>
          <a:lstStyle>
            <a:lvl1pPr algn="l">
              <a:defRPr sz="26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2144348"/>
            <a:ext cx="9906000" cy="497417"/>
          </a:xfrm>
          <a:prstGeom prst="rect">
            <a:avLst/>
          </a:prstGeom>
          <a:solidFill>
            <a:schemeClr val="tx2">
              <a:alpha val="80000"/>
            </a:schemeClr>
          </a:solidFill>
        </p:spPr>
        <p:txBody>
          <a:bodyPr lIns="251847" tIns="0" rIns="251847" bIns="0" anchor="ctr" anchorCtr="0"/>
          <a:lstStyle>
            <a:lvl1pPr marL="0" indent="0">
              <a:buNone/>
              <a:defRPr sz="1300" baseline="0">
                <a:solidFill>
                  <a:schemeClr val="bg1"/>
                </a:solidFill>
              </a:defRPr>
            </a:lvl1pPr>
          </a:lstStyle>
          <a:p>
            <a:pPr lvl="0"/>
            <a:r>
              <a:rPr lang="en-US" dirty="0"/>
              <a:t>Click To Edit Optional Subtitle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19071" y="6135831"/>
            <a:ext cx="1951074" cy="595528"/>
          </a:xfrm>
          <a:prstGeom prst="rect">
            <a:avLst/>
          </a:prstGeom>
        </p:spPr>
      </p:pic>
      <p:sp>
        <p:nvSpPr>
          <p:cNvPr id="12" name="Slide Number Placeholder 5"/>
          <p:cNvSpPr>
            <a:spLocks noGrp="1"/>
          </p:cNvSpPr>
          <p:nvPr>
            <p:ph type="sldNum" sz="quarter" idx="4"/>
          </p:nvPr>
        </p:nvSpPr>
        <p:spPr>
          <a:xfrm>
            <a:off x="1893549" y="6487769"/>
            <a:ext cx="569498" cy="100027"/>
          </a:xfrm>
          <a:prstGeom prst="rect">
            <a:avLst/>
          </a:prstGeom>
        </p:spPr>
        <p:txBody>
          <a:bodyPr vert="horz" lIns="0" tIns="0" rIns="0" bIns="0" rtlCol="0" anchor="ctr">
            <a:spAutoFit/>
          </a:bodyPr>
          <a:lstStyle>
            <a:lvl1pPr algn="l" defTabSz="494248">
              <a:defRPr sz="65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73452" y="6487768"/>
            <a:ext cx="1635581" cy="100027"/>
          </a:xfrm>
          <a:prstGeom prst="rect">
            <a:avLst/>
          </a:prstGeom>
        </p:spPr>
        <p:txBody>
          <a:bodyPr vert="horz" wrap="square" lIns="0" tIns="0" rIns="0" bIns="0" rtlCol="0" anchor="ctr">
            <a:spAutoFit/>
          </a:bodyPr>
          <a:lstStyle>
            <a:lvl1pPr algn="l" defTabSz="494248">
              <a:defRPr sz="650">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42042946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5162051" y="1604461"/>
            <a:ext cx="4520377" cy="3614751"/>
          </a:xfrm>
          <a:prstGeom prst="rect">
            <a:avLst/>
          </a:prstGeom>
        </p:spPr>
        <p:txBody>
          <a:bodyPr lIns="68562" tIns="34282" rIns="68562" bIns="34282">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5190332" y="5421739"/>
            <a:ext cx="4442224" cy="164148"/>
          </a:xfrm>
          <a:prstGeom prst="rect">
            <a:avLst/>
          </a:prstGeom>
        </p:spPr>
        <p:txBody>
          <a:bodyPr lIns="0" tIns="0" rIns="0" bIns="0" anchor="b" anchorCtr="0">
            <a:noAutofit/>
          </a:bodyPr>
          <a:lstStyle>
            <a:lvl1pPr marL="17170" indent="0">
              <a:buNone/>
              <a:defRPr sz="867"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273448" y="5421739"/>
            <a:ext cx="4526490" cy="164148"/>
          </a:xfrm>
          <a:prstGeom prst="rect">
            <a:avLst/>
          </a:prstGeom>
        </p:spPr>
        <p:txBody>
          <a:bodyPr lIns="0" tIns="0" rIns="0" bIns="0" anchor="b" anchorCtr="0">
            <a:noAutofit/>
          </a:bodyPr>
          <a:lstStyle>
            <a:lvl1pPr marL="17170" indent="0">
              <a:buNone/>
              <a:defRPr sz="8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268176" y="1612423"/>
            <a:ext cx="4520377" cy="3614751"/>
          </a:xfrm>
          <a:prstGeom prst="rect">
            <a:avLst/>
          </a:prstGeom>
        </p:spPr>
        <p:txBody>
          <a:bodyPr lIns="68562" tIns="34282" rIns="68562" bIns="34282">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893566" y="6487788"/>
            <a:ext cx="569498" cy="100027"/>
          </a:xfrm>
          <a:prstGeom prst="rect">
            <a:avLst/>
          </a:prstGeom>
        </p:spPr>
        <p:txBody>
          <a:bodyPr vert="horz" lIns="0" tIns="0" rIns="0" bIns="0" rtlCol="0" anchor="ctr">
            <a:spAutoFit/>
          </a:bodyPr>
          <a:lstStyle>
            <a:lvl1pPr algn="l" defTabSz="494248">
              <a:defRPr sz="65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1" name="Footer Placeholder 4"/>
          <p:cNvSpPr>
            <a:spLocks noGrp="1"/>
          </p:cNvSpPr>
          <p:nvPr>
            <p:ph type="ftr" sz="quarter" idx="3"/>
          </p:nvPr>
        </p:nvSpPr>
        <p:spPr>
          <a:xfrm>
            <a:off x="273449" y="6487788"/>
            <a:ext cx="1635581" cy="100027"/>
          </a:xfrm>
          <a:prstGeom prst="rect">
            <a:avLst/>
          </a:prstGeom>
        </p:spPr>
        <p:txBody>
          <a:bodyPr vert="horz" wrap="square" lIns="0" tIns="0" rIns="0" bIns="0" rtlCol="0" anchor="ctr">
            <a:spAutoFit/>
          </a:bodyPr>
          <a:lstStyle>
            <a:lvl1pPr algn="l" defTabSz="494248">
              <a:defRPr sz="650">
                <a:solidFill>
                  <a:schemeClr val="accent1"/>
                </a:solidFill>
                <a:latin typeface="Arial"/>
                <a:cs typeface="Arial"/>
              </a:defRPr>
            </a:lvl1pPr>
          </a:lstStyle>
          <a:p>
            <a:r>
              <a:rPr lang="en-US" dirty="0">
                <a:solidFill>
                  <a:srgbClr val="626469"/>
                </a:solidFill>
              </a:rPr>
              <a:t>Confidential Property of Schneider Electric |</a:t>
            </a:r>
          </a:p>
        </p:txBody>
      </p:sp>
      <p:sp>
        <p:nvSpPr>
          <p:cNvPr id="13" name="Text Placeholder 11"/>
          <p:cNvSpPr>
            <a:spLocks noGrp="1"/>
          </p:cNvSpPr>
          <p:nvPr>
            <p:ph type="body" sz="quarter" idx="32"/>
          </p:nvPr>
        </p:nvSpPr>
        <p:spPr>
          <a:xfrm>
            <a:off x="273447" y="306937"/>
            <a:ext cx="9367705" cy="492443"/>
          </a:xfrm>
          <a:prstGeom prst="rect">
            <a:avLst/>
          </a:prstGeom>
        </p:spPr>
        <p:txBody>
          <a:bodyPr lIns="68562" tIns="34282" rIns="68562" bIns="34282">
            <a:noAutofit/>
          </a:bodyPr>
          <a:lstStyle>
            <a:lvl1pPr>
              <a:buFontTx/>
              <a:buNone/>
              <a:defRPr sz="26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73447" y="911165"/>
            <a:ext cx="9367705" cy="338555"/>
          </a:xfrm>
          <a:prstGeom prst="rect">
            <a:avLst/>
          </a:prstGeom>
        </p:spPr>
        <p:txBody>
          <a:bodyPr lIns="68562" tIns="34282" rIns="68562" bIns="34282">
            <a:noAutofit/>
          </a:bodyPr>
          <a:lstStyle>
            <a:lvl1pPr marL="387844" indent="-370675">
              <a:buFontTx/>
              <a:buNone/>
              <a:defRPr sz="1733" baseline="0">
                <a:solidFill>
                  <a:schemeClr val="accent1"/>
                </a:solidFill>
              </a:defRPr>
            </a:lvl1pPr>
            <a:lvl2pPr marL="441046" indent="-247132">
              <a:buFontTx/>
              <a:buNone/>
              <a:defRPr/>
            </a:lvl2pPr>
            <a:lvl3pPr marL="634974" indent="-247132">
              <a:buFontTx/>
              <a:buNone/>
              <a:defRPr/>
            </a:lvl3pPr>
            <a:lvl4pPr marL="830611" indent="-247132">
              <a:buFontTx/>
              <a:buNone/>
              <a:defRPr/>
            </a:lvl4pPr>
            <a:lvl5pPr marL="1015947" indent="-247132">
              <a:buFontTx/>
              <a:buNone/>
              <a:defRPr/>
            </a:lvl5pPr>
          </a:lstStyle>
          <a:p>
            <a:pPr lvl="0"/>
            <a:r>
              <a:rPr lang="en-US" dirty="0"/>
              <a:t>Click to edit Master text styles</a:t>
            </a:r>
          </a:p>
        </p:txBody>
      </p:sp>
    </p:spTree>
    <p:extLst>
      <p:ext uri="{BB962C8B-B14F-4D97-AF65-F5344CB8AC3E}">
        <p14:creationId xmlns:p14="http://schemas.microsoft.com/office/powerpoint/2010/main" val="65171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708909" y="5421739"/>
            <a:ext cx="2923646"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6515237"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79575" y="5421739"/>
            <a:ext cx="6038954"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279574" y="1602699"/>
            <a:ext cx="6038954" cy="3066788"/>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708908" y="1602320"/>
            <a:ext cx="2923646" cy="3050261"/>
          </a:xfrm>
        </p:spPr>
        <p:txBody>
          <a:bodyPr>
            <a:noAutofit/>
          </a:bodyPr>
          <a:lstStyle>
            <a:lvl1pPr>
              <a:defRPr sz="1300"/>
            </a:lvl1pPr>
            <a:lvl2pPr>
              <a:defRPr sz="1192"/>
            </a:lvl2pPr>
            <a:lvl3pPr>
              <a:defRPr sz="1083"/>
            </a:lvl3pPr>
            <a:lvl4pPr>
              <a:defRPr sz="1083"/>
            </a:lvl4pPr>
            <a:lvl5pPr>
              <a:defRPr sz="108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2"/>
          </p:nvPr>
        </p:nvSpPr>
        <p:spPr>
          <a:xfrm>
            <a:off x="273447" y="306917"/>
            <a:ext cx="9367705" cy="492443"/>
          </a:xfrm>
        </p:spPr>
        <p:txBody>
          <a:bodyPr>
            <a:noAutofit/>
          </a:bodyPr>
          <a:lstStyle>
            <a:lvl1pPr>
              <a:buFontTx/>
              <a:buNone/>
              <a:defRPr sz="26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73447" y="911157"/>
            <a:ext cx="9367705" cy="338555"/>
          </a:xfrm>
        </p:spPr>
        <p:txBody>
          <a:bodyPr>
            <a:noAutofit/>
          </a:bodyPr>
          <a:lstStyle>
            <a:lvl1pPr marL="388419" indent="-371224">
              <a:buFontTx/>
              <a:buNone/>
              <a:defRPr sz="1733" baseline="0">
                <a:solidFill>
                  <a:schemeClr val="accent1"/>
                </a:solidFill>
              </a:defRPr>
            </a:lvl1pPr>
            <a:lvl2pPr marL="441699" indent="-247496">
              <a:buFontTx/>
              <a:buNone/>
              <a:defRPr/>
            </a:lvl2pPr>
            <a:lvl3pPr marL="635917" indent="-247496">
              <a:buFontTx/>
              <a:buNone/>
              <a:defRPr/>
            </a:lvl3pPr>
            <a:lvl4pPr marL="831839" indent="-247496">
              <a:buFontTx/>
              <a:buNone/>
              <a:defRPr/>
            </a:lvl4pPr>
            <a:lvl5pPr marL="1017457" indent="-247496">
              <a:buFontTx/>
              <a:buNone/>
              <a:defRPr/>
            </a:lvl5pPr>
          </a:lstStyle>
          <a:p>
            <a:pPr lvl="0"/>
            <a:r>
              <a:rPr lang="en-US" dirty="0"/>
              <a:t>Click to edit Master text styles</a:t>
            </a:r>
          </a:p>
        </p:txBody>
      </p:sp>
    </p:spTree>
    <p:extLst>
      <p:ext uri="{BB962C8B-B14F-4D97-AF65-F5344CB8AC3E}">
        <p14:creationId xmlns:p14="http://schemas.microsoft.com/office/powerpoint/2010/main" val="3502224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t>Confidential Property of Schneider Electric |</a:t>
            </a:r>
          </a:p>
        </p:txBody>
      </p:sp>
      <p:sp>
        <p:nvSpPr>
          <p:cNvPr id="8" name="Content Placeholder 2"/>
          <p:cNvSpPr>
            <a:spLocks noGrp="1"/>
          </p:cNvSpPr>
          <p:nvPr>
            <p:ph sz="quarter" idx="31"/>
          </p:nvPr>
        </p:nvSpPr>
        <p:spPr>
          <a:xfrm>
            <a:off x="279559" y="1604434"/>
            <a:ext cx="9402868" cy="4235452"/>
          </a:xfrm>
        </p:spPr>
        <p:txBody>
          <a:bodyPr wrap="square">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73447" y="306917"/>
            <a:ext cx="9367705" cy="492443"/>
          </a:xfrm>
        </p:spPr>
        <p:txBody>
          <a:bodyPr/>
          <a:lstStyle>
            <a:lvl1pPr>
              <a:buFontTx/>
              <a:buNone/>
              <a:defRPr sz="26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73447" y="911157"/>
            <a:ext cx="9367705" cy="338555"/>
          </a:xfrm>
        </p:spPr>
        <p:txBody>
          <a:bodyPr/>
          <a:lstStyle>
            <a:lvl1pPr marL="388419" indent="-371224">
              <a:buFontTx/>
              <a:buNone/>
              <a:defRPr sz="1733" baseline="0">
                <a:solidFill>
                  <a:schemeClr val="accent1"/>
                </a:solidFill>
              </a:defRPr>
            </a:lvl1pPr>
            <a:lvl2pPr marL="441699" indent="-247496">
              <a:buFontTx/>
              <a:buNone/>
              <a:defRPr/>
            </a:lvl2pPr>
            <a:lvl3pPr marL="635917" indent="-247496">
              <a:buFontTx/>
              <a:buNone/>
              <a:defRPr/>
            </a:lvl3pPr>
            <a:lvl4pPr marL="831839" indent="-247496">
              <a:buFontTx/>
              <a:buNone/>
              <a:defRPr/>
            </a:lvl4pPr>
            <a:lvl5pPr marL="1017457" indent="-247496">
              <a:buFontTx/>
              <a:buNone/>
              <a:defRPr/>
            </a:lvl5pPr>
          </a:lstStyle>
          <a:p>
            <a:pPr lvl="0"/>
            <a:r>
              <a:rPr lang="en-US" dirty="0"/>
              <a:t>Click to edit Master text styles</a:t>
            </a:r>
          </a:p>
        </p:txBody>
      </p:sp>
      <p:sp>
        <p:nvSpPr>
          <p:cNvPr id="7" name="Rectangle 6"/>
          <p:cNvSpPr/>
          <p:nvPr userDrawn="1"/>
        </p:nvSpPr>
        <p:spPr>
          <a:xfrm>
            <a:off x="7688943" y="5999240"/>
            <a:ext cx="2217057" cy="8587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sz="1950"/>
          </a:p>
        </p:txBody>
      </p:sp>
      <p:pic>
        <p:nvPicPr>
          <p:cNvPr id="9" name="Picture 8" descr="schneider_LIO_Life-Green_RGB.png"/>
          <p:cNvPicPr>
            <a:picLocks noChangeAspect="1"/>
          </p:cNvPicPr>
          <p:nvPr userDrawn="1"/>
        </p:nvPicPr>
        <p:blipFill>
          <a:blip r:embed="rId2" cstate="print"/>
          <a:stretch>
            <a:fillRect/>
          </a:stretch>
        </p:blipFill>
        <p:spPr>
          <a:xfrm>
            <a:off x="7354466" y="5993330"/>
            <a:ext cx="2211948" cy="750604"/>
          </a:xfrm>
          <a:prstGeom prst="rect">
            <a:avLst/>
          </a:prstGeom>
          <a:noFill/>
          <a:ln>
            <a:noFill/>
          </a:ln>
        </p:spPr>
      </p:pic>
    </p:spTree>
    <p:extLst>
      <p:ext uri="{BB962C8B-B14F-4D97-AF65-F5344CB8AC3E}">
        <p14:creationId xmlns:p14="http://schemas.microsoft.com/office/powerpoint/2010/main" val="2249043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73450" y="5452451"/>
            <a:ext cx="6045066" cy="133434"/>
          </a:xfrm>
          <a:prstGeom prst="rect">
            <a:avLst/>
          </a:prstGeom>
        </p:spPr>
        <p:txBody>
          <a:bodyPr lIns="0" tIns="0" rIns="0" bIns="0" anchor="b" anchorCtr="0">
            <a:spAutoFit/>
          </a:bodyPr>
          <a:lstStyle>
            <a:lvl1pPr marL="17196" indent="0">
              <a:buNone/>
              <a:defRPr sz="867"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273448" y="1604454"/>
            <a:ext cx="6045067" cy="3622711"/>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t>Confidential Property of Schneider Electric |</a:t>
            </a:r>
          </a:p>
        </p:txBody>
      </p:sp>
      <p:sp>
        <p:nvSpPr>
          <p:cNvPr id="8" name="Text Placeholder 11"/>
          <p:cNvSpPr>
            <a:spLocks noGrp="1"/>
          </p:cNvSpPr>
          <p:nvPr>
            <p:ph type="body" sz="quarter" idx="32"/>
          </p:nvPr>
        </p:nvSpPr>
        <p:spPr>
          <a:xfrm>
            <a:off x="273447" y="306917"/>
            <a:ext cx="9367705" cy="492443"/>
          </a:xfrm>
        </p:spPr>
        <p:txBody>
          <a:bodyPr/>
          <a:lstStyle>
            <a:lvl1pPr>
              <a:buFontTx/>
              <a:buNone/>
              <a:defRPr sz="26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73447" y="911157"/>
            <a:ext cx="9367705" cy="338555"/>
          </a:xfrm>
        </p:spPr>
        <p:txBody>
          <a:bodyPr/>
          <a:lstStyle>
            <a:lvl1pPr marL="388419" indent="-371224">
              <a:buFontTx/>
              <a:buNone/>
              <a:defRPr sz="1733" baseline="0">
                <a:solidFill>
                  <a:schemeClr val="accent1"/>
                </a:solidFill>
              </a:defRPr>
            </a:lvl1pPr>
            <a:lvl2pPr marL="441699" indent="-247496">
              <a:buFontTx/>
              <a:buNone/>
              <a:defRPr/>
            </a:lvl2pPr>
            <a:lvl3pPr marL="635917" indent="-247496">
              <a:buFontTx/>
              <a:buNone/>
              <a:defRPr/>
            </a:lvl3pPr>
            <a:lvl4pPr marL="831839" indent="-247496">
              <a:buFontTx/>
              <a:buNone/>
              <a:defRPr/>
            </a:lvl4pPr>
            <a:lvl5pPr marL="1017457" indent="-247496">
              <a:buFontTx/>
              <a:buNone/>
              <a:defRPr/>
            </a:lvl5pPr>
          </a:lstStyle>
          <a:p>
            <a:pPr lvl="0"/>
            <a:r>
              <a:rPr lang="en-US" dirty="0"/>
              <a:t>Click to edit Master text styles</a:t>
            </a:r>
          </a:p>
        </p:txBody>
      </p:sp>
    </p:spTree>
    <p:extLst>
      <p:ext uri="{BB962C8B-B14F-4D97-AF65-F5344CB8AC3E}">
        <p14:creationId xmlns:p14="http://schemas.microsoft.com/office/powerpoint/2010/main" val="2618920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2"/>
            <a:ext cx="9906000" cy="1238250"/>
          </a:xfrm>
          <a:prstGeom prst="rect">
            <a:avLst/>
          </a:prstGeom>
        </p:spPr>
      </p:pic>
      <p:sp>
        <p:nvSpPr>
          <p:cNvPr id="7" name="Title 1"/>
          <p:cNvSpPr>
            <a:spLocks noGrp="1"/>
          </p:cNvSpPr>
          <p:nvPr>
            <p:ph type="title"/>
          </p:nvPr>
        </p:nvSpPr>
        <p:spPr>
          <a:xfrm>
            <a:off x="681037" y="365126"/>
            <a:ext cx="6164380" cy="524107"/>
          </a:xfrm>
        </p:spPr>
        <p:txBody>
          <a:bodyPr>
            <a:noAutofit/>
          </a:bodyPr>
          <a:lstStyle>
            <a:lvl1pPr>
              <a:defRPr sz="3200">
                <a:solidFill>
                  <a:schemeClr val="bg1"/>
                </a:solidFill>
              </a:defRPr>
            </a:lvl1pPr>
          </a:lstStyle>
          <a:p>
            <a:r>
              <a:rPr lang="en-US" dirty="0"/>
              <a:t>Click to edit Master title style</a:t>
            </a:r>
          </a:p>
        </p:txBody>
      </p:sp>
      <p:sp>
        <p:nvSpPr>
          <p:cNvPr id="8" name="Text Placeholder 4"/>
          <p:cNvSpPr>
            <a:spLocks noGrp="1"/>
          </p:cNvSpPr>
          <p:nvPr>
            <p:ph type="body" sz="quarter" idx="12" hasCustomPrompt="1"/>
          </p:nvPr>
        </p:nvSpPr>
        <p:spPr>
          <a:xfrm>
            <a:off x="682328" y="1376101"/>
            <a:ext cx="5852021"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2890" y="5240660"/>
            <a:ext cx="1673110" cy="1617340"/>
          </a:xfrm>
          <a:prstGeom prst="rect">
            <a:avLst/>
          </a:prstGeom>
        </p:spPr>
      </p:pic>
      <p:sp>
        <p:nvSpPr>
          <p:cNvPr id="9" name="Footer Placeholder 2"/>
          <p:cNvSpPr>
            <a:spLocks noChangeArrowheads="1"/>
          </p:cNvSpPr>
          <p:nvPr userDrawn="1"/>
        </p:nvSpPr>
        <p:spPr bwMode="auto">
          <a:xfrm>
            <a:off x="677863" y="6413500"/>
            <a:ext cx="7315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zh-CN" sz="1000" dirty="0">
                <a:solidFill>
                  <a:schemeClr val="tx1"/>
                </a:solidFill>
                <a:latin typeface="Montserrat" pitchFamily="50" charset="0"/>
                <a:ea typeface="SimSun" pitchFamily="2" charset="-122"/>
              </a:rPr>
              <a:t>CABA Connected Home  Council (CHC)</a:t>
            </a:r>
          </a:p>
        </p:txBody>
      </p:sp>
    </p:spTree>
    <p:extLst>
      <p:ext uri="{BB962C8B-B14F-4D97-AF65-F5344CB8AC3E}">
        <p14:creationId xmlns:p14="http://schemas.microsoft.com/office/powerpoint/2010/main" val="41485589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68022" y="4049949"/>
            <a:ext cx="6038954" cy="1961971"/>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hasCustomPrompt="1"/>
          </p:nvPr>
        </p:nvSpPr>
        <p:spPr>
          <a:xfrm>
            <a:off x="273464" y="3566415"/>
            <a:ext cx="6038954"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0" hasCustomPrompt="1"/>
          </p:nvPr>
        </p:nvSpPr>
        <p:spPr>
          <a:xfrm>
            <a:off x="279577" y="6092991"/>
            <a:ext cx="6038954"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23"/>
          </p:nvPr>
        </p:nvSpPr>
        <p:spPr>
          <a:xfrm>
            <a:off x="268693" y="1618082"/>
            <a:ext cx="6038954" cy="1827871"/>
          </a:xfrm>
        </p:spPr>
        <p:txBody>
          <a:bodyPr>
            <a:noAutofit/>
          </a:bodyPr>
          <a:lstStyle>
            <a:lvl1pPr>
              <a:defRPr sz="1517"/>
            </a:lvl1pPr>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t>Confidential Property of Schneider Electric |</a:t>
            </a:r>
          </a:p>
        </p:txBody>
      </p:sp>
      <p:sp>
        <p:nvSpPr>
          <p:cNvPr id="14" name="Text Placeholder 11"/>
          <p:cNvSpPr>
            <a:spLocks noGrp="1"/>
          </p:cNvSpPr>
          <p:nvPr>
            <p:ph type="body" sz="quarter" idx="32"/>
          </p:nvPr>
        </p:nvSpPr>
        <p:spPr>
          <a:xfrm>
            <a:off x="273447" y="306917"/>
            <a:ext cx="9367705" cy="492443"/>
          </a:xfrm>
        </p:spPr>
        <p:txBody>
          <a:bodyPr>
            <a:noAutofit/>
          </a:bodyPr>
          <a:lstStyle>
            <a:lvl1pPr>
              <a:buFontTx/>
              <a:buNone/>
              <a:defRPr sz="26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73447" y="911157"/>
            <a:ext cx="9367705" cy="338555"/>
          </a:xfrm>
        </p:spPr>
        <p:txBody>
          <a:bodyPr>
            <a:noAutofit/>
          </a:bodyPr>
          <a:lstStyle>
            <a:lvl1pPr marL="388419" indent="-371224">
              <a:buFontTx/>
              <a:buNone/>
              <a:defRPr sz="1733" baseline="0">
                <a:solidFill>
                  <a:schemeClr val="accent1"/>
                </a:solidFill>
              </a:defRPr>
            </a:lvl1pPr>
            <a:lvl2pPr marL="441699" indent="-247496">
              <a:buFontTx/>
              <a:buNone/>
              <a:defRPr/>
            </a:lvl2pPr>
            <a:lvl3pPr marL="635917" indent="-247496">
              <a:buFontTx/>
              <a:buNone/>
              <a:defRPr/>
            </a:lvl3pPr>
            <a:lvl4pPr marL="831839" indent="-247496">
              <a:buFontTx/>
              <a:buNone/>
              <a:defRPr/>
            </a:lvl4pPr>
            <a:lvl5pPr marL="1017457" indent="-247496">
              <a:buFontTx/>
              <a:buNone/>
              <a:defRPr/>
            </a:lvl5pPr>
          </a:lstStyle>
          <a:p>
            <a:pPr lvl="0"/>
            <a:r>
              <a:rPr lang="en-US" dirty="0"/>
              <a:t>Click to edit Master text styles</a:t>
            </a:r>
          </a:p>
        </p:txBody>
      </p:sp>
    </p:spTree>
    <p:extLst>
      <p:ext uri="{BB962C8B-B14F-4D97-AF65-F5344CB8AC3E}">
        <p14:creationId xmlns:p14="http://schemas.microsoft.com/office/powerpoint/2010/main" val="2974759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5162050" y="1604453"/>
            <a:ext cx="4520377" cy="3614751"/>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5190332" y="5421739"/>
            <a:ext cx="4442224"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273448" y="5421739"/>
            <a:ext cx="4526490"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268176" y="1612414"/>
            <a:ext cx="4520377" cy="3614751"/>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2"/>
          </p:nvPr>
        </p:nvSpPr>
        <p:spPr>
          <a:xfrm>
            <a:off x="273447" y="306917"/>
            <a:ext cx="9367705" cy="492443"/>
          </a:xfrm>
        </p:spPr>
        <p:txBody>
          <a:bodyPr>
            <a:noAutofit/>
          </a:bodyPr>
          <a:lstStyle>
            <a:lvl1pPr>
              <a:buFontTx/>
              <a:buNone/>
              <a:defRPr sz="26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73447" y="911157"/>
            <a:ext cx="9367705" cy="338555"/>
          </a:xfrm>
        </p:spPr>
        <p:txBody>
          <a:bodyPr>
            <a:noAutofit/>
          </a:bodyPr>
          <a:lstStyle>
            <a:lvl1pPr marL="388419" indent="-371224">
              <a:buFontTx/>
              <a:buNone/>
              <a:defRPr sz="1733" baseline="0">
                <a:solidFill>
                  <a:schemeClr val="accent1"/>
                </a:solidFill>
              </a:defRPr>
            </a:lvl1pPr>
            <a:lvl2pPr marL="441699" indent="-247496">
              <a:buFontTx/>
              <a:buNone/>
              <a:defRPr/>
            </a:lvl2pPr>
            <a:lvl3pPr marL="635917" indent="-247496">
              <a:buFontTx/>
              <a:buNone/>
              <a:defRPr/>
            </a:lvl3pPr>
            <a:lvl4pPr marL="831839" indent="-247496">
              <a:buFontTx/>
              <a:buNone/>
              <a:defRPr/>
            </a:lvl4pPr>
            <a:lvl5pPr marL="1017457" indent="-247496">
              <a:buFontTx/>
              <a:buNone/>
              <a:defRPr/>
            </a:lvl5pPr>
          </a:lstStyle>
          <a:p>
            <a:pPr lvl="0"/>
            <a:r>
              <a:rPr lang="en-US" dirty="0"/>
              <a:t>Click to edit Master text styles</a:t>
            </a:r>
          </a:p>
        </p:txBody>
      </p:sp>
    </p:spTree>
    <p:extLst>
      <p:ext uri="{BB962C8B-B14F-4D97-AF65-F5344CB8AC3E}">
        <p14:creationId xmlns:p14="http://schemas.microsoft.com/office/powerpoint/2010/main" val="4231304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5162050" y="1604454"/>
            <a:ext cx="4520377" cy="3650737"/>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5190332" y="5421739"/>
            <a:ext cx="4442224"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273464" y="5421739"/>
            <a:ext cx="4526491"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4928861"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62077" y="1604456"/>
            <a:ext cx="4526491" cy="3650737"/>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t>Confidential Property of Schneider Electric |</a:t>
            </a:r>
          </a:p>
        </p:txBody>
      </p:sp>
      <p:sp>
        <p:nvSpPr>
          <p:cNvPr id="17" name="Text Placeholder 11"/>
          <p:cNvSpPr>
            <a:spLocks noGrp="1"/>
          </p:cNvSpPr>
          <p:nvPr>
            <p:ph type="body" sz="quarter" idx="32"/>
          </p:nvPr>
        </p:nvSpPr>
        <p:spPr>
          <a:xfrm>
            <a:off x="273447" y="306917"/>
            <a:ext cx="9367705" cy="492443"/>
          </a:xfrm>
        </p:spPr>
        <p:txBody>
          <a:bodyPr>
            <a:noAutofit/>
          </a:bodyPr>
          <a:lstStyle>
            <a:lvl1pPr>
              <a:buFontTx/>
              <a:buNone/>
              <a:defRPr sz="26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73447" y="911157"/>
            <a:ext cx="9367705" cy="338555"/>
          </a:xfrm>
        </p:spPr>
        <p:txBody>
          <a:bodyPr>
            <a:noAutofit/>
          </a:bodyPr>
          <a:lstStyle>
            <a:lvl1pPr marL="388419" indent="-371224">
              <a:buFontTx/>
              <a:buNone/>
              <a:defRPr sz="1733" baseline="0">
                <a:solidFill>
                  <a:schemeClr val="accent1"/>
                </a:solidFill>
              </a:defRPr>
            </a:lvl1pPr>
            <a:lvl2pPr marL="441699" indent="-247496">
              <a:buFontTx/>
              <a:buNone/>
              <a:defRPr/>
            </a:lvl2pPr>
            <a:lvl3pPr marL="635917" indent="-247496">
              <a:buFontTx/>
              <a:buNone/>
              <a:defRPr/>
            </a:lvl3pPr>
            <a:lvl4pPr marL="831839" indent="-247496">
              <a:buFontTx/>
              <a:buNone/>
              <a:defRPr/>
            </a:lvl4pPr>
            <a:lvl5pPr marL="1017457" indent="-247496">
              <a:buFontTx/>
              <a:buNone/>
              <a:defRPr/>
            </a:lvl5pPr>
          </a:lstStyle>
          <a:p>
            <a:pPr lvl="0"/>
            <a:r>
              <a:rPr lang="en-US" dirty="0"/>
              <a:t>Click to edit Master text styles</a:t>
            </a:r>
          </a:p>
        </p:txBody>
      </p:sp>
    </p:spTree>
    <p:extLst>
      <p:ext uri="{BB962C8B-B14F-4D97-AF65-F5344CB8AC3E}">
        <p14:creationId xmlns:p14="http://schemas.microsoft.com/office/powerpoint/2010/main" val="3212893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69257" y="3628692"/>
            <a:ext cx="9352992" cy="133434"/>
          </a:xfrm>
          <a:prstGeom prst="rect">
            <a:avLst/>
          </a:prstGeom>
        </p:spPr>
        <p:txBody>
          <a:bodyPr lIns="0" tIns="0" rIns="0" bIns="0" anchor="b" anchorCtr="0">
            <a:spAutoFit/>
          </a:bodyPr>
          <a:lstStyle>
            <a:lvl1pPr marL="17196" indent="0">
              <a:buNone/>
              <a:defRPr sz="867" baseline="0">
                <a:solidFill>
                  <a:srgbClr val="8E8F93"/>
                </a:solidFill>
              </a:defRPr>
            </a:lvl1pPr>
          </a:lstStyle>
          <a:p>
            <a:pPr lvl="0"/>
            <a:r>
              <a:rPr lang="en-US" dirty="0"/>
              <a:t>Optional description / context goes here</a:t>
            </a:r>
          </a:p>
        </p:txBody>
      </p:sp>
      <p:sp>
        <p:nvSpPr>
          <p:cNvPr id="11" name="Text Placeholder 11"/>
          <p:cNvSpPr>
            <a:spLocks noGrp="1"/>
          </p:cNvSpPr>
          <p:nvPr>
            <p:ph type="body" sz="quarter" idx="13" hasCustomPrompt="1"/>
          </p:nvPr>
        </p:nvSpPr>
        <p:spPr>
          <a:xfrm>
            <a:off x="5190332" y="5884191"/>
            <a:ext cx="4442224"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15" name="Text Placeholder 11"/>
          <p:cNvSpPr>
            <a:spLocks noGrp="1"/>
          </p:cNvSpPr>
          <p:nvPr>
            <p:ph type="body" sz="quarter" idx="16" hasCustomPrompt="1"/>
          </p:nvPr>
        </p:nvSpPr>
        <p:spPr>
          <a:xfrm>
            <a:off x="274403" y="5884191"/>
            <a:ext cx="4436110"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5" name="Content Placeholder 4"/>
          <p:cNvSpPr>
            <a:spLocks noGrp="1"/>
          </p:cNvSpPr>
          <p:nvPr>
            <p:ph sz="quarter" idx="24"/>
          </p:nvPr>
        </p:nvSpPr>
        <p:spPr>
          <a:xfrm>
            <a:off x="267186" y="1597697"/>
            <a:ext cx="9365366" cy="1848257"/>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269243" y="3876577"/>
            <a:ext cx="4436110" cy="1963307"/>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5190332" y="3876577"/>
            <a:ext cx="4442224" cy="1963307"/>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t>Confidential Property of Schneider Electric |</a:t>
            </a:r>
          </a:p>
        </p:txBody>
      </p:sp>
      <p:sp>
        <p:nvSpPr>
          <p:cNvPr id="17" name="Text Placeholder 11"/>
          <p:cNvSpPr>
            <a:spLocks noGrp="1"/>
          </p:cNvSpPr>
          <p:nvPr>
            <p:ph type="body" sz="quarter" idx="32"/>
          </p:nvPr>
        </p:nvSpPr>
        <p:spPr>
          <a:xfrm>
            <a:off x="273447" y="306917"/>
            <a:ext cx="9367705" cy="492443"/>
          </a:xfrm>
        </p:spPr>
        <p:txBody>
          <a:bodyPr>
            <a:noAutofit/>
          </a:bodyPr>
          <a:lstStyle>
            <a:lvl1pPr>
              <a:buFontTx/>
              <a:buNone/>
              <a:defRPr sz="26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73447" y="911157"/>
            <a:ext cx="9367705" cy="338555"/>
          </a:xfrm>
        </p:spPr>
        <p:txBody>
          <a:bodyPr>
            <a:noAutofit/>
          </a:bodyPr>
          <a:lstStyle>
            <a:lvl1pPr marL="388419" indent="-371224">
              <a:buFontTx/>
              <a:buNone/>
              <a:defRPr sz="1733" baseline="0">
                <a:solidFill>
                  <a:schemeClr val="accent1"/>
                </a:solidFill>
              </a:defRPr>
            </a:lvl1pPr>
            <a:lvl2pPr marL="441699" indent="-247496">
              <a:buFontTx/>
              <a:buNone/>
              <a:defRPr/>
            </a:lvl2pPr>
            <a:lvl3pPr marL="635917" indent="-247496">
              <a:buFontTx/>
              <a:buNone/>
              <a:defRPr/>
            </a:lvl3pPr>
            <a:lvl4pPr marL="831839" indent="-247496">
              <a:buFontTx/>
              <a:buNone/>
              <a:defRPr/>
            </a:lvl4pPr>
            <a:lvl5pPr marL="1017457" indent="-247496">
              <a:buFontTx/>
              <a:buNone/>
              <a:defRPr/>
            </a:lvl5pPr>
          </a:lstStyle>
          <a:p>
            <a:pPr lvl="0"/>
            <a:r>
              <a:rPr lang="en-US" dirty="0"/>
              <a:t>Click to edit Master text styles</a:t>
            </a:r>
          </a:p>
        </p:txBody>
      </p:sp>
    </p:spTree>
    <p:extLst>
      <p:ext uri="{BB962C8B-B14F-4D97-AF65-F5344CB8AC3E}">
        <p14:creationId xmlns:p14="http://schemas.microsoft.com/office/powerpoint/2010/main" val="871343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73464" y="5421739"/>
            <a:ext cx="2902134"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708925" y="5421739"/>
            <a:ext cx="2973519"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501935" y="5421739"/>
            <a:ext cx="2944359"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73449" y="1590357"/>
            <a:ext cx="2923644" cy="3555639"/>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501935" y="1590337"/>
            <a:ext cx="2944359" cy="3559419"/>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708925" y="1590337"/>
            <a:ext cx="2973519" cy="3559419"/>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5"/>
          </p:nvPr>
        </p:nvSpPr>
        <p:spPr>
          <a:xfrm>
            <a:off x="273447" y="306917"/>
            <a:ext cx="9408980" cy="492443"/>
          </a:xfrm>
        </p:spPr>
        <p:txBody>
          <a:bodyPr>
            <a:noAutofit/>
          </a:bodyPr>
          <a:lstStyle>
            <a:lvl1pPr>
              <a:buFontTx/>
              <a:buNone/>
              <a:defRPr sz="26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73447" y="911157"/>
            <a:ext cx="9408980" cy="338555"/>
          </a:xfrm>
        </p:spPr>
        <p:txBody>
          <a:bodyPr>
            <a:noAutofit/>
          </a:bodyPr>
          <a:lstStyle>
            <a:lvl1pPr marL="388419" indent="-371224">
              <a:buFontTx/>
              <a:buNone/>
              <a:defRPr sz="1733" baseline="0">
                <a:solidFill>
                  <a:schemeClr val="accent1"/>
                </a:solidFill>
              </a:defRPr>
            </a:lvl1pPr>
            <a:lvl2pPr marL="441699" indent="-247496">
              <a:buFontTx/>
              <a:buNone/>
              <a:defRPr/>
            </a:lvl2pPr>
            <a:lvl3pPr marL="635917" indent="-247496">
              <a:buFontTx/>
              <a:buNone/>
              <a:defRPr/>
            </a:lvl3pPr>
            <a:lvl4pPr marL="831839" indent="-247496">
              <a:buFontTx/>
              <a:buNone/>
              <a:defRPr/>
            </a:lvl4pPr>
            <a:lvl5pPr marL="1017457" indent="-247496">
              <a:buFontTx/>
              <a:buNone/>
              <a:defRPr/>
            </a:lvl5pPr>
          </a:lstStyle>
          <a:p>
            <a:pPr lvl="0"/>
            <a:r>
              <a:rPr lang="en-US" dirty="0"/>
              <a:t>Click to edit Master text styles</a:t>
            </a:r>
          </a:p>
        </p:txBody>
      </p:sp>
    </p:spTree>
    <p:extLst>
      <p:ext uri="{BB962C8B-B14F-4D97-AF65-F5344CB8AC3E}">
        <p14:creationId xmlns:p14="http://schemas.microsoft.com/office/powerpoint/2010/main" val="2598124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73464" y="5421739"/>
            <a:ext cx="2902134"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708925" y="5421739"/>
            <a:ext cx="2973519"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501935" y="5421739"/>
            <a:ext cx="2944359"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73449" y="1590357"/>
            <a:ext cx="2923644" cy="355563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501935" y="1590337"/>
            <a:ext cx="2944359"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708925" y="1590337"/>
            <a:ext cx="2973519"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5"/>
          </p:nvPr>
        </p:nvSpPr>
        <p:spPr>
          <a:xfrm>
            <a:off x="273447" y="306917"/>
            <a:ext cx="9408980" cy="492443"/>
          </a:xfrm>
        </p:spPr>
        <p:txBody>
          <a:bodyPr>
            <a:noAutofit/>
          </a:bodyPr>
          <a:lstStyle>
            <a:lvl1pPr>
              <a:buFontTx/>
              <a:buNone/>
              <a:defRPr sz="26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73447" y="911157"/>
            <a:ext cx="9408980" cy="338555"/>
          </a:xfrm>
        </p:spPr>
        <p:txBody>
          <a:bodyPr>
            <a:noAutofit/>
          </a:bodyPr>
          <a:lstStyle>
            <a:lvl1pPr marL="388419" indent="-371224">
              <a:buFontTx/>
              <a:buNone/>
              <a:defRPr sz="1733" baseline="0">
                <a:solidFill>
                  <a:schemeClr val="accent1"/>
                </a:solidFill>
              </a:defRPr>
            </a:lvl1pPr>
            <a:lvl2pPr marL="441699" indent="-247496">
              <a:buFontTx/>
              <a:buNone/>
              <a:defRPr/>
            </a:lvl2pPr>
            <a:lvl3pPr marL="635917" indent="-247496">
              <a:buFontTx/>
              <a:buNone/>
              <a:defRPr/>
            </a:lvl3pPr>
            <a:lvl4pPr marL="831839" indent="-247496">
              <a:buFontTx/>
              <a:buNone/>
              <a:defRPr/>
            </a:lvl4pPr>
            <a:lvl5pPr marL="1017457" indent="-247496">
              <a:buFontTx/>
              <a:buNone/>
              <a:defRPr/>
            </a:lvl5pPr>
          </a:lstStyle>
          <a:p>
            <a:pPr lvl="0"/>
            <a:r>
              <a:rPr lang="en-US" dirty="0"/>
              <a:t>Click to edit Master text styles</a:t>
            </a:r>
          </a:p>
        </p:txBody>
      </p:sp>
      <p:cxnSp>
        <p:nvCxnSpPr>
          <p:cNvPr id="16" name="Straight Connector 15"/>
          <p:cNvCxnSpPr/>
          <p:nvPr userDrawn="1"/>
        </p:nvCxnSpPr>
        <p:spPr>
          <a:xfrm>
            <a:off x="3342802"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582659"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7452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73449" y="1604437"/>
            <a:ext cx="9359106" cy="184149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273463" y="3829388"/>
            <a:ext cx="2907104"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3501949" y="3829388"/>
            <a:ext cx="2902134"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6708924" y="3829388"/>
            <a:ext cx="2902134"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279576" y="3507671"/>
            <a:ext cx="9352992"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273464" y="5835019"/>
            <a:ext cx="2907104"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6708924" y="5835019"/>
            <a:ext cx="2902134"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3501949" y="5835019"/>
            <a:ext cx="2902134"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17"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t>Confidential Property of Schneider Electric |</a:t>
            </a:r>
          </a:p>
        </p:txBody>
      </p:sp>
      <p:sp>
        <p:nvSpPr>
          <p:cNvPr id="21" name="Text Placeholder 11"/>
          <p:cNvSpPr>
            <a:spLocks noGrp="1"/>
          </p:cNvSpPr>
          <p:nvPr>
            <p:ph type="body" sz="quarter" idx="36"/>
          </p:nvPr>
        </p:nvSpPr>
        <p:spPr>
          <a:xfrm>
            <a:off x="273447" y="306917"/>
            <a:ext cx="9367705" cy="492443"/>
          </a:xfrm>
        </p:spPr>
        <p:txBody>
          <a:bodyPr>
            <a:noAutofit/>
          </a:bodyPr>
          <a:lstStyle>
            <a:lvl1pPr>
              <a:buFontTx/>
              <a:buNone/>
              <a:defRPr sz="26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273447" y="911157"/>
            <a:ext cx="9367705" cy="338555"/>
          </a:xfrm>
        </p:spPr>
        <p:txBody>
          <a:bodyPr>
            <a:noAutofit/>
          </a:bodyPr>
          <a:lstStyle>
            <a:lvl1pPr marL="388419" indent="-371224">
              <a:buFontTx/>
              <a:buNone/>
              <a:defRPr sz="1733" baseline="0">
                <a:solidFill>
                  <a:schemeClr val="accent1"/>
                </a:solidFill>
              </a:defRPr>
            </a:lvl1pPr>
            <a:lvl2pPr marL="441699" indent="-247496">
              <a:buFontTx/>
              <a:buNone/>
              <a:defRPr/>
            </a:lvl2pPr>
            <a:lvl3pPr marL="635917" indent="-247496">
              <a:buFontTx/>
              <a:buNone/>
              <a:defRPr/>
            </a:lvl3pPr>
            <a:lvl4pPr marL="831839" indent="-247496">
              <a:buFontTx/>
              <a:buNone/>
              <a:defRPr/>
            </a:lvl4pPr>
            <a:lvl5pPr marL="1017457" indent="-247496">
              <a:buFontTx/>
              <a:buNone/>
              <a:defRPr/>
            </a:lvl5pPr>
          </a:lstStyle>
          <a:p>
            <a:pPr lvl="0"/>
            <a:r>
              <a:rPr lang="en-US" dirty="0"/>
              <a:t>Click to edit Master text styles</a:t>
            </a:r>
          </a:p>
        </p:txBody>
      </p:sp>
    </p:spTree>
    <p:extLst>
      <p:ext uri="{BB962C8B-B14F-4D97-AF65-F5344CB8AC3E}">
        <p14:creationId xmlns:p14="http://schemas.microsoft.com/office/powerpoint/2010/main" val="14158233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21"/>
            <a:ext cx="9906000" cy="17015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8996" tIns="49498" rIns="98996" bIns="49498" rtlCol="0" anchor="ctr"/>
          <a:lstStyle/>
          <a:p>
            <a:pPr algn="ctr"/>
            <a:endParaRPr lang="en-US" sz="1950"/>
          </a:p>
        </p:txBody>
      </p:sp>
      <p:sp>
        <p:nvSpPr>
          <p:cNvPr id="5" name="Content Placeholder 4"/>
          <p:cNvSpPr>
            <a:spLocks noGrp="1"/>
          </p:cNvSpPr>
          <p:nvPr>
            <p:ph sz="quarter" idx="32"/>
          </p:nvPr>
        </p:nvSpPr>
        <p:spPr>
          <a:xfrm>
            <a:off x="273449" y="2314500"/>
            <a:ext cx="9359106" cy="3525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t>Confidential Property of Schneider Electric |</a:t>
            </a:r>
          </a:p>
        </p:txBody>
      </p:sp>
      <p:sp>
        <p:nvSpPr>
          <p:cNvPr id="22" name="Rectangle 21"/>
          <p:cNvSpPr/>
          <p:nvPr userDrawn="1"/>
        </p:nvSpPr>
        <p:spPr>
          <a:xfrm>
            <a:off x="0" y="1473776"/>
            <a:ext cx="9906000" cy="49571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8996" tIns="49498" rIns="98996" bIns="49498" rtlCol="0" anchor="ctr"/>
          <a:lstStyle/>
          <a:p>
            <a:pPr algn="ctr"/>
            <a:endParaRPr lang="en-US" sz="1950"/>
          </a:p>
        </p:txBody>
      </p:sp>
      <p:sp>
        <p:nvSpPr>
          <p:cNvPr id="15" name="Text Placeholder 11"/>
          <p:cNvSpPr>
            <a:spLocks noGrp="1"/>
          </p:cNvSpPr>
          <p:nvPr>
            <p:ph type="body" sz="quarter" idx="33"/>
          </p:nvPr>
        </p:nvSpPr>
        <p:spPr>
          <a:xfrm>
            <a:off x="273447" y="306917"/>
            <a:ext cx="9367705" cy="492443"/>
          </a:xfrm>
        </p:spPr>
        <p:txBody>
          <a:bodyPr>
            <a:noAutofit/>
          </a:bodyPr>
          <a:lstStyle>
            <a:lvl1pPr>
              <a:buFontTx/>
              <a:buNone/>
              <a:defRPr sz="26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273447" y="911157"/>
            <a:ext cx="9367705" cy="338555"/>
          </a:xfrm>
        </p:spPr>
        <p:txBody>
          <a:bodyPr>
            <a:noAutofit/>
          </a:bodyPr>
          <a:lstStyle>
            <a:lvl1pPr marL="388419" indent="-371224">
              <a:buFontTx/>
              <a:buNone/>
              <a:defRPr sz="1733">
                <a:solidFill>
                  <a:schemeClr val="bg1"/>
                </a:solidFill>
              </a:defRPr>
            </a:lvl1pPr>
            <a:lvl2pPr marL="441699" indent="-247496">
              <a:buFontTx/>
              <a:buNone/>
              <a:defRPr/>
            </a:lvl2pPr>
            <a:lvl3pPr marL="635917" indent="-247496">
              <a:buFontTx/>
              <a:buNone/>
              <a:defRPr/>
            </a:lvl3pPr>
            <a:lvl4pPr marL="831839" indent="-247496">
              <a:buFontTx/>
              <a:buNone/>
              <a:defRPr/>
            </a:lvl4pPr>
            <a:lvl5pPr marL="1017457" indent="-247496">
              <a:buFontTx/>
              <a:buNone/>
              <a:defRPr/>
            </a:lvl5pPr>
          </a:lstStyle>
          <a:p>
            <a:pPr lvl="0"/>
            <a:r>
              <a:rPr lang="en-US" dirty="0"/>
              <a:t>Click to edit Master text styles</a:t>
            </a:r>
          </a:p>
        </p:txBody>
      </p:sp>
    </p:spTree>
    <p:extLst>
      <p:ext uri="{BB962C8B-B14F-4D97-AF65-F5344CB8AC3E}">
        <p14:creationId xmlns:p14="http://schemas.microsoft.com/office/powerpoint/2010/main" val="35925347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1001538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79571" y="306926"/>
            <a:ext cx="9352992" cy="425810"/>
          </a:xfrm>
          <a:prstGeom prst="rect">
            <a:avLst/>
          </a:prstGeom>
        </p:spPr>
        <p:txBody>
          <a:bodyPr lIns="91428" tIns="45714" rIns="91428" bIns="45714">
            <a:spAutoFit/>
          </a:bodyPr>
          <a:lstStyle>
            <a:lvl1pPr>
              <a:defRPr sz="2167"/>
            </a:lvl1pPr>
          </a:lstStyle>
          <a:p>
            <a:r>
              <a:rPr lang="en-US" dirty="0"/>
              <a:t>Click To Edit Master Title Style</a:t>
            </a:r>
          </a:p>
        </p:txBody>
      </p:sp>
      <p:sp>
        <p:nvSpPr>
          <p:cNvPr id="20" name="Text Placeholder 11"/>
          <p:cNvSpPr>
            <a:spLocks noGrp="1"/>
          </p:cNvSpPr>
          <p:nvPr>
            <p:ph type="body" sz="quarter" idx="13" hasCustomPrompt="1"/>
          </p:nvPr>
        </p:nvSpPr>
        <p:spPr>
          <a:xfrm>
            <a:off x="273450" y="5452455"/>
            <a:ext cx="6045066" cy="133434"/>
          </a:xfrm>
          <a:prstGeom prst="rect">
            <a:avLst/>
          </a:prstGeom>
        </p:spPr>
        <p:txBody>
          <a:bodyPr lIns="0" tIns="0" rIns="0" bIns="0" anchor="b" anchorCtr="0">
            <a:spAutoFit/>
          </a:bodyPr>
          <a:lstStyle>
            <a:lvl1pPr marL="17192" indent="0">
              <a:buNone/>
              <a:defRPr sz="867"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279568" y="806581"/>
            <a:ext cx="9352992" cy="183448"/>
          </a:xfrm>
          <a:prstGeom prst="rect">
            <a:avLst/>
          </a:prstGeom>
        </p:spPr>
        <p:txBody>
          <a:bodyPr lIns="0" tIns="0" rIns="0" bIns="0" anchor="t">
            <a:spAutoFit/>
          </a:bodyPr>
          <a:lstStyle>
            <a:lvl1pPr marL="0" indent="0">
              <a:spcBef>
                <a:spcPts val="0"/>
              </a:spcBef>
              <a:spcAft>
                <a:spcPts val="0"/>
              </a:spcAft>
              <a:buNone/>
              <a:defRPr sz="1192" b="0" baseline="0">
                <a:solidFill>
                  <a:schemeClr val="accent6"/>
                </a:solidFill>
              </a:defRPr>
            </a:lvl1pPr>
            <a:lvl2pPr marL="494924" indent="0">
              <a:buNone/>
              <a:defRPr sz="2167" b="1"/>
            </a:lvl2pPr>
            <a:lvl3pPr marL="989847" indent="0">
              <a:buNone/>
              <a:defRPr sz="1949" b="1"/>
            </a:lvl3pPr>
            <a:lvl4pPr marL="1484769" indent="0">
              <a:buNone/>
              <a:defRPr sz="1733" b="1"/>
            </a:lvl4pPr>
            <a:lvl5pPr marL="1979690" indent="0">
              <a:buNone/>
              <a:defRPr sz="1733" b="1"/>
            </a:lvl5pPr>
            <a:lvl6pPr marL="2474613" indent="0">
              <a:buNone/>
              <a:defRPr sz="1733" b="1"/>
            </a:lvl6pPr>
            <a:lvl7pPr marL="2969537" indent="0">
              <a:buNone/>
              <a:defRPr sz="1733" b="1"/>
            </a:lvl7pPr>
            <a:lvl8pPr marL="3464461" indent="0">
              <a:buNone/>
              <a:defRPr sz="1733" b="1"/>
            </a:lvl8pPr>
            <a:lvl9pPr marL="3959378" indent="0">
              <a:buNone/>
              <a:defRPr sz="1733" b="1"/>
            </a:lvl9pPr>
          </a:lstStyle>
          <a:p>
            <a:pPr lvl="0"/>
            <a:r>
              <a:rPr lang="en-US" dirty="0"/>
              <a:t>Click To Edit Master Text Styles</a:t>
            </a:r>
          </a:p>
        </p:txBody>
      </p:sp>
      <p:sp>
        <p:nvSpPr>
          <p:cNvPr id="4" name="Content Placeholder 3"/>
          <p:cNvSpPr>
            <a:spLocks noGrp="1"/>
          </p:cNvSpPr>
          <p:nvPr>
            <p:ph sz="quarter" idx="17"/>
          </p:nvPr>
        </p:nvSpPr>
        <p:spPr>
          <a:xfrm>
            <a:off x="273448" y="1604453"/>
            <a:ext cx="6045067" cy="1605556"/>
          </a:xfrm>
          <a:prstGeom prst="rect">
            <a:avLst/>
          </a:prstGeom>
        </p:spPr>
        <p:txBody>
          <a:bodyPr lIns="91428" tIns="45714" rIns="91428" bIns="45714">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893549" y="6487759"/>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273456" y="6487759"/>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2928213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2"/>
            <a:ext cx="9906000" cy="1238250"/>
          </a:xfrm>
          <a:prstGeom prst="rect">
            <a:avLst/>
          </a:prstGeom>
        </p:spPr>
      </p:pic>
      <p:sp>
        <p:nvSpPr>
          <p:cNvPr id="6" name="Title 1"/>
          <p:cNvSpPr>
            <a:spLocks noGrp="1"/>
          </p:cNvSpPr>
          <p:nvPr>
            <p:ph type="title"/>
          </p:nvPr>
        </p:nvSpPr>
        <p:spPr>
          <a:xfrm>
            <a:off x="681037" y="365126"/>
            <a:ext cx="6164380" cy="524107"/>
          </a:xfrm>
        </p:spPr>
        <p:txBody>
          <a:bodyPr>
            <a:noAutofit/>
          </a:bodyPr>
          <a:lstStyle>
            <a:lvl1pPr>
              <a:defRPr sz="3200">
                <a:solidFill>
                  <a:schemeClr val="bg1"/>
                </a:solidFill>
              </a:defRPr>
            </a:lvl1pPr>
          </a:lstStyle>
          <a:p>
            <a:r>
              <a:rPr lang="en-US" dirty="0"/>
              <a:t>Click to edit Master title style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2890" y="5240660"/>
            <a:ext cx="1673110" cy="1617340"/>
          </a:xfrm>
          <a:prstGeom prst="rect">
            <a:avLst/>
          </a:prstGeom>
        </p:spPr>
      </p:pic>
      <p:sp>
        <p:nvSpPr>
          <p:cNvPr id="7" name="Footer Placeholder 2"/>
          <p:cNvSpPr>
            <a:spLocks noChangeArrowheads="1"/>
          </p:cNvSpPr>
          <p:nvPr userDrawn="1"/>
        </p:nvSpPr>
        <p:spPr bwMode="auto">
          <a:xfrm>
            <a:off x="677863" y="6413500"/>
            <a:ext cx="7315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zh-CN" sz="1000">
                <a:solidFill>
                  <a:schemeClr val="tx1"/>
                </a:solidFill>
                <a:latin typeface="Montserrat" pitchFamily="50" charset="0"/>
                <a:ea typeface="SimSun" pitchFamily="2" charset="-122"/>
              </a:rPr>
              <a:t>CABA Connected Home  Council (CHC)</a:t>
            </a:r>
          </a:p>
        </p:txBody>
      </p:sp>
    </p:spTree>
    <p:extLst>
      <p:ext uri="{BB962C8B-B14F-4D97-AF65-F5344CB8AC3E}">
        <p14:creationId xmlns:p14="http://schemas.microsoft.com/office/powerpoint/2010/main" val="37811645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7784" y="1600200"/>
            <a:ext cx="4480058" cy="4133851"/>
          </a:xfrm>
        </p:spPr>
        <p:txBody>
          <a:bodyPr/>
          <a:lstStyle>
            <a:lvl1pPr>
              <a:defRPr sz="2275"/>
            </a:lvl1pPr>
            <a:lvl2pPr>
              <a:defRPr sz="1950"/>
            </a:lvl2pPr>
            <a:lvl3pPr>
              <a:defRPr sz="1625"/>
            </a:lvl3pPr>
            <a:lvl4pPr>
              <a:defRPr sz="1462"/>
            </a:lvl4pPr>
            <a:lvl5pPr>
              <a:defRPr sz="1462"/>
            </a:lvl5pPr>
            <a:lvl6pPr>
              <a:defRPr sz="1462"/>
            </a:lvl6pPr>
            <a:lvl7pPr>
              <a:defRPr sz="1462"/>
            </a:lvl7pPr>
            <a:lvl8pPr>
              <a:defRPr sz="1462"/>
            </a:lvl8pPr>
            <a:lvl9pPr>
              <a:defRPr sz="14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2943" y="1600200"/>
            <a:ext cx="4481777" cy="4133851"/>
          </a:xfrm>
        </p:spPr>
        <p:txBody>
          <a:bodyPr/>
          <a:lstStyle>
            <a:lvl1pPr>
              <a:defRPr sz="2275"/>
            </a:lvl1pPr>
            <a:lvl2pPr>
              <a:defRPr sz="1950"/>
            </a:lvl2pPr>
            <a:lvl3pPr>
              <a:defRPr sz="1625"/>
            </a:lvl3pPr>
            <a:lvl4pPr>
              <a:defRPr sz="1462"/>
            </a:lvl4pPr>
            <a:lvl5pPr>
              <a:defRPr sz="1462"/>
            </a:lvl5pPr>
            <a:lvl6pPr>
              <a:defRPr sz="1462"/>
            </a:lvl6pPr>
            <a:lvl7pPr>
              <a:defRPr sz="1462"/>
            </a:lvl7pPr>
            <a:lvl8pPr>
              <a:defRPr sz="1462"/>
            </a:lvl8pPr>
            <a:lvl9pPr>
              <a:defRPr sz="14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988079" y="6453189"/>
            <a:ext cx="2031075" cy="179387"/>
          </a:xfrm>
          <a:prstGeom prst="rect">
            <a:avLst/>
          </a:prstGeom>
          <a:ln/>
        </p:spPr>
        <p:txBody>
          <a:bodyPr/>
          <a:lstStyle>
            <a:lvl1pPr>
              <a:defRPr/>
            </a:lvl1pPr>
          </a:lstStyle>
          <a:p>
            <a:pPr>
              <a:defRPr/>
            </a:pPr>
            <a:r>
              <a:rPr lang="en-US">
                <a:solidFill>
                  <a:srgbClr val="000000"/>
                </a:solidFill>
              </a:rPr>
              <a:t>© Invensys </a:t>
            </a:r>
            <a:fld id="{01DB89CD-02B5-4C28-929C-A0A137985817}" type="datetime1">
              <a:rPr lang="en-US">
                <a:solidFill>
                  <a:srgbClr val="000000"/>
                </a:solidFill>
              </a:rPr>
              <a:pPr>
                <a:defRPr/>
              </a:pPr>
              <a:t>5/1/2020</a:t>
            </a:fld>
            <a:endParaRPr lang="en-US">
              <a:solidFill>
                <a:srgbClr val="000000"/>
              </a:solidFill>
            </a:endParaRPr>
          </a:p>
        </p:txBody>
      </p:sp>
      <p:sp>
        <p:nvSpPr>
          <p:cNvPr id="6" name="Footer Placeholder 5"/>
          <p:cNvSpPr>
            <a:spLocks noGrp="1" noChangeArrowheads="1"/>
          </p:cNvSpPr>
          <p:nvPr>
            <p:ph type="ftr" sz="quarter" idx="11"/>
          </p:nvPr>
        </p:nvSpPr>
        <p:spPr>
          <a:xfrm>
            <a:off x="741231" y="6442855"/>
            <a:ext cx="1196975" cy="200055"/>
          </a:xfrm>
          <a:prstGeom prst="rect">
            <a:avLst/>
          </a:prstGeom>
          <a:ln/>
        </p:spPr>
        <p:txBody>
          <a:bodyPr/>
          <a:lstStyle>
            <a:lvl1pPr>
              <a:defRPr/>
            </a:lvl1pPr>
          </a:lstStyle>
          <a:p>
            <a:pPr>
              <a:defRPr/>
            </a:pPr>
            <a:r>
              <a:rPr lang="en-US">
                <a:solidFill>
                  <a:srgbClr val="000000"/>
                </a:solidFill>
              </a:rPr>
              <a:t>Invensys proprietary &amp; confidential</a:t>
            </a:r>
          </a:p>
        </p:txBody>
      </p:sp>
      <p:sp>
        <p:nvSpPr>
          <p:cNvPr id="7" name="Slide Number Placeholder 6"/>
          <p:cNvSpPr>
            <a:spLocks noGrp="1" noChangeArrowheads="1"/>
          </p:cNvSpPr>
          <p:nvPr>
            <p:ph type="sldNum" sz="quarter" idx="12"/>
          </p:nvPr>
        </p:nvSpPr>
        <p:spPr>
          <a:xfrm>
            <a:off x="467783" y="6462707"/>
            <a:ext cx="233892" cy="100027"/>
          </a:xfrm>
          <a:prstGeom prst="rect">
            <a:avLst/>
          </a:prstGeom>
          <a:ln/>
        </p:spPr>
        <p:txBody>
          <a:bodyPr/>
          <a:lstStyle>
            <a:lvl1pPr>
              <a:defRPr/>
            </a:lvl1pPr>
          </a:lstStyle>
          <a:p>
            <a:pPr>
              <a:defRPr/>
            </a:pPr>
            <a:fld id="{938CEEF0-5C67-4F90-8F52-7A3E8F55105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47842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708909" y="5421739"/>
            <a:ext cx="2923646"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6515237"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79575" y="5421739"/>
            <a:ext cx="6038954"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279574" y="1602699"/>
            <a:ext cx="6038954" cy="3066788"/>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708908" y="1602320"/>
            <a:ext cx="2923646" cy="3050261"/>
          </a:xfrm>
        </p:spPr>
        <p:txBody>
          <a:bodyPr>
            <a:noAutofit/>
          </a:bodyPr>
          <a:lstStyle>
            <a:lvl1pPr>
              <a:defRPr sz="1300"/>
            </a:lvl1pPr>
            <a:lvl2pPr>
              <a:defRPr sz="1192"/>
            </a:lvl2pPr>
            <a:lvl3pPr>
              <a:defRPr sz="1083"/>
            </a:lvl3pPr>
            <a:lvl4pPr>
              <a:defRPr sz="1083"/>
            </a:lvl4pPr>
            <a:lvl5pPr>
              <a:defRPr sz="108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2"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solidFill>
                  <a:srgbClr val="626469"/>
                </a:solidFill>
              </a:rPr>
              <a:t>Confidential Property of Schneider Electric |</a:t>
            </a:r>
          </a:p>
        </p:txBody>
      </p:sp>
      <p:sp>
        <p:nvSpPr>
          <p:cNvPr id="13" name="Text Placeholder 11"/>
          <p:cNvSpPr>
            <a:spLocks noGrp="1"/>
          </p:cNvSpPr>
          <p:nvPr>
            <p:ph type="body" sz="quarter" idx="32"/>
          </p:nvPr>
        </p:nvSpPr>
        <p:spPr>
          <a:xfrm>
            <a:off x="273447" y="306917"/>
            <a:ext cx="9367705" cy="492443"/>
          </a:xfrm>
        </p:spPr>
        <p:txBody>
          <a:bodyPr>
            <a:noAutofit/>
          </a:bodyPr>
          <a:lstStyle>
            <a:lvl1pPr>
              <a:buFontTx/>
              <a:buNone/>
              <a:defRPr sz="26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73447" y="911157"/>
            <a:ext cx="9367705" cy="338555"/>
          </a:xfrm>
        </p:spPr>
        <p:txBody>
          <a:bodyPr>
            <a:noAutofit/>
          </a:bodyPr>
          <a:lstStyle>
            <a:lvl1pPr marL="388419" indent="-371224">
              <a:buFontTx/>
              <a:buNone/>
              <a:defRPr sz="1733" baseline="0">
                <a:solidFill>
                  <a:schemeClr val="accent1"/>
                </a:solidFill>
              </a:defRPr>
            </a:lvl1pPr>
            <a:lvl2pPr marL="441699" indent="-247496">
              <a:buFontTx/>
              <a:buNone/>
              <a:defRPr/>
            </a:lvl2pPr>
            <a:lvl3pPr marL="635917" indent="-247496">
              <a:buFontTx/>
              <a:buNone/>
              <a:defRPr/>
            </a:lvl3pPr>
            <a:lvl4pPr marL="831839" indent="-247496">
              <a:buFontTx/>
              <a:buNone/>
              <a:defRPr/>
            </a:lvl4pPr>
            <a:lvl5pPr marL="1017457" indent="-247496">
              <a:buFontTx/>
              <a:buNone/>
              <a:defRPr/>
            </a:lvl5pPr>
          </a:lstStyle>
          <a:p>
            <a:pPr lvl="0"/>
            <a:r>
              <a:rPr lang="en-US" dirty="0"/>
              <a:t>Click to edit Master text styles</a:t>
            </a:r>
          </a:p>
        </p:txBody>
      </p:sp>
    </p:spTree>
    <p:extLst>
      <p:ext uri="{BB962C8B-B14F-4D97-AF65-F5344CB8AC3E}">
        <p14:creationId xmlns:p14="http://schemas.microsoft.com/office/powerpoint/2010/main" val="8829642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8" name="Content Placeholder 2"/>
          <p:cNvSpPr>
            <a:spLocks noGrp="1"/>
          </p:cNvSpPr>
          <p:nvPr>
            <p:ph sz="quarter" idx="31"/>
          </p:nvPr>
        </p:nvSpPr>
        <p:spPr>
          <a:xfrm>
            <a:off x="279559" y="1604434"/>
            <a:ext cx="9402868" cy="4235452"/>
          </a:xfrm>
        </p:spPr>
        <p:txBody>
          <a:bodyPr wrap="square">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73447" y="306917"/>
            <a:ext cx="9367705" cy="492443"/>
          </a:xfrm>
        </p:spPr>
        <p:txBody>
          <a:bodyPr/>
          <a:lstStyle>
            <a:lvl1pPr>
              <a:buFontTx/>
              <a:buNone/>
              <a:defRPr sz="26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73447" y="911157"/>
            <a:ext cx="9367705" cy="338555"/>
          </a:xfrm>
        </p:spPr>
        <p:txBody>
          <a:bodyPr/>
          <a:lstStyle>
            <a:lvl1pPr marL="388419" indent="-371224">
              <a:buFontTx/>
              <a:buNone/>
              <a:defRPr sz="1733" baseline="0">
                <a:solidFill>
                  <a:schemeClr val="accent1"/>
                </a:solidFill>
              </a:defRPr>
            </a:lvl1pPr>
            <a:lvl2pPr marL="441699" indent="-247496">
              <a:buFontTx/>
              <a:buNone/>
              <a:defRPr/>
            </a:lvl2pPr>
            <a:lvl3pPr marL="635917" indent="-247496">
              <a:buFontTx/>
              <a:buNone/>
              <a:defRPr/>
            </a:lvl3pPr>
            <a:lvl4pPr marL="831839" indent="-247496">
              <a:buFontTx/>
              <a:buNone/>
              <a:defRPr/>
            </a:lvl4pPr>
            <a:lvl5pPr marL="1017457" indent="-247496">
              <a:buFontTx/>
              <a:buNone/>
              <a:defRPr/>
            </a:lvl5pPr>
          </a:lstStyle>
          <a:p>
            <a:pPr lvl="0"/>
            <a:r>
              <a:rPr lang="en-US" dirty="0"/>
              <a:t>Click to edit Master text styles</a:t>
            </a:r>
          </a:p>
        </p:txBody>
      </p:sp>
      <p:sp>
        <p:nvSpPr>
          <p:cNvPr id="7" name="Rectangle 6"/>
          <p:cNvSpPr/>
          <p:nvPr userDrawn="1"/>
        </p:nvSpPr>
        <p:spPr>
          <a:xfrm>
            <a:off x="7688943" y="5999240"/>
            <a:ext cx="2217057" cy="8587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sz="1950">
              <a:solidFill>
                <a:prstClr val="white"/>
              </a:solidFill>
            </a:endParaRPr>
          </a:p>
        </p:txBody>
      </p:sp>
      <p:pic>
        <p:nvPicPr>
          <p:cNvPr id="9" name="Picture 8" descr="schneider_LIO_Life-Green_RGB.png"/>
          <p:cNvPicPr>
            <a:picLocks noChangeAspect="1"/>
          </p:cNvPicPr>
          <p:nvPr userDrawn="1"/>
        </p:nvPicPr>
        <p:blipFill>
          <a:blip r:embed="rId2" cstate="print"/>
          <a:stretch>
            <a:fillRect/>
          </a:stretch>
        </p:blipFill>
        <p:spPr>
          <a:xfrm>
            <a:off x="7354466" y="5993330"/>
            <a:ext cx="2211948" cy="750604"/>
          </a:xfrm>
          <a:prstGeom prst="rect">
            <a:avLst/>
          </a:prstGeom>
          <a:noFill/>
          <a:ln>
            <a:noFill/>
          </a:ln>
        </p:spPr>
      </p:pic>
      <p:sp>
        <p:nvSpPr>
          <p:cNvPr id="11" name="Slide Number Placeholder 5"/>
          <p:cNvSpPr txBox="1">
            <a:spLocks/>
          </p:cNvSpPr>
          <p:nvPr userDrawn="1"/>
        </p:nvSpPr>
        <p:spPr>
          <a:xfrm>
            <a:off x="2086680" y="6332375"/>
            <a:ext cx="569498" cy="100027"/>
          </a:xfrm>
          <a:prstGeom prst="rect">
            <a:avLst/>
          </a:prstGeom>
        </p:spPr>
        <p:txBody>
          <a:bodyPr vert="horz" lIns="0" tIns="0" rIns="0" bIns="0" rtlCol="0" anchor="ctr">
            <a:spAutoFit/>
          </a:bodyPr>
          <a:lstStyle>
            <a:defPPr>
              <a:defRPr lang="en-US"/>
            </a:defPPr>
            <a:lvl1pPr marL="0" algn="l" defTabSz="456918" rtl="0" eaLnBrk="1" latinLnBrk="0" hangingPunct="1">
              <a:defRPr sz="600" kern="1200">
                <a:solidFill>
                  <a:schemeClr val="bg2"/>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r>
              <a:rPr lang="en-US" sz="650">
                <a:solidFill>
                  <a:srgbClr val="3DCD58"/>
                </a:solidFill>
              </a:rPr>
              <a:t>Page </a:t>
            </a:r>
            <a:fld id="{5A9C12DC-491F-9444-86A2-13AC5C62A2FC}" type="slidenum">
              <a:rPr lang="en-US" sz="650" smtClean="0">
                <a:solidFill>
                  <a:srgbClr val="3DCD58"/>
                </a:solidFill>
              </a:rPr>
              <a:pPr/>
              <a:t>‹#›</a:t>
            </a:fld>
            <a:endParaRPr lang="en-US" sz="650" dirty="0">
              <a:solidFill>
                <a:srgbClr val="3DCD58"/>
              </a:solidFill>
            </a:endParaRPr>
          </a:p>
        </p:txBody>
      </p:sp>
      <p:sp>
        <p:nvSpPr>
          <p:cNvPr id="13" name="Footer Placeholder 4"/>
          <p:cNvSpPr txBox="1">
            <a:spLocks/>
          </p:cNvSpPr>
          <p:nvPr userDrawn="1"/>
        </p:nvSpPr>
        <p:spPr>
          <a:xfrm>
            <a:off x="466579" y="6332374"/>
            <a:ext cx="1635581" cy="100027"/>
          </a:xfrm>
          <a:prstGeom prst="rect">
            <a:avLst/>
          </a:prstGeom>
        </p:spPr>
        <p:txBody>
          <a:bodyPr vert="horz" wrap="square" lIns="0" tIns="0" rIns="0" bIns="0" rtlCol="0" anchor="ctr">
            <a:spAutoFit/>
          </a:bodyPr>
          <a:lstStyle>
            <a:defPPr>
              <a:defRPr lang="en-US"/>
            </a:defPPr>
            <a:lvl1pPr marL="0" algn="l" defTabSz="456918" rtl="0" eaLnBrk="1" latinLnBrk="0" hangingPunct="1">
              <a:defRPr sz="600" kern="1200">
                <a:solidFill>
                  <a:schemeClr val="accent1"/>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r>
              <a:rPr lang="en-US" sz="650">
                <a:solidFill>
                  <a:srgbClr val="626469"/>
                </a:solidFill>
              </a:rPr>
              <a:t>Confidential Property of Schneider Electric |</a:t>
            </a:r>
            <a:endParaRPr lang="en-US" sz="650" dirty="0">
              <a:solidFill>
                <a:srgbClr val="626469"/>
              </a:solidFill>
            </a:endParaRPr>
          </a:p>
        </p:txBody>
      </p:sp>
    </p:spTree>
    <p:extLst>
      <p:ext uri="{BB962C8B-B14F-4D97-AF65-F5344CB8AC3E}">
        <p14:creationId xmlns:p14="http://schemas.microsoft.com/office/powerpoint/2010/main" val="26029471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73450" y="5452451"/>
            <a:ext cx="6045066" cy="133434"/>
          </a:xfrm>
          <a:prstGeom prst="rect">
            <a:avLst/>
          </a:prstGeom>
        </p:spPr>
        <p:txBody>
          <a:bodyPr lIns="0" tIns="0" rIns="0" bIns="0" anchor="b" anchorCtr="0">
            <a:spAutoFit/>
          </a:bodyPr>
          <a:lstStyle>
            <a:lvl1pPr marL="17196" indent="0">
              <a:buNone/>
              <a:defRPr sz="867"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273448" y="1604454"/>
            <a:ext cx="6045067" cy="3622711"/>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0"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solidFill>
                  <a:srgbClr val="626469"/>
                </a:solidFill>
              </a:rPr>
              <a:t>Confidential Property of Schneider Electric |</a:t>
            </a:r>
          </a:p>
        </p:txBody>
      </p:sp>
      <p:sp>
        <p:nvSpPr>
          <p:cNvPr id="8" name="Text Placeholder 11"/>
          <p:cNvSpPr>
            <a:spLocks noGrp="1"/>
          </p:cNvSpPr>
          <p:nvPr>
            <p:ph type="body" sz="quarter" idx="32"/>
          </p:nvPr>
        </p:nvSpPr>
        <p:spPr>
          <a:xfrm>
            <a:off x="273447" y="306917"/>
            <a:ext cx="9367705" cy="492443"/>
          </a:xfrm>
        </p:spPr>
        <p:txBody>
          <a:bodyPr/>
          <a:lstStyle>
            <a:lvl1pPr>
              <a:buFontTx/>
              <a:buNone/>
              <a:defRPr sz="26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73447" y="911157"/>
            <a:ext cx="9367705" cy="338555"/>
          </a:xfrm>
        </p:spPr>
        <p:txBody>
          <a:bodyPr/>
          <a:lstStyle>
            <a:lvl1pPr marL="388419" indent="-371224">
              <a:buFontTx/>
              <a:buNone/>
              <a:defRPr sz="1733" baseline="0">
                <a:solidFill>
                  <a:schemeClr val="accent1"/>
                </a:solidFill>
              </a:defRPr>
            </a:lvl1pPr>
            <a:lvl2pPr marL="441699" indent="-247496">
              <a:buFontTx/>
              <a:buNone/>
              <a:defRPr/>
            </a:lvl2pPr>
            <a:lvl3pPr marL="635917" indent="-247496">
              <a:buFontTx/>
              <a:buNone/>
              <a:defRPr/>
            </a:lvl3pPr>
            <a:lvl4pPr marL="831839" indent="-247496">
              <a:buFontTx/>
              <a:buNone/>
              <a:defRPr/>
            </a:lvl4pPr>
            <a:lvl5pPr marL="1017457" indent="-247496">
              <a:buFontTx/>
              <a:buNone/>
              <a:defRPr/>
            </a:lvl5pPr>
          </a:lstStyle>
          <a:p>
            <a:pPr lvl="0"/>
            <a:r>
              <a:rPr lang="en-US" dirty="0"/>
              <a:t>Click to edit Master text styles</a:t>
            </a:r>
          </a:p>
        </p:txBody>
      </p:sp>
    </p:spTree>
    <p:extLst>
      <p:ext uri="{BB962C8B-B14F-4D97-AF65-F5344CB8AC3E}">
        <p14:creationId xmlns:p14="http://schemas.microsoft.com/office/powerpoint/2010/main" val="31798062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68022" y="4049949"/>
            <a:ext cx="6038954" cy="1961971"/>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hasCustomPrompt="1"/>
          </p:nvPr>
        </p:nvSpPr>
        <p:spPr>
          <a:xfrm>
            <a:off x="273464" y="3566415"/>
            <a:ext cx="6038954"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0" hasCustomPrompt="1"/>
          </p:nvPr>
        </p:nvSpPr>
        <p:spPr>
          <a:xfrm>
            <a:off x="279577" y="6092991"/>
            <a:ext cx="6038954"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23"/>
          </p:nvPr>
        </p:nvSpPr>
        <p:spPr>
          <a:xfrm>
            <a:off x="268693" y="1618082"/>
            <a:ext cx="6038954" cy="1827871"/>
          </a:xfrm>
        </p:spPr>
        <p:txBody>
          <a:bodyPr>
            <a:noAutofit/>
          </a:bodyPr>
          <a:lstStyle>
            <a:lvl1pPr>
              <a:defRPr sz="1517"/>
            </a:lvl1pPr>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3"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solidFill>
                  <a:srgbClr val="626469"/>
                </a:solidFill>
              </a:rPr>
              <a:t>Confidential Property of Schneider Electric |</a:t>
            </a:r>
          </a:p>
        </p:txBody>
      </p:sp>
      <p:sp>
        <p:nvSpPr>
          <p:cNvPr id="14" name="Text Placeholder 11"/>
          <p:cNvSpPr>
            <a:spLocks noGrp="1"/>
          </p:cNvSpPr>
          <p:nvPr>
            <p:ph type="body" sz="quarter" idx="32"/>
          </p:nvPr>
        </p:nvSpPr>
        <p:spPr>
          <a:xfrm>
            <a:off x="273447" y="306917"/>
            <a:ext cx="9367705" cy="492443"/>
          </a:xfrm>
        </p:spPr>
        <p:txBody>
          <a:bodyPr>
            <a:noAutofit/>
          </a:bodyPr>
          <a:lstStyle>
            <a:lvl1pPr>
              <a:buFontTx/>
              <a:buNone/>
              <a:defRPr sz="26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73447" y="911157"/>
            <a:ext cx="9367705" cy="338555"/>
          </a:xfrm>
        </p:spPr>
        <p:txBody>
          <a:bodyPr>
            <a:noAutofit/>
          </a:bodyPr>
          <a:lstStyle>
            <a:lvl1pPr marL="388419" indent="-371224">
              <a:buFontTx/>
              <a:buNone/>
              <a:defRPr sz="1733" baseline="0">
                <a:solidFill>
                  <a:schemeClr val="accent1"/>
                </a:solidFill>
              </a:defRPr>
            </a:lvl1pPr>
            <a:lvl2pPr marL="441699" indent="-247496">
              <a:buFontTx/>
              <a:buNone/>
              <a:defRPr/>
            </a:lvl2pPr>
            <a:lvl3pPr marL="635917" indent="-247496">
              <a:buFontTx/>
              <a:buNone/>
              <a:defRPr/>
            </a:lvl3pPr>
            <a:lvl4pPr marL="831839" indent="-247496">
              <a:buFontTx/>
              <a:buNone/>
              <a:defRPr/>
            </a:lvl4pPr>
            <a:lvl5pPr marL="1017457" indent="-247496">
              <a:buFontTx/>
              <a:buNone/>
              <a:defRPr/>
            </a:lvl5pPr>
          </a:lstStyle>
          <a:p>
            <a:pPr lvl="0"/>
            <a:r>
              <a:rPr lang="en-US" dirty="0"/>
              <a:t>Click to edit Master text styles</a:t>
            </a:r>
          </a:p>
        </p:txBody>
      </p:sp>
    </p:spTree>
    <p:extLst>
      <p:ext uri="{BB962C8B-B14F-4D97-AF65-F5344CB8AC3E}">
        <p14:creationId xmlns:p14="http://schemas.microsoft.com/office/powerpoint/2010/main" val="28417810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5162050" y="1604453"/>
            <a:ext cx="4520377" cy="3614751"/>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5190332" y="5421739"/>
            <a:ext cx="4442224"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273448" y="5421739"/>
            <a:ext cx="4526490"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268176" y="1612414"/>
            <a:ext cx="4520377" cy="3614751"/>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1"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solidFill>
                  <a:srgbClr val="626469"/>
                </a:solidFill>
              </a:rPr>
              <a:t>Confidential Property of Schneider Electric |</a:t>
            </a:r>
          </a:p>
        </p:txBody>
      </p:sp>
      <p:sp>
        <p:nvSpPr>
          <p:cNvPr id="13" name="Text Placeholder 11"/>
          <p:cNvSpPr>
            <a:spLocks noGrp="1"/>
          </p:cNvSpPr>
          <p:nvPr>
            <p:ph type="body" sz="quarter" idx="32"/>
          </p:nvPr>
        </p:nvSpPr>
        <p:spPr>
          <a:xfrm>
            <a:off x="273447" y="306917"/>
            <a:ext cx="9367705" cy="492443"/>
          </a:xfrm>
        </p:spPr>
        <p:txBody>
          <a:bodyPr>
            <a:noAutofit/>
          </a:bodyPr>
          <a:lstStyle>
            <a:lvl1pPr>
              <a:buFontTx/>
              <a:buNone/>
              <a:defRPr sz="26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73447" y="911157"/>
            <a:ext cx="9367705" cy="338555"/>
          </a:xfrm>
        </p:spPr>
        <p:txBody>
          <a:bodyPr>
            <a:noAutofit/>
          </a:bodyPr>
          <a:lstStyle>
            <a:lvl1pPr marL="388419" indent="-371224">
              <a:buFontTx/>
              <a:buNone/>
              <a:defRPr sz="1733" baseline="0">
                <a:solidFill>
                  <a:schemeClr val="accent1"/>
                </a:solidFill>
              </a:defRPr>
            </a:lvl1pPr>
            <a:lvl2pPr marL="441699" indent="-247496">
              <a:buFontTx/>
              <a:buNone/>
              <a:defRPr/>
            </a:lvl2pPr>
            <a:lvl3pPr marL="635917" indent="-247496">
              <a:buFontTx/>
              <a:buNone/>
              <a:defRPr/>
            </a:lvl3pPr>
            <a:lvl4pPr marL="831839" indent="-247496">
              <a:buFontTx/>
              <a:buNone/>
              <a:defRPr/>
            </a:lvl4pPr>
            <a:lvl5pPr marL="1017457" indent="-247496">
              <a:buFontTx/>
              <a:buNone/>
              <a:defRPr/>
            </a:lvl5pPr>
          </a:lstStyle>
          <a:p>
            <a:pPr lvl="0"/>
            <a:r>
              <a:rPr lang="en-US" dirty="0"/>
              <a:t>Click to edit Master text styles</a:t>
            </a:r>
          </a:p>
        </p:txBody>
      </p:sp>
    </p:spTree>
    <p:extLst>
      <p:ext uri="{BB962C8B-B14F-4D97-AF65-F5344CB8AC3E}">
        <p14:creationId xmlns:p14="http://schemas.microsoft.com/office/powerpoint/2010/main" val="1990578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5162050" y="1604454"/>
            <a:ext cx="4520377" cy="3650737"/>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5190332" y="5421739"/>
            <a:ext cx="4442224"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273464" y="5421739"/>
            <a:ext cx="4526491"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4928861"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62077" y="1604456"/>
            <a:ext cx="4526491" cy="3650737"/>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5"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solidFill>
                  <a:srgbClr val="626469"/>
                </a:solidFill>
              </a:rPr>
              <a:t>Confidential Property of Schneider Electric |</a:t>
            </a:r>
          </a:p>
        </p:txBody>
      </p:sp>
      <p:sp>
        <p:nvSpPr>
          <p:cNvPr id="17" name="Text Placeholder 11"/>
          <p:cNvSpPr>
            <a:spLocks noGrp="1"/>
          </p:cNvSpPr>
          <p:nvPr>
            <p:ph type="body" sz="quarter" idx="32"/>
          </p:nvPr>
        </p:nvSpPr>
        <p:spPr>
          <a:xfrm>
            <a:off x="273447" y="306917"/>
            <a:ext cx="9367705" cy="492443"/>
          </a:xfrm>
        </p:spPr>
        <p:txBody>
          <a:bodyPr>
            <a:noAutofit/>
          </a:bodyPr>
          <a:lstStyle>
            <a:lvl1pPr>
              <a:buFontTx/>
              <a:buNone/>
              <a:defRPr sz="26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73447" y="911157"/>
            <a:ext cx="9367705" cy="338555"/>
          </a:xfrm>
        </p:spPr>
        <p:txBody>
          <a:bodyPr>
            <a:noAutofit/>
          </a:bodyPr>
          <a:lstStyle>
            <a:lvl1pPr marL="388419" indent="-371224">
              <a:buFontTx/>
              <a:buNone/>
              <a:defRPr sz="1733" baseline="0">
                <a:solidFill>
                  <a:schemeClr val="accent1"/>
                </a:solidFill>
              </a:defRPr>
            </a:lvl1pPr>
            <a:lvl2pPr marL="441699" indent="-247496">
              <a:buFontTx/>
              <a:buNone/>
              <a:defRPr/>
            </a:lvl2pPr>
            <a:lvl3pPr marL="635917" indent="-247496">
              <a:buFontTx/>
              <a:buNone/>
              <a:defRPr/>
            </a:lvl3pPr>
            <a:lvl4pPr marL="831839" indent="-247496">
              <a:buFontTx/>
              <a:buNone/>
              <a:defRPr/>
            </a:lvl4pPr>
            <a:lvl5pPr marL="1017457" indent="-247496">
              <a:buFontTx/>
              <a:buNone/>
              <a:defRPr/>
            </a:lvl5pPr>
          </a:lstStyle>
          <a:p>
            <a:pPr lvl="0"/>
            <a:r>
              <a:rPr lang="en-US" dirty="0"/>
              <a:t>Click to edit Master text styles</a:t>
            </a:r>
          </a:p>
        </p:txBody>
      </p:sp>
    </p:spTree>
    <p:extLst>
      <p:ext uri="{BB962C8B-B14F-4D97-AF65-F5344CB8AC3E}">
        <p14:creationId xmlns:p14="http://schemas.microsoft.com/office/powerpoint/2010/main" val="26621128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69257" y="3628692"/>
            <a:ext cx="9352992" cy="133434"/>
          </a:xfrm>
          <a:prstGeom prst="rect">
            <a:avLst/>
          </a:prstGeom>
        </p:spPr>
        <p:txBody>
          <a:bodyPr lIns="0" tIns="0" rIns="0" bIns="0" anchor="b" anchorCtr="0">
            <a:spAutoFit/>
          </a:bodyPr>
          <a:lstStyle>
            <a:lvl1pPr marL="17196" indent="0">
              <a:buNone/>
              <a:defRPr sz="867" baseline="0">
                <a:solidFill>
                  <a:srgbClr val="8E8F93"/>
                </a:solidFill>
              </a:defRPr>
            </a:lvl1pPr>
          </a:lstStyle>
          <a:p>
            <a:pPr lvl="0"/>
            <a:r>
              <a:rPr lang="en-US" dirty="0"/>
              <a:t>Optional description / context goes here</a:t>
            </a:r>
          </a:p>
        </p:txBody>
      </p:sp>
      <p:sp>
        <p:nvSpPr>
          <p:cNvPr id="11" name="Text Placeholder 11"/>
          <p:cNvSpPr>
            <a:spLocks noGrp="1"/>
          </p:cNvSpPr>
          <p:nvPr>
            <p:ph type="body" sz="quarter" idx="13" hasCustomPrompt="1"/>
          </p:nvPr>
        </p:nvSpPr>
        <p:spPr>
          <a:xfrm>
            <a:off x="5190332" y="5884191"/>
            <a:ext cx="4442224"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15" name="Text Placeholder 11"/>
          <p:cNvSpPr>
            <a:spLocks noGrp="1"/>
          </p:cNvSpPr>
          <p:nvPr>
            <p:ph type="body" sz="quarter" idx="16" hasCustomPrompt="1"/>
          </p:nvPr>
        </p:nvSpPr>
        <p:spPr>
          <a:xfrm>
            <a:off x="274403" y="5884191"/>
            <a:ext cx="4436110"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5" name="Content Placeholder 4"/>
          <p:cNvSpPr>
            <a:spLocks noGrp="1"/>
          </p:cNvSpPr>
          <p:nvPr>
            <p:ph sz="quarter" idx="24"/>
          </p:nvPr>
        </p:nvSpPr>
        <p:spPr>
          <a:xfrm>
            <a:off x="267186" y="1597697"/>
            <a:ext cx="9365366" cy="1848257"/>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269243" y="3876577"/>
            <a:ext cx="4436110" cy="1963307"/>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5190332" y="3876577"/>
            <a:ext cx="4442224" cy="1963307"/>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6"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solidFill>
                  <a:srgbClr val="626469"/>
                </a:solidFill>
              </a:rPr>
              <a:t>Confidential Property of Schneider Electric |</a:t>
            </a:r>
          </a:p>
        </p:txBody>
      </p:sp>
      <p:sp>
        <p:nvSpPr>
          <p:cNvPr id="17" name="Text Placeholder 11"/>
          <p:cNvSpPr>
            <a:spLocks noGrp="1"/>
          </p:cNvSpPr>
          <p:nvPr>
            <p:ph type="body" sz="quarter" idx="32"/>
          </p:nvPr>
        </p:nvSpPr>
        <p:spPr>
          <a:xfrm>
            <a:off x="273447" y="306917"/>
            <a:ext cx="9367705" cy="492443"/>
          </a:xfrm>
        </p:spPr>
        <p:txBody>
          <a:bodyPr>
            <a:noAutofit/>
          </a:bodyPr>
          <a:lstStyle>
            <a:lvl1pPr>
              <a:buFontTx/>
              <a:buNone/>
              <a:defRPr sz="26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73447" y="911157"/>
            <a:ext cx="9367705" cy="338555"/>
          </a:xfrm>
        </p:spPr>
        <p:txBody>
          <a:bodyPr>
            <a:noAutofit/>
          </a:bodyPr>
          <a:lstStyle>
            <a:lvl1pPr marL="388419" indent="-371224">
              <a:buFontTx/>
              <a:buNone/>
              <a:defRPr sz="1733" baseline="0">
                <a:solidFill>
                  <a:schemeClr val="accent1"/>
                </a:solidFill>
              </a:defRPr>
            </a:lvl1pPr>
            <a:lvl2pPr marL="441699" indent="-247496">
              <a:buFontTx/>
              <a:buNone/>
              <a:defRPr/>
            </a:lvl2pPr>
            <a:lvl3pPr marL="635917" indent="-247496">
              <a:buFontTx/>
              <a:buNone/>
              <a:defRPr/>
            </a:lvl3pPr>
            <a:lvl4pPr marL="831839" indent="-247496">
              <a:buFontTx/>
              <a:buNone/>
              <a:defRPr/>
            </a:lvl4pPr>
            <a:lvl5pPr marL="1017457" indent="-247496">
              <a:buFontTx/>
              <a:buNone/>
              <a:defRPr/>
            </a:lvl5pPr>
          </a:lstStyle>
          <a:p>
            <a:pPr lvl="0"/>
            <a:r>
              <a:rPr lang="en-US" dirty="0"/>
              <a:t>Click to edit Master text styles</a:t>
            </a:r>
          </a:p>
        </p:txBody>
      </p:sp>
    </p:spTree>
    <p:extLst>
      <p:ext uri="{BB962C8B-B14F-4D97-AF65-F5344CB8AC3E}">
        <p14:creationId xmlns:p14="http://schemas.microsoft.com/office/powerpoint/2010/main" val="36341329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73464" y="5421739"/>
            <a:ext cx="2902134"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708925" y="5421739"/>
            <a:ext cx="2973519"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501935" y="5421739"/>
            <a:ext cx="2944359"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73449" y="1590357"/>
            <a:ext cx="2923644" cy="3555639"/>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501935" y="1590337"/>
            <a:ext cx="2944359" cy="3559419"/>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708925" y="1590337"/>
            <a:ext cx="2973519" cy="3559419"/>
          </a:xfrm>
        </p:spPr>
        <p:txBody>
          <a:bodyPr>
            <a:noAutofit/>
          </a:bodyPr>
          <a:lstStyle>
            <a:lvl1pPr>
              <a:defRPr sz="151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4"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solidFill>
                  <a:srgbClr val="626469"/>
                </a:solidFill>
              </a:rPr>
              <a:t>Confidential Property of Schneider Electric |</a:t>
            </a:r>
          </a:p>
        </p:txBody>
      </p:sp>
      <p:sp>
        <p:nvSpPr>
          <p:cNvPr id="13" name="Text Placeholder 11"/>
          <p:cNvSpPr>
            <a:spLocks noGrp="1"/>
          </p:cNvSpPr>
          <p:nvPr>
            <p:ph type="body" sz="quarter" idx="35"/>
          </p:nvPr>
        </p:nvSpPr>
        <p:spPr>
          <a:xfrm>
            <a:off x="273447" y="306917"/>
            <a:ext cx="9408980" cy="492443"/>
          </a:xfrm>
        </p:spPr>
        <p:txBody>
          <a:bodyPr>
            <a:noAutofit/>
          </a:bodyPr>
          <a:lstStyle>
            <a:lvl1pPr>
              <a:buFontTx/>
              <a:buNone/>
              <a:defRPr sz="26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73447" y="911157"/>
            <a:ext cx="9408980" cy="338555"/>
          </a:xfrm>
        </p:spPr>
        <p:txBody>
          <a:bodyPr>
            <a:noAutofit/>
          </a:bodyPr>
          <a:lstStyle>
            <a:lvl1pPr marL="388419" indent="-371224">
              <a:buFontTx/>
              <a:buNone/>
              <a:defRPr sz="1733" baseline="0">
                <a:solidFill>
                  <a:schemeClr val="accent1"/>
                </a:solidFill>
              </a:defRPr>
            </a:lvl1pPr>
            <a:lvl2pPr marL="441699" indent="-247496">
              <a:buFontTx/>
              <a:buNone/>
              <a:defRPr/>
            </a:lvl2pPr>
            <a:lvl3pPr marL="635917" indent="-247496">
              <a:buFontTx/>
              <a:buNone/>
              <a:defRPr/>
            </a:lvl3pPr>
            <a:lvl4pPr marL="831839" indent="-247496">
              <a:buFontTx/>
              <a:buNone/>
              <a:defRPr/>
            </a:lvl4pPr>
            <a:lvl5pPr marL="1017457" indent="-247496">
              <a:buFontTx/>
              <a:buNone/>
              <a:defRPr/>
            </a:lvl5pPr>
          </a:lstStyle>
          <a:p>
            <a:pPr lvl="0"/>
            <a:r>
              <a:rPr lang="en-US" dirty="0"/>
              <a:t>Click to edit Master text styles</a:t>
            </a:r>
          </a:p>
        </p:txBody>
      </p:sp>
    </p:spTree>
    <p:extLst>
      <p:ext uri="{BB962C8B-B14F-4D97-AF65-F5344CB8AC3E}">
        <p14:creationId xmlns:p14="http://schemas.microsoft.com/office/powerpoint/2010/main" val="41731345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73464" y="5421739"/>
            <a:ext cx="2902134"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708925" y="5421739"/>
            <a:ext cx="2973519"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501935" y="5421739"/>
            <a:ext cx="2944359"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73449" y="1590357"/>
            <a:ext cx="2923644" cy="355563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501935" y="1590337"/>
            <a:ext cx="2944359"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708925" y="1590337"/>
            <a:ext cx="2973519"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4"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solidFill>
                  <a:srgbClr val="626469"/>
                </a:solidFill>
              </a:rPr>
              <a:t>Confidential Property of Schneider Electric |</a:t>
            </a:r>
          </a:p>
        </p:txBody>
      </p:sp>
      <p:sp>
        <p:nvSpPr>
          <p:cNvPr id="13" name="Text Placeholder 11"/>
          <p:cNvSpPr>
            <a:spLocks noGrp="1"/>
          </p:cNvSpPr>
          <p:nvPr>
            <p:ph type="body" sz="quarter" idx="35"/>
          </p:nvPr>
        </p:nvSpPr>
        <p:spPr>
          <a:xfrm>
            <a:off x="273447" y="306917"/>
            <a:ext cx="9408980" cy="492443"/>
          </a:xfrm>
        </p:spPr>
        <p:txBody>
          <a:bodyPr>
            <a:noAutofit/>
          </a:bodyPr>
          <a:lstStyle>
            <a:lvl1pPr>
              <a:buFontTx/>
              <a:buNone/>
              <a:defRPr sz="26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73447" y="911157"/>
            <a:ext cx="9408980" cy="338555"/>
          </a:xfrm>
        </p:spPr>
        <p:txBody>
          <a:bodyPr>
            <a:noAutofit/>
          </a:bodyPr>
          <a:lstStyle>
            <a:lvl1pPr marL="388419" indent="-371224">
              <a:buFontTx/>
              <a:buNone/>
              <a:defRPr sz="1733" baseline="0">
                <a:solidFill>
                  <a:schemeClr val="accent1"/>
                </a:solidFill>
              </a:defRPr>
            </a:lvl1pPr>
            <a:lvl2pPr marL="441699" indent="-247496">
              <a:buFontTx/>
              <a:buNone/>
              <a:defRPr/>
            </a:lvl2pPr>
            <a:lvl3pPr marL="635917" indent="-247496">
              <a:buFontTx/>
              <a:buNone/>
              <a:defRPr/>
            </a:lvl3pPr>
            <a:lvl4pPr marL="831839" indent="-247496">
              <a:buFontTx/>
              <a:buNone/>
              <a:defRPr/>
            </a:lvl4pPr>
            <a:lvl5pPr marL="1017457" indent="-247496">
              <a:buFontTx/>
              <a:buNone/>
              <a:defRPr/>
            </a:lvl5pPr>
          </a:lstStyle>
          <a:p>
            <a:pPr lvl="0"/>
            <a:r>
              <a:rPr lang="en-US" dirty="0"/>
              <a:t>Click to edit Master text styles</a:t>
            </a:r>
          </a:p>
        </p:txBody>
      </p:sp>
      <p:cxnSp>
        <p:nvCxnSpPr>
          <p:cNvPr id="16" name="Straight Connector 15"/>
          <p:cNvCxnSpPr/>
          <p:nvPr userDrawn="1"/>
        </p:nvCxnSpPr>
        <p:spPr>
          <a:xfrm>
            <a:off x="3342802"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582659"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7029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2"/>
            <a:ext cx="9906000" cy="1238250"/>
          </a:xfrm>
          <a:prstGeom prst="rect">
            <a:avLst/>
          </a:prstGeom>
        </p:spPr>
      </p:pic>
      <p:sp>
        <p:nvSpPr>
          <p:cNvPr id="8" name="Content Placeholder 2"/>
          <p:cNvSpPr>
            <a:spLocks noGrp="1"/>
          </p:cNvSpPr>
          <p:nvPr>
            <p:ph sz="half" idx="1"/>
          </p:nvPr>
        </p:nvSpPr>
        <p:spPr>
          <a:xfrm>
            <a:off x="681037" y="2110500"/>
            <a:ext cx="8542636" cy="4192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sz="quarter" idx="12" hasCustomPrompt="1"/>
          </p:nvPr>
        </p:nvSpPr>
        <p:spPr>
          <a:xfrm>
            <a:off x="682328" y="1359323"/>
            <a:ext cx="854134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12" name="Title 1"/>
          <p:cNvSpPr>
            <a:spLocks noGrp="1"/>
          </p:cNvSpPr>
          <p:nvPr>
            <p:ph type="title"/>
          </p:nvPr>
        </p:nvSpPr>
        <p:spPr>
          <a:xfrm>
            <a:off x="681037" y="365126"/>
            <a:ext cx="6164380" cy="524107"/>
          </a:xfrm>
        </p:spPr>
        <p:txBody>
          <a:bodyPr>
            <a:noAutofit/>
          </a:bodyPr>
          <a:lstStyle>
            <a:lvl1pPr>
              <a:defRPr sz="3200">
                <a:solidFill>
                  <a:schemeClr val="bg1"/>
                </a:solidFill>
              </a:defRPr>
            </a:lvl1pPr>
          </a:lstStyle>
          <a:p>
            <a:r>
              <a:rPr lang="en-US" dirty="0"/>
              <a:t>Click to edit Master title style</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2890" y="5240660"/>
            <a:ext cx="1673110" cy="1617340"/>
          </a:xfrm>
          <a:prstGeom prst="rect">
            <a:avLst/>
          </a:prstGeom>
        </p:spPr>
      </p:pic>
      <p:sp>
        <p:nvSpPr>
          <p:cNvPr id="10" name="Footer Placeholder 2"/>
          <p:cNvSpPr>
            <a:spLocks noChangeArrowheads="1"/>
          </p:cNvSpPr>
          <p:nvPr userDrawn="1"/>
        </p:nvSpPr>
        <p:spPr bwMode="auto">
          <a:xfrm>
            <a:off x="677863" y="6413500"/>
            <a:ext cx="7315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zh-CN" sz="1000" dirty="0">
                <a:solidFill>
                  <a:schemeClr val="tx1"/>
                </a:solidFill>
                <a:latin typeface="Montserrat" pitchFamily="50" charset="0"/>
                <a:ea typeface="SimSun" pitchFamily="2" charset="-122"/>
              </a:rPr>
              <a:t>CABA Connected Home  Council (CHC)</a:t>
            </a:r>
          </a:p>
        </p:txBody>
      </p:sp>
    </p:spTree>
    <p:extLst>
      <p:ext uri="{BB962C8B-B14F-4D97-AF65-F5344CB8AC3E}">
        <p14:creationId xmlns:p14="http://schemas.microsoft.com/office/powerpoint/2010/main" val="1645623059"/>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73449" y="1604437"/>
            <a:ext cx="9359106" cy="184149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273463" y="3829388"/>
            <a:ext cx="2907104"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3501949" y="3829388"/>
            <a:ext cx="2902134"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6708924" y="3829388"/>
            <a:ext cx="2902134"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279576" y="3507671"/>
            <a:ext cx="9352992"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273464" y="5835019"/>
            <a:ext cx="2907104"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6708924" y="5835019"/>
            <a:ext cx="2902134"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3501949" y="5835019"/>
            <a:ext cx="2902134" cy="164148"/>
          </a:xfrm>
          <a:prstGeom prst="rect">
            <a:avLst/>
          </a:prstGeom>
        </p:spPr>
        <p:txBody>
          <a:bodyPr lIns="0" tIns="0" rIns="0" bIns="0" anchor="b" anchorCtr="0">
            <a:noAutofit/>
          </a:bodyPr>
          <a:lstStyle>
            <a:lvl1pPr marL="17196" indent="0">
              <a:buNone/>
              <a:defRPr sz="867" baseline="0">
                <a:solidFill>
                  <a:srgbClr val="8E8F93"/>
                </a:solidFill>
              </a:defRPr>
            </a:lvl1pPr>
          </a:lstStyle>
          <a:p>
            <a:pPr lvl="0"/>
            <a:r>
              <a:rPr lang="en-US" dirty="0"/>
              <a:t>Optional description / context goes here</a:t>
            </a:r>
          </a:p>
        </p:txBody>
      </p:sp>
      <p:sp>
        <p:nvSpPr>
          <p:cNvPr id="17"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20"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solidFill>
                  <a:srgbClr val="626469"/>
                </a:solidFill>
              </a:rPr>
              <a:t>Confidential Property of Schneider Electric |</a:t>
            </a:r>
          </a:p>
        </p:txBody>
      </p:sp>
      <p:sp>
        <p:nvSpPr>
          <p:cNvPr id="21" name="Text Placeholder 11"/>
          <p:cNvSpPr>
            <a:spLocks noGrp="1"/>
          </p:cNvSpPr>
          <p:nvPr>
            <p:ph type="body" sz="quarter" idx="36"/>
          </p:nvPr>
        </p:nvSpPr>
        <p:spPr>
          <a:xfrm>
            <a:off x="273447" y="306917"/>
            <a:ext cx="9367705" cy="492443"/>
          </a:xfrm>
        </p:spPr>
        <p:txBody>
          <a:bodyPr>
            <a:noAutofit/>
          </a:bodyPr>
          <a:lstStyle>
            <a:lvl1pPr>
              <a:buFontTx/>
              <a:buNone/>
              <a:defRPr sz="26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273447" y="911157"/>
            <a:ext cx="9367705" cy="338555"/>
          </a:xfrm>
        </p:spPr>
        <p:txBody>
          <a:bodyPr>
            <a:noAutofit/>
          </a:bodyPr>
          <a:lstStyle>
            <a:lvl1pPr marL="388419" indent="-371224">
              <a:buFontTx/>
              <a:buNone/>
              <a:defRPr sz="1733" baseline="0">
                <a:solidFill>
                  <a:schemeClr val="accent1"/>
                </a:solidFill>
              </a:defRPr>
            </a:lvl1pPr>
            <a:lvl2pPr marL="441699" indent="-247496">
              <a:buFontTx/>
              <a:buNone/>
              <a:defRPr/>
            </a:lvl2pPr>
            <a:lvl3pPr marL="635917" indent="-247496">
              <a:buFontTx/>
              <a:buNone/>
              <a:defRPr/>
            </a:lvl3pPr>
            <a:lvl4pPr marL="831839" indent="-247496">
              <a:buFontTx/>
              <a:buNone/>
              <a:defRPr/>
            </a:lvl4pPr>
            <a:lvl5pPr marL="1017457" indent="-247496">
              <a:buFontTx/>
              <a:buNone/>
              <a:defRPr/>
            </a:lvl5pPr>
          </a:lstStyle>
          <a:p>
            <a:pPr lvl="0"/>
            <a:r>
              <a:rPr lang="en-US" dirty="0"/>
              <a:t>Click to edit Master text styles</a:t>
            </a:r>
          </a:p>
        </p:txBody>
      </p:sp>
    </p:spTree>
    <p:extLst>
      <p:ext uri="{BB962C8B-B14F-4D97-AF65-F5344CB8AC3E}">
        <p14:creationId xmlns:p14="http://schemas.microsoft.com/office/powerpoint/2010/main" val="25451144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21"/>
            <a:ext cx="9906000" cy="17015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8996" tIns="49498" rIns="98996" bIns="49498" rtlCol="0" anchor="ctr"/>
          <a:lstStyle/>
          <a:p>
            <a:pPr algn="ctr"/>
            <a:endParaRPr lang="en-US" sz="1950">
              <a:solidFill>
                <a:prstClr val="white"/>
              </a:solidFill>
            </a:endParaRPr>
          </a:p>
        </p:txBody>
      </p:sp>
      <p:sp>
        <p:nvSpPr>
          <p:cNvPr id="5" name="Content Placeholder 4"/>
          <p:cNvSpPr>
            <a:spLocks noGrp="1"/>
          </p:cNvSpPr>
          <p:nvPr>
            <p:ph sz="quarter" idx="32"/>
          </p:nvPr>
        </p:nvSpPr>
        <p:spPr>
          <a:xfrm>
            <a:off x="273449" y="2314500"/>
            <a:ext cx="9359106" cy="3525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20"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solidFill>
                  <a:srgbClr val="626469"/>
                </a:solidFill>
              </a:rPr>
              <a:t>Confidential Property of Schneider Electric |</a:t>
            </a:r>
          </a:p>
        </p:txBody>
      </p:sp>
      <p:sp>
        <p:nvSpPr>
          <p:cNvPr id="22" name="Rectangle 21"/>
          <p:cNvSpPr/>
          <p:nvPr userDrawn="1"/>
        </p:nvSpPr>
        <p:spPr>
          <a:xfrm>
            <a:off x="0" y="1473776"/>
            <a:ext cx="9906000" cy="49571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8996" tIns="49498" rIns="98996" bIns="49498" rtlCol="0" anchor="ctr"/>
          <a:lstStyle/>
          <a:p>
            <a:pPr algn="ctr"/>
            <a:endParaRPr lang="en-US" sz="1950">
              <a:solidFill>
                <a:prstClr val="white"/>
              </a:solidFill>
            </a:endParaRPr>
          </a:p>
        </p:txBody>
      </p:sp>
      <p:sp>
        <p:nvSpPr>
          <p:cNvPr id="15" name="Text Placeholder 11"/>
          <p:cNvSpPr>
            <a:spLocks noGrp="1"/>
          </p:cNvSpPr>
          <p:nvPr>
            <p:ph type="body" sz="quarter" idx="33"/>
          </p:nvPr>
        </p:nvSpPr>
        <p:spPr>
          <a:xfrm>
            <a:off x="273447" y="306917"/>
            <a:ext cx="9367705" cy="492443"/>
          </a:xfrm>
        </p:spPr>
        <p:txBody>
          <a:bodyPr>
            <a:noAutofit/>
          </a:bodyPr>
          <a:lstStyle>
            <a:lvl1pPr>
              <a:buFontTx/>
              <a:buNone/>
              <a:defRPr sz="26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273447" y="911157"/>
            <a:ext cx="9367705" cy="338555"/>
          </a:xfrm>
        </p:spPr>
        <p:txBody>
          <a:bodyPr>
            <a:noAutofit/>
          </a:bodyPr>
          <a:lstStyle>
            <a:lvl1pPr marL="388419" indent="-371224">
              <a:buFontTx/>
              <a:buNone/>
              <a:defRPr sz="1733">
                <a:solidFill>
                  <a:schemeClr val="bg1"/>
                </a:solidFill>
              </a:defRPr>
            </a:lvl1pPr>
            <a:lvl2pPr marL="441699" indent="-247496">
              <a:buFontTx/>
              <a:buNone/>
              <a:defRPr/>
            </a:lvl2pPr>
            <a:lvl3pPr marL="635917" indent="-247496">
              <a:buFontTx/>
              <a:buNone/>
              <a:defRPr/>
            </a:lvl3pPr>
            <a:lvl4pPr marL="831839" indent="-247496">
              <a:buFontTx/>
              <a:buNone/>
              <a:defRPr/>
            </a:lvl4pPr>
            <a:lvl5pPr marL="1017457" indent="-247496">
              <a:buFontTx/>
              <a:buNone/>
              <a:defRPr/>
            </a:lvl5pPr>
          </a:lstStyle>
          <a:p>
            <a:pPr lvl="0"/>
            <a:r>
              <a:rPr lang="en-US" dirty="0"/>
              <a:t>Click to edit Master text styles</a:t>
            </a:r>
          </a:p>
        </p:txBody>
      </p:sp>
    </p:spTree>
    <p:extLst>
      <p:ext uri="{BB962C8B-B14F-4D97-AF65-F5344CB8AC3E}">
        <p14:creationId xmlns:p14="http://schemas.microsoft.com/office/powerpoint/2010/main" val="6606032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20"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solidFill>
                  <a:srgbClr val="626469"/>
                </a:solidFill>
              </a:rPr>
              <a:t>Confidential Property of Schneider Electric |</a:t>
            </a:r>
          </a:p>
        </p:txBody>
      </p:sp>
    </p:spTree>
    <p:extLst>
      <p:ext uri="{BB962C8B-B14F-4D97-AF65-F5344CB8AC3E}">
        <p14:creationId xmlns:p14="http://schemas.microsoft.com/office/powerpoint/2010/main" val="1365273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279571" y="306926"/>
            <a:ext cx="9352992" cy="425810"/>
          </a:xfrm>
          <a:prstGeom prst="rect">
            <a:avLst/>
          </a:prstGeom>
        </p:spPr>
        <p:txBody>
          <a:bodyPr lIns="91428" tIns="45714" rIns="91428" bIns="45714">
            <a:spAutoFit/>
          </a:bodyPr>
          <a:lstStyle>
            <a:lvl1pPr>
              <a:defRPr sz="2167"/>
            </a:lvl1pPr>
          </a:lstStyle>
          <a:p>
            <a:r>
              <a:rPr lang="en-US" dirty="0"/>
              <a:t>Click To Edit Master Title Style</a:t>
            </a:r>
          </a:p>
        </p:txBody>
      </p:sp>
      <p:sp>
        <p:nvSpPr>
          <p:cNvPr id="20" name="Text Placeholder 11"/>
          <p:cNvSpPr>
            <a:spLocks noGrp="1"/>
          </p:cNvSpPr>
          <p:nvPr>
            <p:ph type="body" sz="quarter" idx="13" hasCustomPrompt="1"/>
          </p:nvPr>
        </p:nvSpPr>
        <p:spPr>
          <a:xfrm>
            <a:off x="273450" y="5452455"/>
            <a:ext cx="6045066" cy="133434"/>
          </a:xfrm>
          <a:prstGeom prst="rect">
            <a:avLst/>
          </a:prstGeom>
        </p:spPr>
        <p:txBody>
          <a:bodyPr lIns="0" tIns="0" rIns="0" bIns="0" anchor="b" anchorCtr="0">
            <a:spAutoFit/>
          </a:bodyPr>
          <a:lstStyle>
            <a:lvl1pPr marL="17192" indent="0">
              <a:buNone/>
              <a:defRPr sz="867"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279568" y="806581"/>
            <a:ext cx="9352992" cy="183448"/>
          </a:xfrm>
          <a:prstGeom prst="rect">
            <a:avLst/>
          </a:prstGeom>
        </p:spPr>
        <p:txBody>
          <a:bodyPr lIns="0" tIns="0" rIns="0" bIns="0" anchor="t">
            <a:spAutoFit/>
          </a:bodyPr>
          <a:lstStyle>
            <a:lvl1pPr marL="0" indent="0">
              <a:spcBef>
                <a:spcPts val="0"/>
              </a:spcBef>
              <a:spcAft>
                <a:spcPts val="0"/>
              </a:spcAft>
              <a:buNone/>
              <a:defRPr sz="1192" b="0" baseline="0">
                <a:solidFill>
                  <a:schemeClr val="accent6"/>
                </a:solidFill>
              </a:defRPr>
            </a:lvl1pPr>
            <a:lvl2pPr marL="494924" indent="0">
              <a:buNone/>
              <a:defRPr sz="2167" b="1"/>
            </a:lvl2pPr>
            <a:lvl3pPr marL="989847" indent="0">
              <a:buNone/>
              <a:defRPr sz="1949" b="1"/>
            </a:lvl3pPr>
            <a:lvl4pPr marL="1484769" indent="0">
              <a:buNone/>
              <a:defRPr sz="1733" b="1"/>
            </a:lvl4pPr>
            <a:lvl5pPr marL="1979690" indent="0">
              <a:buNone/>
              <a:defRPr sz="1733" b="1"/>
            </a:lvl5pPr>
            <a:lvl6pPr marL="2474613" indent="0">
              <a:buNone/>
              <a:defRPr sz="1733" b="1"/>
            </a:lvl6pPr>
            <a:lvl7pPr marL="2969537" indent="0">
              <a:buNone/>
              <a:defRPr sz="1733" b="1"/>
            </a:lvl7pPr>
            <a:lvl8pPr marL="3464461" indent="0">
              <a:buNone/>
              <a:defRPr sz="1733" b="1"/>
            </a:lvl8pPr>
            <a:lvl9pPr marL="3959378" indent="0">
              <a:buNone/>
              <a:defRPr sz="1733" b="1"/>
            </a:lvl9pPr>
          </a:lstStyle>
          <a:p>
            <a:pPr lvl="0"/>
            <a:r>
              <a:rPr lang="en-US" dirty="0"/>
              <a:t>Click To Edit Master Text Styles</a:t>
            </a:r>
          </a:p>
        </p:txBody>
      </p:sp>
      <p:sp>
        <p:nvSpPr>
          <p:cNvPr id="4" name="Content Placeholder 3"/>
          <p:cNvSpPr>
            <a:spLocks noGrp="1"/>
          </p:cNvSpPr>
          <p:nvPr>
            <p:ph sz="quarter" idx="17"/>
          </p:nvPr>
        </p:nvSpPr>
        <p:spPr>
          <a:xfrm>
            <a:off x="273448" y="1604453"/>
            <a:ext cx="6045067" cy="1605556"/>
          </a:xfrm>
          <a:prstGeom prst="rect">
            <a:avLst/>
          </a:prstGeom>
        </p:spPr>
        <p:txBody>
          <a:bodyPr lIns="91428" tIns="45714" rIns="91428" bIns="45714">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1893549" y="6487759"/>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0" name="Footer Placeholder 4"/>
          <p:cNvSpPr>
            <a:spLocks noGrp="1"/>
          </p:cNvSpPr>
          <p:nvPr>
            <p:ph type="ftr" sz="quarter" idx="3"/>
          </p:nvPr>
        </p:nvSpPr>
        <p:spPr>
          <a:xfrm>
            <a:off x="273456" y="6487759"/>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solidFill>
                  <a:srgbClr val="626469"/>
                </a:solidFill>
              </a:rPr>
              <a:t>Confidential Property of Schneider Electric |</a:t>
            </a:r>
          </a:p>
        </p:txBody>
      </p:sp>
    </p:spTree>
    <p:extLst>
      <p:ext uri="{BB962C8B-B14F-4D97-AF65-F5344CB8AC3E}">
        <p14:creationId xmlns:p14="http://schemas.microsoft.com/office/powerpoint/2010/main" val="28760723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7784" y="1600200"/>
            <a:ext cx="4480058" cy="4133851"/>
          </a:xfrm>
        </p:spPr>
        <p:txBody>
          <a:bodyPr/>
          <a:lstStyle>
            <a:lvl1pPr>
              <a:defRPr sz="2275"/>
            </a:lvl1pPr>
            <a:lvl2pPr>
              <a:defRPr sz="1950"/>
            </a:lvl2pPr>
            <a:lvl3pPr>
              <a:defRPr sz="1625"/>
            </a:lvl3pPr>
            <a:lvl4pPr>
              <a:defRPr sz="1462"/>
            </a:lvl4pPr>
            <a:lvl5pPr>
              <a:defRPr sz="1462"/>
            </a:lvl5pPr>
            <a:lvl6pPr>
              <a:defRPr sz="1462"/>
            </a:lvl6pPr>
            <a:lvl7pPr>
              <a:defRPr sz="1462"/>
            </a:lvl7pPr>
            <a:lvl8pPr>
              <a:defRPr sz="1462"/>
            </a:lvl8pPr>
            <a:lvl9pPr>
              <a:defRPr sz="14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2943" y="1600200"/>
            <a:ext cx="4481777" cy="4133851"/>
          </a:xfrm>
        </p:spPr>
        <p:txBody>
          <a:bodyPr/>
          <a:lstStyle>
            <a:lvl1pPr>
              <a:defRPr sz="2275"/>
            </a:lvl1pPr>
            <a:lvl2pPr>
              <a:defRPr sz="1950"/>
            </a:lvl2pPr>
            <a:lvl3pPr>
              <a:defRPr sz="1625"/>
            </a:lvl3pPr>
            <a:lvl4pPr>
              <a:defRPr sz="1462"/>
            </a:lvl4pPr>
            <a:lvl5pPr>
              <a:defRPr sz="1462"/>
            </a:lvl5pPr>
            <a:lvl6pPr>
              <a:defRPr sz="1462"/>
            </a:lvl6pPr>
            <a:lvl7pPr>
              <a:defRPr sz="1462"/>
            </a:lvl7pPr>
            <a:lvl8pPr>
              <a:defRPr sz="1462"/>
            </a:lvl8pPr>
            <a:lvl9pPr>
              <a:defRPr sz="14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988079" y="6453189"/>
            <a:ext cx="2031075" cy="179387"/>
          </a:xfrm>
          <a:prstGeom prst="rect">
            <a:avLst/>
          </a:prstGeom>
          <a:ln/>
        </p:spPr>
        <p:txBody>
          <a:bodyPr/>
          <a:lstStyle>
            <a:lvl1pPr>
              <a:defRPr/>
            </a:lvl1pPr>
          </a:lstStyle>
          <a:p>
            <a:pPr>
              <a:defRPr/>
            </a:pPr>
            <a:r>
              <a:rPr lang="en-US">
                <a:solidFill>
                  <a:srgbClr val="000000"/>
                </a:solidFill>
              </a:rPr>
              <a:t>© Invensys </a:t>
            </a:r>
            <a:fld id="{01DB89CD-02B5-4C28-929C-A0A137985817}" type="datetime1">
              <a:rPr lang="en-US">
                <a:solidFill>
                  <a:srgbClr val="000000"/>
                </a:solidFill>
              </a:rPr>
              <a:pPr>
                <a:defRPr/>
              </a:pPr>
              <a:t>5/1/2020</a:t>
            </a:fld>
            <a:endParaRPr lang="en-US">
              <a:solidFill>
                <a:srgbClr val="000000"/>
              </a:solidFill>
            </a:endParaRPr>
          </a:p>
        </p:txBody>
      </p:sp>
      <p:sp>
        <p:nvSpPr>
          <p:cNvPr id="6" name="Footer Placeholder 5"/>
          <p:cNvSpPr>
            <a:spLocks noGrp="1" noChangeArrowheads="1"/>
          </p:cNvSpPr>
          <p:nvPr>
            <p:ph type="ftr" sz="quarter" idx="11"/>
          </p:nvPr>
        </p:nvSpPr>
        <p:spPr>
          <a:xfrm>
            <a:off x="741231" y="6419772"/>
            <a:ext cx="1196975" cy="246221"/>
          </a:xfrm>
          <a:prstGeom prst="rect">
            <a:avLst/>
          </a:prstGeom>
          <a:ln/>
        </p:spPr>
        <p:txBody>
          <a:bodyPr/>
          <a:lstStyle>
            <a:lvl1pPr>
              <a:defRPr/>
            </a:lvl1pPr>
          </a:lstStyle>
          <a:p>
            <a:pPr>
              <a:defRPr/>
            </a:pPr>
            <a:r>
              <a:rPr lang="en-US">
                <a:solidFill>
                  <a:srgbClr val="000000"/>
                </a:solidFill>
              </a:rPr>
              <a:t>Invensys proprietary &amp; confidential</a:t>
            </a:r>
          </a:p>
        </p:txBody>
      </p:sp>
      <p:sp>
        <p:nvSpPr>
          <p:cNvPr id="7" name="Slide Number Placeholder 6"/>
          <p:cNvSpPr>
            <a:spLocks noGrp="1" noChangeArrowheads="1"/>
          </p:cNvSpPr>
          <p:nvPr>
            <p:ph type="sldNum" sz="quarter" idx="12"/>
          </p:nvPr>
        </p:nvSpPr>
        <p:spPr>
          <a:xfrm>
            <a:off x="467783" y="6451165"/>
            <a:ext cx="233892" cy="123111"/>
          </a:xfrm>
          <a:prstGeom prst="rect">
            <a:avLst/>
          </a:prstGeom>
          <a:ln/>
        </p:spPr>
        <p:txBody>
          <a:bodyPr/>
          <a:lstStyle>
            <a:lvl1pPr>
              <a:defRPr/>
            </a:lvl1pPr>
          </a:lstStyle>
          <a:p>
            <a:pPr>
              <a:defRPr/>
            </a:pPr>
            <a:fld id="{938CEEF0-5C67-4F90-8F52-7A3E8F55105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197209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ctrTitle"/>
          </p:nvPr>
        </p:nvSpPr>
        <p:spPr>
          <a:xfrm>
            <a:off x="742950" y="3633217"/>
            <a:ext cx="8420100" cy="1438656"/>
          </a:xfrm>
          <a:prstGeom prst="rect">
            <a:avLst/>
          </a:prstGeom>
        </p:spPr>
        <p:txBody>
          <a:bodyPr lIns="91438" tIns="45719" rIns="91438" bIns="45719" anchor="b"/>
          <a:lstStyle>
            <a:lvl1pPr>
              <a:lnSpc>
                <a:spcPct val="125000"/>
              </a:lnSpc>
              <a:defRPr sz="3575" b="0" i="0">
                <a:solidFill>
                  <a:schemeClr val="bg1"/>
                </a:solidFill>
                <a:latin typeface="Mark Pro Light" panose="020B0504020201010104" pitchFamily="34" charset="0"/>
                <a:ea typeface="Mark Pro Light" panose="020B0504020201010104" pitchFamily="34" charset="0"/>
                <a:cs typeface="Mark Pro Light" panose="020B0504020201010104" pitchFamily="34" charset="0"/>
              </a:defRPr>
            </a:lvl1pPr>
          </a:lstStyle>
          <a:p>
            <a:r>
              <a:rPr lang="en-US" dirty="0"/>
              <a:t>Click to edit Master title style</a:t>
            </a:r>
          </a:p>
        </p:txBody>
      </p:sp>
    </p:spTree>
    <p:extLst>
      <p:ext uri="{BB962C8B-B14F-4D97-AF65-F5344CB8AC3E}">
        <p14:creationId xmlns:p14="http://schemas.microsoft.com/office/powerpoint/2010/main" val="344096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6" name="Rectangle 5"/>
          <p:cNvSpPr/>
          <p:nvPr userDrawn="1"/>
        </p:nvSpPr>
        <p:spPr>
          <a:xfrm>
            <a:off x="0" y="2"/>
            <a:ext cx="9906000" cy="7063409"/>
          </a:xfrm>
          <a:prstGeom prst="rect">
            <a:avLst/>
          </a:prstGeom>
          <a:solidFill>
            <a:srgbClr val="E4701E"/>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lIns="99058" tIns="49529" rIns="99058" bIns="49529" rtlCol="0" anchor="ctr"/>
          <a:lstStyle/>
          <a:p>
            <a:pPr algn="ctr"/>
            <a:endParaRPr lang="en-US" sz="1950" dirty="0">
              <a:latin typeface="Mark Pro Light" panose="020B0504020201010104" pitchFamily="34" charset="0"/>
            </a:endParaRPr>
          </a:p>
        </p:txBody>
      </p:sp>
      <p:sp>
        <p:nvSpPr>
          <p:cNvPr id="2" name="Title 1"/>
          <p:cNvSpPr>
            <a:spLocks noGrp="1"/>
          </p:cNvSpPr>
          <p:nvPr>
            <p:ph type="title" hasCustomPrompt="1"/>
          </p:nvPr>
        </p:nvSpPr>
        <p:spPr>
          <a:xfrm>
            <a:off x="752788" y="2972059"/>
            <a:ext cx="8420100" cy="1363133"/>
          </a:xfrm>
        </p:spPr>
        <p:txBody>
          <a:bodyPr anchor="t">
            <a:noAutofit/>
          </a:bodyPr>
          <a:lstStyle>
            <a:lvl1pPr algn="ctr">
              <a:defRPr sz="3900" b="0" i="0" cap="none">
                <a:solidFill>
                  <a:schemeClr val="bg1"/>
                </a:solidFill>
                <a:latin typeface="Mark Pro Light" panose="020B0504020201010104" pitchFamily="34" charset="0"/>
                <a:ea typeface="Mark Pro Light" panose="020B0504020201010104" pitchFamily="34" charset="0"/>
                <a:cs typeface="Mark Pro Light" panose="020B0504020201010104" pitchFamily="34" charset="0"/>
              </a:defRPr>
            </a:lvl1pPr>
          </a:lstStyle>
          <a:p>
            <a:r>
              <a:rPr lang="en-US" dirty="0"/>
              <a:t>Click to edit master title style</a:t>
            </a:r>
          </a:p>
        </p:txBody>
      </p:sp>
    </p:spTree>
    <p:extLst>
      <p:ext uri="{BB962C8B-B14F-4D97-AF65-F5344CB8AC3E}">
        <p14:creationId xmlns:p14="http://schemas.microsoft.com/office/powerpoint/2010/main" val="362327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515112" y="1255184"/>
            <a:ext cx="8895588" cy="4967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62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DA7EB-2AB8-4BEB-A0D5-873BC5D9307A}"/>
              </a:ext>
            </a:extLst>
          </p:cNvPr>
          <p:cNvSpPr>
            <a:spLocks noGrp="1"/>
          </p:cNvSpPr>
          <p:nvPr>
            <p:ph type="ctrTitle"/>
          </p:nvPr>
        </p:nvSpPr>
        <p:spPr>
          <a:xfrm>
            <a:off x="371475" y="2133015"/>
            <a:ext cx="9163050" cy="2807953"/>
          </a:xfrm>
        </p:spPr>
        <p:txBody>
          <a:bodyPr anchor="ctr"/>
          <a:lstStyle>
            <a:lvl1pPr algn="ctr">
              <a:defRPr sz="4875">
                <a:solidFill>
                  <a:schemeClr val="bg1"/>
                </a:solidFill>
              </a:defRPr>
            </a:lvl1pPr>
          </a:lstStyle>
          <a:p>
            <a:r>
              <a:rPr lang="en-US"/>
              <a:t>Click to edit Master title style</a:t>
            </a:r>
            <a:endParaRPr lang="en-US" dirty="0"/>
          </a:p>
        </p:txBody>
      </p:sp>
      <p:grpSp>
        <p:nvGrpSpPr>
          <p:cNvPr id="6" name="Group 5">
            <a:extLst>
              <a:ext uri="{FF2B5EF4-FFF2-40B4-BE49-F238E27FC236}">
                <a16:creationId xmlns:a16="http://schemas.microsoft.com/office/drawing/2014/main" id="{0B1FC778-9A11-47AF-A895-8B5EEEB22ED7}"/>
              </a:ext>
            </a:extLst>
          </p:cNvPr>
          <p:cNvGrpSpPr/>
          <p:nvPr userDrawn="1"/>
        </p:nvGrpSpPr>
        <p:grpSpPr>
          <a:xfrm>
            <a:off x="8863833" y="2"/>
            <a:ext cx="677209" cy="744583"/>
            <a:chOff x="10539663" y="0"/>
            <a:chExt cx="1203158" cy="1074822"/>
          </a:xfrm>
        </p:grpSpPr>
        <p:sp>
          <p:nvSpPr>
            <p:cNvPr id="7" name="Rectangle 6">
              <a:extLst>
                <a:ext uri="{FF2B5EF4-FFF2-40B4-BE49-F238E27FC236}">
                  <a16:creationId xmlns:a16="http://schemas.microsoft.com/office/drawing/2014/main" id="{7D45D5C8-84ED-499D-BD9F-8021231842FF}"/>
                </a:ext>
              </a:extLst>
            </p:cNvPr>
            <p:cNvSpPr/>
            <p:nvPr userDrawn="1"/>
          </p:nvSpPr>
          <p:spPr>
            <a:xfrm>
              <a:off x="10539663" y="0"/>
              <a:ext cx="1203158" cy="10748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p>
          </p:txBody>
        </p:sp>
        <p:pic>
          <p:nvPicPr>
            <p:cNvPr id="8" name="Picture 7">
              <a:extLst>
                <a:ext uri="{FF2B5EF4-FFF2-40B4-BE49-F238E27FC236}">
                  <a16:creationId xmlns:a16="http://schemas.microsoft.com/office/drawing/2014/main" id="{5602F529-7D8A-4726-9252-549D062EDD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8380" y="96808"/>
              <a:ext cx="865726" cy="843490"/>
            </a:xfrm>
            <a:prstGeom prst="rect">
              <a:avLst/>
            </a:prstGeom>
          </p:spPr>
        </p:pic>
      </p:grpSp>
    </p:spTree>
    <p:extLst>
      <p:ext uri="{BB962C8B-B14F-4D97-AF65-F5344CB8AC3E}">
        <p14:creationId xmlns:p14="http://schemas.microsoft.com/office/powerpoint/2010/main" val="13281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ubsection">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DA7EB-2AB8-4BEB-A0D5-873BC5D9307A}"/>
              </a:ext>
            </a:extLst>
          </p:cNvPr>
          <p:cNvSpPr>
            <a:spLocks noGrp="1"/>
          </p:cNvSpPr>
          <p:nvPr>
            <p:ph type="ctrTitle"/>
          </p:nvPr>
        </p:nvSpPr>
        <p:spPr>
          <a:xfrm>
            <a:off x="371475" y="2133015"/>
            <a:ext cx="9163050" cy="2807953"/>
          </a:xfrm>
        </p:spPr>
        <p:txBody>
          <a:bodyPr anchor="ctr"/>
          <a:lstStyle>
            <a:lvl1pPr algn="ctr">
              <a:defRPr sz="4875">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7213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2"/>
            <a:ext cx="9906000" cy="1238250"/>
          </a:xfrm>
          <a:prstGeom prst="rect">
            <a:avLst/>
          </a:prstGeom>
        </p:spPr>
      </p:pic>
      <p:sp>
        <p:nvSpPr>
          <p:cNvPr id="9" name="Content Placeholder 2"/>
          <p:cNvSpPr>
            <a:spLocks noGrp="1"/>
          </p:cNvSpPr>
          <p:nvPr>
            <p:ph sz="half" idx="1"/>
          </p:nvPr>
        </p:nvSpPr>
        <p:spPr>
          <a:xfrm>
            <a:off x="681038" y="2110500"/>
            <a:ext cx="4210050" cy="4192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5014913" y="2110500"/>
            <a:ext cx="4210050" cy="4192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p:cNvSpPr>
            <a:spLocks noGrp="1"/>
          </p:cNvSpPr>
          <p:nvPr>
            <p:ph type="body" sz="quarter" idx="12" hasCustomPrompt="1"/>
          </p:nvPr>
        </p:nvSpPr>
        <p:spPr>
          <a:xfrm>
            <a:off x="682328" y="1359323"/>
            <a:ext cx="854134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14" name="Title 1"/>
          <p:cNvSpPr>
            <a:spLocks noGrp="1"/>
          </p:cNvSpPr>
          <p:nvPr>
            <p:ph type="title"/>
          </p:nvPr>
        </p:nvSpPr>
        <p:spPr>
          <a:xfrm>
            <a:off x="681037" y="365126"/>
            <a:ext cx="6164380" cy="524107"/>
          </a:xfrm>
        </p:spPr>
        <p:txBody>
          <a:bodyPr>
            <a:noAutofit/>
          </a:bodyPr>
          <a:lstStyle>
            <a:lvl1pPr>
              <a:defRPr sz="3200">
                <a:solidFill>
                  <a:schemeClr val="bg1"/>
                </a:solidFill>
              </a:defRPr>
            </a:lvl1pPr>
          </a:lstStyle>
          <a:p>
            <a:r>
              <a:rPr lang="en-US" dirty="0"/>
              <a:t>Click to edit Master title style</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2890" y="5240660"/>
            <a:ext cx="1673110" cy="1617340"/>
          </a:xfrm>
          <a:prstGeom prst="rect">
            <a:avLst/>
          </a:prstGeom>
        </p:spPr>
      </p:pic>
      <p:sp>
        <p:nvSpPr>
          <p:cNvPr id="11" name="Footer Placeholder 2"/>
          <p:cNvSpPr>
            <a:spLocks noChangeArrowheads="1"/>
          </p:cNvSpPr>
          <p:nvPr userDrawn="1"/>
        </p:nvSpPr>
        <p:spPr bwMode="auto">
          <a:xfrm>
            <a:off x="677863" y="6413500"/>
            <a:ext cx="7315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zh-CN" sz="1000">
                <a:solidFill>
                  <a:schemeClr val="tx1"/>
                </a:solidFill>
                <a:latin typeface="Montserrat" pitchFamily="50" charset="0"/>
                <a:ea typeface="SimSun" pitchFamily="2" charset="-122"/>
              </a:rPr>
              <a:t>CABA Connected Home  Council (CHC)</a:t>
            </a:r>
          </a:p>
        </p:txBody>
      </p:sp>
    </p:spTree>
    <p:extLst>
      <p:ext uri="{BB962C8B-B14F-4D97-AF65-F5344CB8AC3E}">
        <p14:creationId xmlns:p14="http://schemas.microsoft.com/office/powerpoint/2010/main" val="3626341789"/>
      </p:ext>
    </p:extLst>
  </p:cSld>
  <p:clrMapOvr>
    <a:masterClrMapping/>
  </p:clrMapOvr>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A3B3-9C55-4917-91E0-687D966BD307}"/>
              </a:ext>
            </a:extLst>
          </p:cNvPr>
          <p:cNvSpPr>
            <a:spLocks noGrp="1"/>
          </p:cNvSpPr>
          <p:nvPr>
            <p:ph type="title"/>
          </p:nvPr>
        </p:nvSpPr>
        <p:spPr>
          <a:xfrm>
            <a:off x="391027" y="476910"/>
            <a:ext cx="8334317" cy="882317"/>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3861207-A975-417C-BE92-A96AA20B315B}"/>
              </a:ext>
            </a:extLst>
          </p:cNvPr>
          <p:cNvSpPr>
            <a:spLocks noGrp="1"/>
          </p:cNvSpPr>
          <p:nvPr>
            <p:ph idx="1"/>
          </p:nvPr>
        </p:nvSpPr>
        <p:spPr>
          <a:xfrm>
            <a:off x="391026" y="1728194"/>
            <a:ext cx="9176085" cy="45964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312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35A073A9-4991-4511-9350-F80B27B85202}"/>
              </a:ext>
            </a:extLst>
          </p:cNvPr>
          <p:cNvSpPr>
            <a:spLocks noGrp="1"/>
          </p:cNvSpPr>
          <p:nvPr>
            <p:ph type="chart" sz="quarter" idx="10"/>
          </p:nvPr>
        </p:nvSpPr>
        <p:spPr>
          <a:xfrm>
            <a:off x="371477" y="1490257"/>
            <a:ext cx="9156601" cy="4834344"/>
          </a:xfrm>
        </p:spPr>
        <p:txBody>
          <a:bodyPr/>
          <a:lstStyle/>
          <a:p>
            <a:r>
              <a:rPr lang="en-US" dirty="0"/>
              <a:t>Click icon to add chart</a:t>
            </a:r>
          </a:p>
        </p:txBody>
      </p:sp>
      <p:sp>
        <p:nvSpPr>
          <p:cNvPr id="6" name="Title 1">
            <a:extLst>
              <a:ext uri="{FF2B5EF4-FFF2-40B4-BE49-F238E27FC236}">
                <a16:creationId xmlns:a16="http://schemas.microsoft.com/office/drawing/2014/main" id="{4062CD9F-BC60-DE4E-B94B-4ACD289B155A}"/>
              </a:ext>
            </a:extLst>
          </p:cNvPr>
          <p:cNvSpPr>
            <a:spLocks noGrp="1"/>
          </p:cNvSpPr>
          <p:nvPr>
            <p:ph type="title"/>
          </p:nvPr>
        </p:nvSpPr>
        <p:spPr>
          <a:xfrm>
            <a:off x="391027" y="476910"/>
            <a:ext cx="8334317" cy="882317"/>
          </a:xfrm>
        </p:spPr>
        <p:txBody>
          <a:bodyPr/>
          <a:lstStyle/>
          <a:p>
            <a:r>
              <a:rPr lang="en-US"/>
              <a:t>Click to edit Master title style</a:t>
            </a:r>
          </a:p>
        </p:txBody>
      </p:sp>
    </p:spTree>
    <p:extLst>
      <p:ext uri="{BB962C8B-B14F-4D97-AF65-F5344CB8AC3E}">
        <p14:creationId xmlns:p14="http://schemas.microsoft.com/office/powerpoint/2010/main" val="59916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57AF62-0591-4CD2-BBFE-AEB981F82B43}"/>
              </a:ext>
            </a:extLst>
          </p:cNvPr>
          <p:cNvSpPr>
            <a:spLocks noGrp="1"/>
          </p:cNvSpPr>
          <p:nvPr>
            <p:ph sz="half" idx="1"/>
          </p:nvPr>
        </p:nvSpPr>
        <p:spPr>
          <a:xfrm>
            <a:off x="391026" y="1623513"/>
            <a:ext cx="4526130" cy="47010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D5B346B-39E5-4542-9C8D-750A2F2B0FC5}"/>
              </a:ext>
            </a:extLst>
          </p:cNvPr>
          <p:cNvSpPr>
            <a:spLocks noGrp="1"/>
          </p:cNvSpPr>
          <p:nvPr>
            <p:ph sz="half" idx="2"/>
          </p:nvPr>
        </p:nvSpPr>
        <p:spPr>
          <a:xfrm>
            <a:off x="5014912" y="1623513"/>
            <a:ext cx="4526130" cy="47010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A6B20B34-D65C-5845-AD42-EA831D95EEC8}"/>
              </a:ext>
            </a:extLst>
          </p:cNvPr>
          <p:cNvSpPr>
            <a:spLocks noGrp="1"/>
          </p:cNvSpPr>
          <p:nvPr>
            <p:ph type="title"/>
          </p:nvPr>
        </p:nvSpPr>
        <p:spPr>
          <a:xfrm>
            <a:off x="391027" y="476910"/>
            <a:ext cx="8334317" cy="882317"/>
          </a:xfrm>
        </p:spPr>
        <p:txBody>
          <a:bodyPr/>
          <a:lstStyle/>
          <a:p>
            <a:r>
              <a:rPr lang="en-US"/>
              <a:t>Click to edit Master title style</a:t>
            </a:r>
          </a:p>
        </p:txBody>
      </p:sp>
    </p:spTree>
    <p:extLst>
      <p:ext uri="{BB962C8B-B14F-4D97-AF65-F5344CB8AC3E}">
        <p14:creationId xmlns:p14="http://schemas.microsoft.com/office/powerpoint/2010/main" val="170555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A8C457-DEEE-4E11-A322-6B0A7576BB2B}"/>
              </a:ext>
            </a:extLst>
          </p:cNvPr>
          <p:cNvSpPr>
            <a:spLocks noGrp="1"/>
          </p:cNvSpPr>
          <p:nvPr>
            <p:ph type="body" idx="1" hasCustomPrompt="1"/>
          </p:nvPr>
        </p:nvSpPr>
        <p:spPr>
          <a:xfrm>
            <a:off x="397544" y="1456660"/>
            <a:ext cx="4190702" cy="743699"/>
          </a:xfrm>
        </p:spPr>
        <p:txBody>
          <a:bodyPr anchor="b"/>
          <a:lstStyle>
            <a:lvl1pPr marL="0" indent="0">
              <a:buNone/>
              <a:defRPr sz="1625" b="1" strike="noStrike" spc="244">
                <a:solidFill>
                  <a:schemeClr val="tx1">
                    <a:lumMod val="60000"/>
                    <a:lumOff val="40000"/>
                  </a:schemeClr>
                </a:solidFill>
                <a:latin typeface="Mark Pro Medium" panose="020B0604020201010104" pitchFamily="34" charset="0"/>
              </a:defRPr>
            </a:lvl1pPr>
            <a:lvl2pPr marL="371464" indent="0">
              <a:buNone/>
              <a:defRPr sz="1625" b="1"/>
            </a:lvl2pPr>
            <a:lvl3pPr marL="742927" indent="0">
              <a:buNone/>
              <a:defRPr sz="1462" b="1"/>
            </a:lvl3pPr>
            <a:lvl4pPr marL="1114391" indent="0">
              <a:buNone/>
              <a:defRPr sz="1300" b="1"/>
            </a:lvl4pPr>
            <a:lvl5pPr marL="1485854" indent="0">
              <a:buNone/>
              <a:defRPr sz="1300" b="1"/>
            </a:lvl5pPr>
            <a:lvl6pPr marL="1857318" indent="0">
              <a:buNone/>
              <a:defRPr sz="1300" b="1"/>
            </a:lvl6pPr>
            <a:lvl7pPr marL="2228781" indent="0">
              <a:buNone/>
              <a:defRPr sz="1300" b="1"/>
            </a:lvl7pPr>
            <a:lvl8pPr marL="2600245" indent="0">
              <a:buNone/>
              <a:defRPr sz="1300" b="1"/>
            </a:lvl8pPr>
            <a:lvl9pPr marL="2971709" indent="0">
              <a:buNone/>
              <a:defRPr sz="1300" b="1"/>
            </a:lvl9pPr>
          </a:lstStyle>
          <a:p>
            <a:pPr lvl="0"/>
            <a:r>
              <a:rPr lang="en-US" dirty="0"/>
              <a:t>EDIT MASTER TEXT STYLES</a:t>
            </a:r>
          </a:p>
        </p:txBody>
      </p:sp>
      <p:sp>
        <p:nvSpPr>
          <p:cNvPr id="4" name="Content Placeholder 3">
            <a:extLst>
              <a:ext uri="{FF2B5EF4-FFF2-40B4-BE49-F238E27FC236}">
                <a16:creationId xmlns:a16="http://schemas.microsoft.com/office/drawing/2014/main" id="{41975A51-B4DC-4C30-AEBA-EF190A5DF450}"/>
              </a:ext>
            </a:extLst>
          </p:cNvPr>
          <p:cNvSpPr>
            <a:spLocks noGrp="1"/>
          </p:cNvSpPr>
          <p:nvPr>
            <p:ph sz="half" idx="2"/>
          </p:nvPr>
        </p:nvSpPr>
        <p:spPr>
          <a:xfrm>
            <a:off x="397544" y="2344736"/>
            <a:ext cx="4190702" cy="39798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D87933-E7BA-42B6-B7F7-3179844D971A}"/>
              </a:ext>
            </a:extLst>
          </p:cNvPr>
          <p:cNvSpPr>
            <a:spLocks noGrp="1"/>
          </p:cNvSpPr>
          <p:nvPr>
            <p:ph type="body" sz="quarter" idx="3" hasCustomPrompt="1"/>
          </p:nvPr>
        </p:nvSpPr>
        <p:spPr>
          <a:xfrm>
            <a:off x="5014913" y="1456660"/>
            <a:ext cx="4211340" cy="743699"/>
          </a:xfrm>
        </p:spPr>
        <p:txBody>
          <a:bodyPr anchor="b"/>
          <a:lstStyle>
            <a:lvl1pPr marL="0" indent="0">
              <a:buNone/>
              <a:defRPr sz="1625" b="1" strike="noStrike" spc="244">
                <a:solidFill>
                  <a:schemeClr val="tx1">
                    <a:lumMod val="60000"/>
                    <a:lumOff val="40000"/>
                  </a:schemeClr>
                </a:solidFill>
                <a:latin typeface="Mark Pro Medium" panose="020B0604020201010104" pitchFamily="34" charset="0"/>
              </a:defRPr>
            </a:lvl1pPr>
            <a:lvl2pPr marL="371464" indent="0">
              <a:buNone/>
              <a:defRPr sz="1625" b="1"/>
            </a:lvl2pPr>
            <a:lvl3pPr marL="742927" indent="0">
              <a:buNone/>
              <a:defRPr sz="1462" b="1"/>
            </a:lvl3pPr>
            <a:lvl4pPr marL="1114391" indent="0">
              <a:buNone/>
              <a:defRPr sz="1300" b="1"/>
            </a:lvl4pPr>
            <a:lvl5pPr marL="1485854" indent="0">
              <a:buNone/>
              <a:defRPr sz="1300" b="1"/>
            </a:lvl5pPr>
            <a:lvl6pPr marL="1857318" indent="0">
              <a:buNone/>
              <a:defRPr sz="1300" b="1"/>
            </a:lvl6pPr>
            <a:lvl7pPr marL="2228781" indent="0">
              <a:buNone/>
              <a:defRPr sz="1300" b="1"/>
            </a:lvl7pPr>
            <a:lvl8pPr marL="2600245" indent="0">
              <a:buNone/>
              <a:defRPr sz="1300" b="1"/>
            </a:lvl8pPr>
            <a:lvl9pPr marL="2971709" indent="0">
              <a:buNone/>
              <a:defRPr sz="1300" b="1"/>
            </a:lvl9pPr>
          </a:lstStyle>
          <a:p>
            <a:pPr lvl="0"/>
            <a:r>
              <a:rPr lang="en-US" dirty="0"/>
              <a:t>EDIT MASTER TEXT STYLES</a:t>
            </a:r>
          </a:p>
        </p:txBody>
      </p:sp>
      <p:sp>
        <p:nvSpPr>
          <p:cNvPr id="6" name="Content Placeholder 5">
            <a:extLst>
              <a:ext uri="{FF2B5EF4-FFF2-40B4-BE49-F238E27FC236}">
                <a16:creationId xmlns:a16="http://schemas.microsoft.com/office/drawing/2014/main" id="{0085320A-0001-4BF9-BFF7-E9E8034AF1CF}"/>
              </a:ext>
            </a:extLst>
          </p:cNvPr>
          <p:cNvSpPr>
            <a:spLocks noGrp="1"/>
          </p:cNvSpPr>
          <p:nvPr>
            <p:ph sz="quarter" idx="4"/>
          </p:nvPr>
        </p:nvSpPr>
        <p:spPr>
          <a:xfrm>
            <a:off x="5014913" y="2344736"/>
            <a:ext cx="4211340" cy="39798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051E1E85-6CFA-F24C-8479-417F53ADDB58}"/>
              </a:ext>
            </a:extLst>
          </p:cNvPr>
          <p:cNvSpPr>
            <a:spLocks noGrp="1"/>
          </p:cNvSpPr>
          <p:nvPr>
            <p:ph type="title"/>
          </p:nvPr>
        </p:nvSpPr>
        <p:spPr>
          <a:xfrm>
            <a:off x="391027" y="476910"/>
            <a:ext cx="8334317" cy="882317"/>
          </a:xfrm>
        </p:spPr>
        <p:txBody>
          <a:bodyPr/>
          <a:lstStyle/>
          <a:p>
            <a:r>
              <a:rPr lang="en-US"/>
              <a:t>Click to edit Master title style</a:t>
            </a:r>
          </a:p>
        </p:txBody>
      </p:sp>
    </p:spTree>
    <p:extLst>
      <p:ext uri="{BB962C8B-B14F-4D97-AF65-F5344CB8AC3E}">
        <p14:creationId xmlns:p14="http://schemas.microsoft.com/office/powerpoint/2010/main" val="168200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01993EA-9F9F-8D41-A01D-F7CC170C7837}"/>
              </a:ext>
            </a:extLst>
          </p:cNvPr>
          <p:cNvSpPr>
            <a:spLocks noGrp="1"/>
          </p:cNvSpPr>
          <p:nvPr>
            <p:ph type="title"/>
          </p:nvPr>
        </p:nvSpPr>
        <p:spPr>
          <a:xfrm>
            <a:off x="391027" y="476910"/>
            <a:ext cx="8334317" cy="882317"/>
          </a:xfrm>
        </p:spPr>
        <p:txBody>
          <a:bodyPr/>
          <a:lstStyle/>
          <a:p>
            <a:r>
              <a:rPr lang="en-US"/>
              <a:t>Click to edit Master title style</a:t>
            </a:r>
          </a:p>
        </p:txBody>
      </p:sp>
    </p:spTree>
    <p:extLst>
      <p:ext uri="{BB962C8B-B14F-4D97-AF65-F5344CB8AC3E}">
        <p14:creationId xmlns:p14="http://schemas.microsoft.com/office/powerpoint/2010/main" val="367797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79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ighlight 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50114B-2D4D-4378-987E-D0FE3ADE17B4}"/>
              </a:ext>
            </a:extLst>
          </p:cNvPr>
          <p:cNvSpPr/>
          <p:nvPr userDrawn="1"/>
        </p:nvSpPr>
        <p:spPr>
          <a:xfrm flipH="1">
            <a:off x="1" y="0"/>
            <a:ext cx="424915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p>
        </p:txBody>
      </p:sp>
      <p:sp>
        <p:nvSpPr>
          <p:cNvPr id="2" name="Title 1">
            <a:extLst>
              <a:ext uri="{FF2B5EF4-FFF2-40B4-BE49-F238E27FC236}">
                <a16:creationId xmlns:a16="http://schemas.microsoft.com/office/drawing/2014/main" id="{F23DA7EB-2AB8-4BEB-A0D5-873BC5D9307A}"/>
              </a:ext>
            </a:extLst>
          </p:cNvPr>
          <p:cNvSpPr>
            <a:spLocks noGrp="1"/>
          </p:cNvSpPr>
          <p:nvPr>
            <p:ph type="ctrTitle"/>
          </p:nvPr>
        </p:nvSpPr>
        <p:spPr>
          <a:xfrm>
            <a:off x="371475" y="1"/>
            <a:ext cx="3538789" cy="3914273"/>
          </a:xfrm>
          <a:prstGeom prst="rect">
            <a:avLst/>
          </a:prstGeom>
        </p:spPr>
        <p:txBody>
          <a:bodyPr anchor="b"/>
          <a:lstStyle>
            <a:lvl1pPr algn="ctr">
              <a:defRPr sz="3900">
                <a:solidFill>
                  <a:schemeClr val="bg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D91078E2-9377-4D60-947A-3A4F0C89A275}"/>
              </a:ext>
            </a:extLst>
          </p:cNvPr>
          <p:cNvCxnSpPr>
            <a:cxnSpLocks/>
          </p:cNvCxnSpPr>
          <p:nvPr userDrawn="1"/>
        </p:nvCxnSpPr>
        <p:spPr>
          <a:xfrm>
            <a:off x="1391402" y="4251159"/>
            <a:ext cx="14989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80B8718-4D40-4EF0-90B4-078D450A0E2E}"/>
              </a:ext>
            </a:extLst>
          </p:cNvPr>
          <p:cNvSpPr>
            <a:spLocks noGrp="1"/>
          </p:cNvSpPr>
          <p:nvPr>
            <p:ph type="body" sz="quarter" idx="10"/>
          </p:nvPr>
        </p:nvSpPr>
        <p:spPr>
          <a:xfrm>
            <a:off x="4705350" y="1074821"/>
            <a:ext cx="4829175" cy="5249779"/>
          </a:xfrm>
        </p:spPr>
        <p:txBody>
          <a:bodyPr anchor="ctr"/>
          <a:lstStyle>
            <a:lvl1pPr marL="0" indent="0">
              <a:buNone/>
              <a:defRPr/>
            </a:lvl1pPr>
            <a:lvl2pPr marL="371464" indent="0">
              <a:buNone/>
              <a:defRPr/>
            </a:lvl2pPr>
            <a:lvl3pPr marL="742927" indent="0">
              <a:buNone/>
              <a:defRPr/>
            </a:lvl3pPr>
            <a:lvl4pPr marL="1114391" indent="0">
              <a:buNone/>
              <a:defRPr/>
            </a:lvl4pPr>
            <a:lvl5pPr marL="1485854"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705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ighlight L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50114B-2D4D-4378-987E-D0FE3ADE17B4}"/>
              </a:ext>
            </a:extLst>
          </p:cNvPr>
          <p:cNvSpPr/>
          <p:nvPr userDrawn="1"/>
        </p:nvSpPr>
        <p:spPr>
          <a:xfrm flipH="1">
            <a:off x="1" y="0"/>
            <a:ext cx="424915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p>
        </p:txBody>
      </p:sp>
      <p:sp>
        <p:nvSpPr>
          <p:cNvPr id="2" name="Title 1">
            <a:extLst>
              <a:ext uri="{FF2B5EF4-FFF2-40B4-BE49-F238E27FC236}">
                <a16:creationId xmlns:a16="http://schemas.microsoft.com/office/drawing/2014/main" id="{F23DA7EB-2AB8-4BEB-A0D5-873BC5D9307A}"/>
              </a:ext>
            </a:extLst>
          </p:cNvPr>
          <p:cNvSpPr>
            <a:spLocks noGrp="1"/>
          </p:cNvSpPr>
          <p:nvPr>
            <p:ph type="ctrTitle"/>
          </p:nvPr>
        </p:nvSpPr>
        <p:spPr>
          <a:xfrm>
            <a:off x="371475" y="1"/>
            <a:ext cx="3538789" cy="3914273"/>
          </a:xfrm>
          <a:prstGeom prst="rect">
            <a:avLst/>
          </a:prstGeom>
        </p:spPr>
        <p:txBody>
          <a:bodyPr anchor="b"/>
          <a:lstStyle>
            <a:lvl1pPr algn="ctr">
              <a:defRPr sz="3900">
                <a:solidFill>
                  <a:schemeClr val="bg2"/>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D91078E2-9377-4D60-947A-3A4F0C89A275}"/>
              </a:ext>
            </a:extLst>
          </p:cNvPr>
          <p:cNvCxnSpPr>
            <a:cxnSpLocks/>
          </p:cNvCxnSpPr>
          <p:nvPr userDrawn="1"/>
        </p:nvCxnSpPr>
        <p:spPr>
          <a:xfrm>
            <a:off x="1391402" y="4251159"/>
            <a:ext cx="14989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80B8718-4D40-4EF0-90B4-078D450A0E2E}"/>
              </a:ext>
            </a:extLst>
          </p:cNvPr>
          <p:cNvSpPr>
            <a:spLocks noGrp="1"/>
          </p:cNvSpPr>
          <p:nvPr>
            <p:ph type="body" sz="quarter" idx="10"/>
          </p:nvPr>
        </p:nvSpPr>
        <p:spPr>
          <a:xfrm>
            <a:off x="4705350" y="1074821"/>
            <a:ext cx="4829175" cy="5249779"/>
          </a:xfrm>
        </p:spPr>
        <p:txBody>
          <a:bodyPr anchor="ctr"/>
          <a:lstStyle>
            <a:lvl1pPr marL="0" indent="0">
              <a:buNone/>
              <a:defRPr/>
            </a:lvl1pPr>
            <a:lvl2pPr marL="371464" indent="0">
              <a:buNone/>
              <a:defRPr/>
            </a:lvl2pPr>
            <a:lvl3pPr marL="742927" indent="0">
              <a:buNone/>
              <a:defRPr/>
            </a:lvl3pPr>
            <a:lvl4pPr marL="1114391" indent="0">
              <a:buNone/>
              <a:defRPr/>
            </a:lvl4pPr>
            <a:lvl5pPr marL="1485854"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60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with Diagram 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50114B-2D4D-4378-987E-D0FE3ADE17B4}"/>
              </a:ext>
            </a:extLst>
          </p:cNvPr>
          <p:cNvSpPr/>
          <p:nvPr userDrawn="1"/>
        </p:nvSpPr>
        <p:spPr>
          <a:xfrm flipH="1">
            <a:off x="-2" y="0"/>
            <a:ext cx="61912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p>
        </p:txBody>
      </p:sp>
      <p:cxnSp>
        <p:nvCxnSpPr>
          <p:cNvPr id="6" name="Straight Connector 5">
            <a:extLst>
              <a:ext uri="{FF2B5EF4-FFF2-40B4-BE49-F238E27FC236}">
                <a16:creationId xmlns:a16="http://schemas.microsoft.com/office/drawing/2014/main" id="{D91078E2-9377-4D60-947A-3A4F0C89A275}"/>
              </a:ext>
            </a:extLst>
          </p:cNvPr>
          <p:cNvCxnSpPr>
            <a:cxnSpLocks/>
          </p:cNvCxnSpPr>
          <p:nvPr userDrawn="1"/>
        </p:nvCxnSpPr>
        <p:spPr>
          <a:xfrm>
            <a:off x="7250280" y="5165559"/>
            <a:ext cx="14989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A661F0C-CF23-4765-8A09-4BE3660866B6}"/>
              </a:ext>
            </a:extLst>
          </p:cNvPr>
          <p:cNvSpPr>
            <a:spLocks noGrp="1"/>
          </p:cNvSpPr>
          <p:nvPr>
            <p:ph type="body" sz="quarter" idx="10"/>
          </p:nvPr>
        </p:nvSpPr>
        <p:spPr>
          <a:xfrm>
            <a:off x="371475" y="609600"/>
            <a:ext cx="5519989" cy="5715000"/>
          </a:xfrm>
        </p:spPr>
        <p:txBody>
          <a:bodyPr anchor="ctr"/>
          <a:lstStyle>
            <a:lvl1pPr marL="0" indent="0">
              <a:buNone/>
              <a:defRPr>
                <a:solidFill>
                  <a:schemeClr val="bg1"/>
                </a:solidFill>
              </a:defRPr>
            </a:lvl1pPr>
            <a:lvl2pPr marL="371464" indent="0">
              <a:buNone/>
              <a:defRPr>
                <a:solidFill>
                  <a:schemeClr val="bg1"/>
                </a:solidFill>
              </a:defRPr>
            </a:lvl2pPr>
            <a:lvl3pPr marL="742927" indent="0">
              <a:buNone/>
              <a:defRPr>
                <a:solidFill>
                  <a:schemeClr val="bg1"/>
                </a:solidFill>
              </a:defRPr>
            </a:lvl3pPr>
            <a:lvl4pPr marL="1114391" indent="0">
              <a:buNone/>
              <a:defRPr>
                <a:solidFill>
                  <a:schemeClr val="bg1"/>
                </a:solidFill>
              </a:defRPr>
            </a:lvl4pPr>
            <a:lvl5pPr marL="1485854" inden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B342801B-840C-4711-AADF-8DC0A2381708}"/>
              </a:ext>
            </a:extLst>
          </p:cNvPr>
          <p:cNvSpPr>
            <a:spLocks noGrp="1"/>
          </p:cNvSpPr>
          <p:nvPr>
            <p:ph sz="quarter" idx="11"/>
          </p:nvPr>
        </p:nvSpPr>
        <p:spPr>
          <a:xfrm>
            <a:off x="6464969" y="1395414"/>
            <a:ext cx="3069557" cy="356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AB543976-A661-41D8-BD3C-83D8F2B57DA5}"/>
              </a:ext>
            </a:extLst>
          </p:cNvPr>
          <p:cNvSpPr>
            <a:spLocks noGrp="1"/>
          </p:cNvSpPr>
          <p:nvPr>
            <p:ph type="body" sz="quarter" idx="12"/>
          </p:nvPr>
        </p:nvSpPr>
        <p:spPr>
          <a:xfrm>
            <a:off x="6464698" y="5374106"/>
            <a:ext cx="3063380" cy="950495"/>
          </a:xfrm>
        </p:spPr>
        <p:txBody>
          <a:bodyPr/>
          <a:lstStyle>
            <a:lvl1pPr marL="0" indent="0" algn="ctr">
              <a:spcAft>
                <a:spcPts val="487"/>
              </a:spcAft>
              <a:buNone/>
              <a:defRPr sz="1137">
                <a:solidFill>
                  <a:schemeClr val="tx1">
                    <a:lumMod val="60000"/>
                    <a:lumOff val="40000"/>
                  </a:schemeClr>
                </a:solidFill>
              </a:defRPr>
            </a:lvl1pPr>
            <a:lvl2pPr marL="371464" indent="0" algn="ctr">
              <a:spcAft>
                <a:spcPts val="487"/>
              </a:spcAft>
              <a:buNone/>
              <a:defRPr sz="975">
                <a:solidFill>
                  <a:schemeClr val="tx1">
                    <a:lumMod val="60000"/>
                    <a:lumOff val="40000"/>
                  </a:schemeClr>
                </a:solidFill>
              </a:defRPr>
            </a:lvl2pPr>
            <a:lvl3pPr marL="742927" indent="0" algn="ctr">
              <a:spcAft>
                <a:spcPts val="487"/>
              </a:spcAft>
              <a:buNone/>
              <a:defRPr sz="894">
                <a:solidFill>
                  <a:schemeClr val="tx1">
                    <a:lumMod val="60000"/>
                    <a:lumOff val="40000"/>
                  </a:schemeClr>
                </a:solidFill>
              </a:defRPr>
            </a:lvl3pPr>
            <a:lvl4pPr marL="1114391" indent="0" algn="ctr">
              <a:spcAft>
                <a:spcPts val="487"/>
              </a:spcAft>
              <a:buNone/>
              <a:defRPr sz="854">
                <a:solidFill>
                  <a:schemeClr val="tx1">
                    <a:lumMod val="60000"/>
                    <a:lumOff val="40000"/>
                  </a:schemeClr>
                </a:solidFill>
              </a:defRPr>
            </a:lvl4pPr>
            <a:lvl5pPr marL="1485854" indent="0" algn="ctr">
              <a:spcAft>
                <a:spcPts val="487"/>
              </a:spcAft>
              <a:buNone/>
              <a:defRPr sz="854">
                <a:solidFill>
                  <a:schemeClr val="tx1">
                    <a:lumMod val="60000"/>
                    <a:lumOff val="4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883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with Diagram L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50114B-2D4D-4378-987E-D0FE3ADE17B4}"/>
              </a:ext>
            </a:extLst>
          </p:cNvPr>
          <p:cNvSpPr/>
          <p:nvPr userDrawn="1"/>
        </p:nvSpPr>
        <p:spPr>
          <a:xfrm flipH="1">
            <a:off x="-2" y="0"/>
            <a:ext cx="619125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p>
        </p:txBody>
      </p:sp>
      <p:cxnSp>
        <p:nvCxnSpPr>
          <p:cNvPr id="6" name="Straight Connector 5">
            <a:extLst>
              <a:ext uri="{FF2B5EF4-FFF2-40B4-BE49-F238E27FC236}">
                <a16:creationId xmlns:a16="http://schemas.microsoft.com/office/drawing/2014/main" id="{D91078E2-9377-4D60-947A-3A4F0C89A275}"/>
              </a:ext>
            </a:extLst>
          </p:cNvPr>
          <p:cNvCxnSpPr>
            <a:cxnSpLocks/>
          </p:cNvCxnSpPr>
          <p:nvPr userDrawn="1"/>
        </p:nvCxnSpPr>
        <p:spPr>
          <a:xfrm>
            <a:off x="7250280" y="5165559"/>
            <a:ext cx="1498935"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A661F0C-CF23-4765-8A09-4BE3660866B6}"/>
              </a:ext>
            </a:extLst>
          </p:cNvPr>
          <p:cNvSpPr>
            <a:spLocks noGrp="1"/>
          </p:cNvSpPr>
          <p:nvPr>
            <p:ph type="body" sz="quarter" idx="10"/>
          </p:nvPr>
        </p:nvSpPr>
        <p:spPr>
          <a:xfrm>
            <a:off x="371475" y="609600"/>
            <a:ext cx="5519989" cy="5715000"/>
          </a:xfrm>
        </p:spPr>
        <p:txBody>
          <a:bodyPr anchor="ctr"/>
          <a:lstStyle>
            <a:lvl1pPr marL="0" indent="0">
              <a:buNone/>
              <a:defRPr>
                <a:solidFill>
                  <a:schemeClr val="tx1"/>
                </a:solidFill>
              </a:defRPr>
            </a:lvl1pPr>
            <a:lvl2pPr marL="371464" indent="0">
              <a:buNone/>
              <a:defRPr>
                <a:solidFill>
                  <a:schemeClr val="tx1"/>
                </a:solidFill>
              </a:defRPr>
            </a:lvl2pPr>
            <a:lvl3pPr marL="742927" indent="0">
              <a:buNone/>
              <a:defRPr>
                <a:solidFill>
                  <a:schemeClr val="tx1"/>
                </a:solidFill>
              </a:defRPr>
            </a:lvl3pPr>
            <a:lvl4pPr marL="1114391" indent="0">
              <a:buNone/>
              <a:defRPr>
                <a:solidFill>
                  <a:schemeClr val="tx1"/>
                </a:solidFill>
              </a:defRPr>
            </a:lvl4pPr>
            <a:lvl5pPr marL="1485854" indent="0">
              <a:buNone/>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B342801B-840C-4711-AADF-8DC0A2381708}"/>
              </a:ext>
            </a:extLst>
          </p:cNvPr>
          <p:cNvSpPr>
            <a:spLocks noGrp="1"/>
          </p:cNvSpPr>
          <p:nvPr>
            <p:ph sz="quarter" idx="11"/>
          </p:nvPr>
        </p:nvSpPr>
        <p:spPr>
          <a:xfrm>
            <a:off x="6464969" y="1395414"/>
            <a:ext cx="3069557" cy="356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AB543976-A661-41D8-BD3C-83D8F2B57DA5}"/>
              </a:ext>
            </a:extLst>
          </p:cNvPr>
          <p:cNvSpPr>
            <a:spLocks noGrp="1"/>
          </p:cNvSpPr>
          <p:nvPr>
            <p:ph type="body" sz="quarter" idx="12"/>
          </p:nvPr>
        </p:nvSpPr>
        <p:spPr>
          <a:xfrm>
            <a:off x="6464698" y="5374106"/>
            <a:ext cx="3063380" cy="950495"/>
          </a:xfrm>
        </p:spPr>
        <p:txBody>
          <a:bodyPr/>
          <a:lstStyle>
            <a:lvl1pPr marL="0" indent="0" algn="ctr">
              <a:spcAft>
                <a:spcPts val="487"/>
              </a:spcAft>
              <a:buNone/>
              <a:defRPr sz="1137">
                <a:solidFill>
                  <a:schemeClr val="tx1">
                    <a:lumMod val="60000"/>
                    <a:lumOff val="40000"/>
                  </a:schemeClr>
                </a:solidFill>
              </a:defRPr>
            </a:lvl1pPr>
            <a:lvl2pPr marL="371464" indent="0" algn="ctr">
              <a:spcAft>
                <a:spcPts val="487"/>
              </a:spcAft>
              <a:buNone/>
              <a:defRPr sz="975">
                <a:solidFill>
                  <a:schemeClr val="tx1">
                    <a:lumMod val="60000"/>
                    <a:lumOff val="40000"/>
                  </a:schemeClr>
                </a:solidFill>
              </a:defRPr>
            </a:lvl2pPr>
            <a:lvl3pPr marL="742927" indent="0" algn="ctr">
              <a:spcAft>
                <a:spcPts val="487"/>
              </a:spcAft>
              <a:buNone/>
              <a:defRPr sz="894">
                <a:solidFill>
                  <a:schemeClr val="tx1">
                    <a:lumMod val="60000"/>
                    <a:lumOff val="40000"/>
                  </a:schemeClr>
                </a:solidFill>
              </a:defRPr>
            </a:lvl3pPr>
            <a:lvl4pPr marL="1114391" indent="0" algn="ctr">
              <a:spcAft>
                <a:spcPts val="487"/>
              </a:spcAft>
              <a:buNone/>
              <a:defRPr sz="854">
                <a:solidFill>
                  <a:schemeClr val="tx1">
                    <a:lumMod val="60000"/>
                    <a:lumOff val="40000"/>
                  </a:schemeClr>
                </a:solidFill>
              </a:defRPr>
            </a:lvl4pPr>
            <a:lvl5pPr marL="1485854" indent="0" algn="ctr">
              <a:spcAft>
                <a:spcPts val="487"/>
              </a:spcAft>
              <a:buNone/>
              <a:defRPr sz="854">
                <a:solidFill>
                  <a:schemeClr val="tx1">
                    <a:lumMod val="60000"/>
                    <a:lumOff val="4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225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2"/>
            <a:ext cx="9906000" cy="1238250"/>
          </a:xfrm>
          <a:prstGeom prst="rect">
            <a:avLst/>
          </a:prstGeom>
        </p:spPr>
      </p:pic>
      <p:sp>
        <p:nvSpPr>
          <p:cNvPr id="8" name="Content Placeholder 3"/>
          <p:cNvSpPr>
            <a:spLocks noGrp="1"/>
          </p:cNvSpPr>
          <p:nvPr>
            <p:ph sz="half" idx="2"/>
          </p:nvPr>
        </p:nvSpPr>
        <p:spPr>
          <a:xfrm>
            <a:off x="6019583" y="1359323"/>
            <a:ext cx="3205379" cy="4943475"/>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9" name="Text Placeholder 11"/>
          <p:cNvSpPr>
            <a:spLocks noGrp="1"/>
          </p:cNvSpPr>
          <p:nvPr>
            <p:ph type="body" sz="quarter" idx="12" hasCustomPrompt="1"/>
          </p:nvPr>
        </p:nvSpPr>
        <p:spPr>
          <a:xfrm>
            <a:off x="682328" y="1359323"/>
            <a:ext cx="4958909"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12" name="Text Placeholder 3"/>
          <p:cNvSpPr>
            <a:spLocks noGrp="1"/>
          </p:cNvSpPr>
          <p:nvPr>
            <p:ph type="body" sz="quarter" idx="13" hasCustomPrompt="1"/>
          </p:nvPr>
        </p:nvSpPr>
        <p:spPr>
          <a:xfrm>
            <a:off x="682328" y="2284835"/>
            <a:ext cx="4941391"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14" name="Title 1"/>
          <p:cNvSpPr>
            <a:spLocks noGrp="1"/>
          </p:cNvSpPr>
          <p:nvPr>
            <p:ph type="title"/>
          </p:nvPr>
        </p:nvSpPr>
        <p:spPr>
          <a:xfrm>
            <a:off x="681037" y="365126"/>
            <a:ext cx="6164380" cy="524107"/>
          </a:xfrm>
        </p:spPr>
        <p:txBody>
          <a:bodyPr>
            <a:noAutofit/>
          </a:bodyPr>
          <a:lstStyle>
            <a:lvl1pPr>
              <a:defRPr sz="3200">
                <a:solidFill>
                  <a:schemeClr val="bg1"/>
                </a:solidFill>
              </a:defRPr>
            </a:lvl1pPr>
          </a:lstStyle>
          <a:p>
            <a:r>
              <a:rPr lang="en-US" dirty="0"/>
              <a:t>Click to edit Master title style</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2890" y="5240660"/>
            <a:ext cx="1673110" cy="1617340"/>
          </a:xfrm>
          <a:prstGeom prst="rect">
            <a:avLst/>
          </a:prstGeom>
        </p:spPr>
      </p:pic>
      <p:sp>
        <p:nvSpPr>
          <p:cNvPr id="10" name="Footer Placeholder 2"/>
          <p:cNvSpPr>
            <a:spLocks noChangeArrowheads="1"/>
          </p:cNvSpPr>
          <p:nvPr userDrawn="1"/>
        </p:nvSpPr>
        <p:spPr bwMode="auto">
          <a:xfrm>
            <a:off x="677863" y="6413500"/>
            <a:ext cx="7315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zh-CN" sz="1000">
                <a:solidFill>
                  <a:schemeClr val="tx1"/>
                </a:solidFill>
                <a:latin typeface="Montserrat" pitchFamily="50" charset="0"/>
                <a:ea typeface="SimSun" pitchFamily="2" charset="-122"/>
              </a:rPr>
              <a:t>CABA Connected Home  Council (CHC)</a:t>
            </a:r>
          </a:p>
        </p:txBody>
      </p:sp>
    </p:spTree>
    <p:extLst>
      <p:ext uri="{BB962C8B-B14F-4D97-AF65-F5344CB8AC3E}">
        <p14:creationId xmlns:p14="http://schemas.microsoft.com/office/powerpoint/2010/main" val="1961846006"/>
      </p:ext>
    </p:extLst>
  </p:cSld>
  <p:clrMapOvr>
    <a:masterClrMapping/>
  </p:clrMapOvr>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with Diagram 2 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50114B-2D4D-4378-987E-D0FE3ADE17B4}"/>
              </a:ext>
            </a:extLst>
          </p:cNvPr>
          <p:cNvSpPr/>
          <p:nvPr userDrawn="1"/>
        </p:nvSpPr>
        <p:spPr>
          <a:xfrm>
            <a:off x="6047875" y="0"/>
            <a:ext cx="38581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p>
        </p:txBody>
      </p:sp>
      <p:cxnSp>
        <p:nvCxnSpPr>
          <p:cNvPr id="6" name="Straight Connector 5">
            <a:extLst>
              <a:ext uri="{FF2B5EF4-FFF2-40B4-BE49-F238E27FC236}">
                <a16:creationId xmlns:a16="http://schemas.microsoft.com/office/drawing/2014/main" id="{D91078E2-9377-4D60-947A-3A4F0C89A275}"/>
              </a:ext>
            </a:extLst>
          </p:cNvPr>
          <p:cNvCxnSpPr>
            <a:cxnSpLocks/>
          </p:cNvCxnSpPr>
          <p:nvPr userDrawn="1"/>
        </p:nvCxnSpPr>
        <p:spPr>
          <a:xfrm>
            <a:off x="7186597" y="5165559"/>
            <a:ext cx="14989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A661F0C-CF23-4765-8A09-4BE3660866B6}"/>
              </a:ext>
            </a:extLst>
          </p:cNvPr>
          <p:cNvSpPr>
            <a:spLocks noGrp="1"/>
          </p:cNvSpPr>
          <p:nvPr>
            <p:ph type="body" sz="quarter" idx="10"/>
          </p:nvPr>
        </p:nvSpPr>
        <p:spPr>
          <a:xfrm>
            <a:off x="371475" y="609600"/>
            <a:ext cx="5519989" cy="5715000"/>
          </a:xfrm>
        </p:spPr>
        <p:txBody>
          <a:bodyPr anchor="ctr"/>
          <a:lstStyle>
            <a:lvl1pPr marL="0" indent="0">
              <a:buNone/>
              <a:defRPr>
                <a:solidFill>
                  <a:schemeClr val="tx1"/>
                </a:solidFill>
              </a:defRPr>
            </a:lvl1pPr>
            <a:lvl2pPr marL="371464" indent="0">
              <a:buNone/>
              <a:defRPr>
                <a:solidFill>
                  <a:schemeClr val="tx1"/>
                </a:solidFill>
              </a:defRPr>
            </a:lvl2pPr>
            <a:lvl3pPr marL="742927" indent="0">
              <a:buNone/>
              <a:defRPr>
                <a:solidFill>
                  <a:schemeClr val="tx1"/>
                </a:solidFill>
              </a:defRPr>
            </a:lvl3pPr>
            <a:lvl4pPr marL="1114391" indent="0">
              <a:buNone/>
              <a:defRPr>
                <a:solidFill>
                  <a:schemeClr val="tx1"/>
                </a:solidFill>
              </a:defRPr>
            </a:lvl4pPr>
            <a:lvl5pPr marL="1485854" indent="0">
              <a:buNone/>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B342801B-840C-4711-AADF-8DC0A2381708}"/>
              </a:ext>
            </a:extLst>
          </p:cNvPr>
          <p:cNvSpPr>
            <a:spLocks noGrp="1"/>
          </p:cNvSpPr>
          <p:nvPr>
            <p:ph sz="quarter" idx="11"/>
          </p:nvPr>
        </p:nvSpPr>
        <p:spPr>
          <a:xfrm>
            <a:off x="6401287" y="953131"/>
            <a:ext cx="3069557" cy="40038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AB543976-A661-41D8-BD3C-83D8F2B57DA5}"/>
              </a:ext>
            </a:extLst>
          </p:cNvPr>
          <p:cNvSpPr>
            <a:spLocks noGrp="1"/>
          </p:cNvSpPr>
          <p:nvPr>
            <p:ph type="body" sz="quarter" idx="12"/>
          </p:nvPr>
        </p:nvSpPr>
        <p:spPr>
          <a:xfrm>
            <a:off x="6401015" y="5374106"/>
            <a:ext cx="3063380" cy="950495"/>
          </a:xfrm>
        </p:spPr>
        <p:txBody>
          <a:bodyPr/>
          <a:lstStyle>
            <a:lvl1pPr marL="0" indent="0" algn="ctr">
              <a:spcAft>
                <a:spcPts val="487"/>
              </a:spcAft>
              <a:buNone/>
              <a:defRPr sz="1137">
                <a:solidFill>
                  <a:schemeClr val="bg1"/>
                </a:solidFill>
              </a:defRPr>
            </a:lvl1pPr>
            <a:lvl2pPr marL="371464" indent="0" algn="ctr">
              <a:spcAft>
                <a:spcPts val="487"/>
              </a:spcAft>
              <a:buNone/>
              <a:defRPr sz="975">
                <a:solidFill>
                  <a:schemeClr val="bg1"/>
                </a:solidFill>
              </a:defRPr>
            </a:lvl2pPr>
            <a:lvl3pPr marL="742927" indent="0" algn="ctr">
              <a:spcAft>
                <a:spcPts val="487"/>
              </a:spcAft>
              <a:buNone/>
              <a:defRPr sz="894">
                <a:solidFill>
                  <a:schemeClr val="bg1"/>
                </a:solidFill>
              </a:defRPr>
            </a:lvl3pPr>
            <a:lvl4pPr marL="1114391" indent="0" algn="ctr">
              <a:spcAft>
                <a:spcPts val="487"/>
              </a:spcAft>
              <a:buNone/>
              <a:defRPr sz="854">
                <a:solidFill>
                  <a:schemeClr val="bg1"/>
                </a:solidFill>
              </a:defRPr>
            </a:lvl4pPr>
            <a:lvl5pPr marL="1485854" indent="0" algn="ctr">
              <a:spcAft>
                <a:spcPts val="487"/>
              </a:spcAft>
              <a:buNone/>
              <a:defRPr sz="854">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 name="Group 12">
            <a:extLst>
              <a:ext uri="{FF2B5EF4-FFF2-40B4-BE49-F238E27FC236}">
                <a16:creationId xmlns:a16="http://schemas.microsoft.com/office/drawing/2014/main" id="{CA7AA4AC-05B8-4E3C-BAE0-06E9E583B072}"/>
              </a:ext>
            </a:extLst>
          </p:cNvPr>
          <p:cNvGrpSpPr/>
          <p:nvPr userDrawn="1"/>
        </p:nvGrpSpPr>
        <p:grpSpPr>
          <a:xfrm>
            <a:off x="8863833" y="2"/>
            <a:ext cx="677209" cy="744583"/>
            <a:chOff x="10539663" y="0"/>
            <a:chExt cx="1203158" cy="1074822"/>
          </a:xfrm>
        </p:grpSpPr>
        <p:sp>
          <p:nvSpPr>
            <p:cNvPr id="14" name="Rectangle 13">
              <a:extLst>
                <a:ext uri="{FF2B5EF4-FFF2-40B4-BE49-F238E27FC236}">
                  <a16:creationId xmlns:a16="http://schemas.microsoft.com/office/drawing/2014/main" id="{F9914861-68BC-4866-B3D2-0B5513B7F8C7}"/>
                </a:ext>
              </a:extLst>
            </p:cNvPr>
            <p:cNvSpPr/>
            <p:nvPr userDrawn="1"/>
          </p:nvSpPr>
          <p:spPr>
            <a:xfrm>
              <a:off x="10539663" y="0"/>
              <a:ext cx="1203158" cy="10748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p>
          </p:txBody>
        </p:sp>
        <p:pic>
          <p:nvPicPr>
            <p:cNvPr id="15" name="Picture 14">
              <a:extLst>
                <a:ext uri="{FF2B5EF4-FFF2-40B4-BE49-F238E27FC236}">
                  <a16:creationId xmlns:a16="http://schemas.microsoft.com/office/drawing/2014/main" id="{C01C89EB-119B-40C3-BE2A-4CEA1E16F1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8380" y="96808"/>
              <a:ext cx="865726" cy="843490"/>
            </a:xfrm>
            <a:prstGeom prst="rect">
              <a:avLst/>
            </a:prstGeom>
          </p:spPr>
        </p:pic>
      </p:grpSp>
    </p:spTree>
    <p:extLst>
      <p:ext uri="{BB962C8B-B14F-4D97-AF65-F5344CB8AC3E}">
        <p14:creationId xmlns:p14="http://schemas.microsoft.com/office/powerpoint/2010/main" val="287997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with Diagram 2 L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50114B-2D4D-4378-987E-D0FE3ADE17B4}"/>
              </a:ext>
            </a:extLst>
          </p:cNvPr>
          <p:cNvSpPr/>
          <p:nvPr userDrawn="1"/>
        </p:nvSpPr>
        <p:spPr>
          <a:xfrm>
            <a:off x="6047875" y="0"/>
            <a:ext cx="3858126"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p>
        </p:txBody>
      </p:sp>
      <p:cxnSp>
        <p:nvCxnSpPr>
          <p:cNvPr id="6" name="Straight Connector 5">
            <a:extLst>
              <a:ext uri="{FF2B5EF4-FFF2-40B4-BE49-F238E27FC236}">
                <a16:creationId xmlns:a16="http://schemas.microsoft.com/office/drawing/2014/main" id="{D91078E2-9377-4D60-947A-3A4F0C89A275}"/>
              </a:ext>
            </a:extLst>
          </p:cNvPr>
          <p:cNvCxnSpPr>
            <a:cxnSpLocks/>
          </p:cNvCxnSpPr>
          <p:nvPr userDrawn="1"/>
        </p:nvCxnSpPr>
        <p:spPr>
          <a:xfrm>
            <a:off x="7144142" y="5165559"/>
            <a:ext cx="1498935"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6A661F0C-CF23-4765-8A09-4BE3660866B6}"/>
              </a:ext>
            </a:extLst>
          </p:cNvPr>
          <p:cNvSpPr>
            <a:spLocks noGrp="1"/>
          </p:cNvSpPr>
          <p:nvPr>
            <p:ph type="body" sz="quarter" idx="10"/>
          </p:nvPr>
        </p:nvSpPr>
        <p:spPr>
          <a:xfrm>
            <a:off x="371475" y="609600"/>
            <a:ext cx="5519989" cy="5715000"/>
          </a:xfrm>
        </p:spPr>
        <p:txBody>
          <a:bodyPr anchor="ctr"/>
          <a:lstStyle>
            <a:lvl1pPr marL="0" indent="0">
              <a:buNone/>
              <a:defRPr>
                <a:solidFill>
                  <a:schemeClr val="tx1"/>
                </a:solidFill>
              </a:defRPr>
            </a:lvl1pPr>
            <a:lvl2pPr marL="371464" indent="0">
              <a:buNone/>
              <a:defRPr>
                <a:solidFill>
                  <a:schemeClr val="tx1"/>
                </a:solidFill>
              </a:defRPr>
            </a:lvl2pPr>
            <a:lvl3pPr marL="742927" indent="0">
              <a:buNone/>
              <a:defRPr>
                <a:solidFill>
                  <a:schemeClr val="tx1"/>
                </a:solidFill>
              </a:defRPr>
            </a:lvl3pPr>
            <a:lvl4pPr marL="1114391" indent="0">
              <a:buNone/>
              <a:defRPr>
                <a:solidFill>
                  <a:schemeClr val="tx1"/>
                </a:solidFill>
              </a:defRPr>
            </a:lvl4pPr>
            <a:lvl5pPr marL="1485854" indent="0">
              <a:buNone/>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B342801B-840C-4711-AADF-8DC0A2381708}"/>
              </a:ext>
            </a:extLst>
          </p:cNvPr>
          <p:cNvSpPr>
            <a:spLocks noGrp="1"/>
          </p:cNvSpPr>
          <p:nvPr>
            <p:ph sz="quarter" idx="11"/>
          </p:nvPr>
        </p:nvSpPr>
        <p:spPr>
          <a:xfrm>
            <a:off x="6358832" y="953132"/>
            <a:ext cx="3069557" cy="4003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AB543976-A661-41D8-BD3C-83D8F2B57DA5}"/>
              </a:ext>
            </a:extLst>
          </p:cNvPr>
          <p:cNvSpPr>
            <a:spLocks noGrp="1"/>
          </p:cNvSpPr>
          <p:nvPr>
            <p:ph type="body" sz="quarter" idx="12"/>
          </p:nvPr>
        </p:nvSpPr>
        <p:spPr>
          <a:xfrm>
            <a:off x="6358560" y="5374106"/>
            <a:ext cx="3063380" cy="950495"/>
          </a:xfrm>
        </p:spPr>
        <p:txBody>
          <a:bodyPr/>
          <a:lstStyle>
            <a:lvl1pPr marL="0" indent="0" algn="ctr">
              <a:spcAft>
                <a:spcPts val="487"/>
              </a:spcAft>
              <a:buNone/>
              <a:defRPr sz="1137">
                <a:solidFill>
                  <a:schemeClr val="bg1">
                    <a:lumMod val="65000"/>
                  </a:schemeClr>
                </a:solidFill>
              </a:defRPr>
            </a:lvl1pPr>
            <a:lvl2pPr marL="371464" indent="0" algn="ctr">
              <a:spcAft>
                <a:spcPts val="487"/>
              </a:spcAft>
              <a:buNone/>
              <a:defRPr sz="975">
                <a:solidFill>
                  <a:schemeClr val="bg1">
                    <a:lumMod val="65000"/>
                  </a:schemeClr>
                </a:solidFill>
              </a:defRPr>
            </a:lvl2pPr>
            <a:lvl3pPr marL="742927" indent="0" algn="ctr">
              <a:spcAft>
                <a:spcPts val="487"/>
              </a:spcAft>
              <a:buNone/>
              <a:defRPr sz="894">
                <a:solidFill>
                  <a:schemeClr val="bg1">
                    <a:lumMod val="65000"/>
                  </a:schemeClr>
                </a:solidFill>
              </a:defRPr>
            </a:lvl3pPr>
            <a:lvl4pPr marL="1114391" indent="0" algn="ctr">
              <a:spcAft>
                <a:spcPts val="487"/>
              </a:spcAft>
              <a:buNone/>
              <a:defRPr sz="854">
                <a:solidFill>
                  <a:schemeClr val="bg1">
                    <a:lumMod val="65000"/>
                  </a:schemeClr>
                </a:solidFill>
              </a:defRPr>
            </a:lvl4pPr>
            <a:lvl5pPr marL="1485854" indent="0" algn="ctr">
              <a:spcAft>
                <a:spcPts val="487"/>
              </a:spcAft>
              <a:buNone/>
              <a:defRPr sz="854">
                <a:solidFill>
                  <a:schemeClr val="bg1">
                    <a:lumMod val="6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a:extLst>
              <a:ext uri="{FF2B5EF4-FFF2-40B4-BE49-F238E27FC236}">
                <a16:creationId xmlns:a16="http://schemas.microsoft.com/office/drawing/2014/main" id="{EFA99CEB-24E9-453F-B438-FAB1D32B64E5}"/>
              </a:ext>
            </a:extLst>
          </p:cNvPr>
          <p:cNvGrpSpPr/>
          <p:nvPr userDrawn="1"/>
        </p:nvGrpSpPr>
        <p:grpSpPr>
          <a:xfrm>
            <a:off x="8863833" y="2"/>
            <a:ext cx="677209" cy="744583"/>
            <a:chOff x="10539663" y="0"/>
            <a:chExt cx="1203158" cy="1074822"/>
          </a:xfrm>
        </p:grpSpPr>
        <p:sp>
          <p:nvSpPr>
            <p:cNvPr id="13" name="Rectangle 12">
              <a:extLst>
                <a:ext uri="{FF2B5EF4-FFF2-40B4-BE49-F238E27FC236}">
                  <a16:creationId xmlns:a16="http://schemas.microsoft.com/office/drawing/2014/main" id="{C0C7EDFE-975D-4A2A-BF5B-CF8555BAA228}"/>
                </a:ext>
              </a:extLst>
            </p:cNvPr>
            <p:cNvSpPr/>
            <p:nvPr userDrawn="1"/>
          </p:nvSpPr>
          <p:spPr>
            <a:xfrm>
              <a:off x="10539663" y="0"/>
              <a:ext cx="1203158" cy="10748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p>
          </p:txBody>
        </p:sp>
        <p:pic>
          <p:nvPicPr>
            <p:cNvPr id="14" name="Picture 13">
              <a:extLst>
                <a:ext uri="{FF2B5EF4-FFF2-40B4-BE49-F238E27FC236}">
                  <a16:creationId xmlns:a16="http://schemas.microsoft.com/office/drawing/2014/main" id="{E6567B48-4243-44DC-A0C8-9D60F0CFC6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8380" y="96808"/>
              <a:ext cx="865726" cy="843490"/>
            </a:xfrm>
            <a:prstGeom prst="rect">
              <a:avLst/>
            </a:prstGeom>
          </p:spPr>
        </p:pic>
      </p:grpSp>
    </p:spTree>
    <p:extLst>
      <p:ext uri="{BB962C8B-B14F-4D97-AF65-F5344CB8AC3E}">
        <p14:creationId xmlns:p14="http://schemas.microsoft.com/office/powerpoint/2010/main" val="189202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ull Photo with Titl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94D3705-F237-4C9B-915D-5AEC0D200159}"/>
              </a:ext>
            </a:extLst>
          </p:cNvPr>
          <p:cNvSpPr>
            <a:spLocks noGrp="1"/>
          </p:cNvSpPr>
          <p:nvPr>
            <p:ph type="pic" sz="quarter" idx="10"/>
          </p:nvPr>
        </p:nvSpPr>
        <p:spPr>
          <a:xfrm>
            <a:off x="0" y="0"/>
            <a:ext cx="9906000" cy="6858000"/>
          </a:xfrm>
        </p:spPr>
        <p:txBody>
          <a:bodyPr/>
          <a:lstStyle/>
          <a:p>
            <a:r>
              <a:rPr lang="en-US" dirty="0"/>
              <a:t>Click icon to add picture</a:t>
            </a:r>
          </a:p>
        </p:txBody>
      </p:sp>
      <p:sp>
        <p:nvSpPr>
          <p:cNvPr id="2" name="Title 1">
            <a:extLst>
              <a:ext uri="{FF2B5EF4-FFF2-40B4-BE49-F238E27FC236}">
                <a16:creationId xmlns:a16="http://schemas.microsoft.com/office/drawing/2014/main" id="{DF06A3B3-9C55-4917-91E0-687D966BD307}"/>
              </a:ext>
            </a:extLst>
          </p:cNvPr>
          <p:cNvSpPr>
            <a:spLocks noGrp="1"/>
          </p:cNvSpPr>
          <p:nvPr>
            <p:ph type="title"/>
          </p:nvPr>
        </p:nvSpPr>
        <p:spPr>
          <a:xfrm>
            <a:off x="371475" y="5486569"/>
            <a:ext cx="9176085" cy="838033"/>
          </a:xfrm>
          <a:prstGeom prst="rect">
            <a:avLst/>
          </a:prstGeo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7152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F9A0045-A708-449C-8856-644892D332E3}"/>
              </a:ext>
            </a:extLst>
          </p:cNvPr>
          <p:cNvSpPr>
            <a:spLocks noGrp="1"/>
          </p:cNvSpPr>
          <p:nvPr>
            <p:ph type="pic" sz="quarter" idx="11"/>
          </p:nvPr>
        </p:nvSpPr>
        <p:spPr>
          <a:xfrm>
            <a:off x="4653757" y="0"/>
            <a:ext cx="5252244" cy="6858000"/>
          </a:xfrm>
        </p:spPr>
        <p:txBody>
          <a:bodyPr/>
          <a:lstStyle/>
          <a:p>
            <a:r>
              <a:rPr lang="en-US" dirty="0"/>
              <a:t>Click icon to add picture</a:t>
            </a:r>
          </a:p>
        </p:txBody>
      </p:sp>
      <p:sp>
        <p:nvSpPr>
          <p:cNvPr id="8" name="Text Placeholder 7">
            <a:extLst>
              <a:ext uri="{FF2B5EF4-FFF2-40B4-BE49-F238E27FC236}">
                <a16:creationId xmlns:a16="http://schemas.microsoft.com/office/drawing/2014/main" id="{6A661F0C-CF23-4765-8A09-4BE3660866B6}"/>
              </a:ext>
            </a:extLst>
          </p:cNvPr>
          <p:cNvSpPr>
            <a:spLocks noGrp="1"/>
          </p:cNvSpPr>
          <p:nvPr>
            <p:ph type="body" sz="quarter" idx="10"/>
          </p:nvPr>
        </p:nvSpPr>
        <p:spPr>
          <a:xfrm>
            <a:off x="371475" y="2614863"/>
            <a:ext cx="4086225" cy="3709736"/>
          </a:xfrm>
        </p:spPr>
        <p:txBody>
          <a:bodyPr anchor="t"/>
          <a:lstStyle>
            <a:lvl1pPr marL="0" indent="0">
              <a:buNone/>
              <a:defRPr>
                <a:solidFill>
                  <a:schemeClr val="tx1"/>
                </a:solidFill>
              </a:defRPr>
            </a:lvl1pPr>
            <a:lvl2pPr marL="371464" indent="0">
              <a:buNone/>
              <a:defRPr>
                <a:solidFill>
                  <a:schemeClr val="tx1"/>
                </a:solidFill>
              </a:defRPr>
            </a:lvl2pPr>
            <a:lvl3pPr marL="742927" indent="0">
              <a:buNone/>
              <a:defRPr>
                <a:solidFill>
                  <a:schemeClr val="tx1"/>
                </a:solidFill>
              </a:defRPr>
            </a:lvl3pPr>
            <a:lvl4pPr marL="1114391" indent="0">
              <a:buNone/>
              <a:defRPr>
                <a:solidFill>
                  <a:schemeClr val="tx1"/>
                </a:solidFill>
              </a:defRPr>
            </a:lvl4pPr>
            <a:lvl5pPr marL="1485854" indent="0">
              <a:buNone/>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A026A02-1DE0-4F98-B608-65F7A6872A70}"/>
              </a:ext>
            </a:extLst>
          </p:cNvPr>
          <p:cNvSpPr>
            <a:spLocks noGrp="1"/>
          </p:cNvSpPr>
          <p:nvPr>
            <p:ph type="title"/>
          </p:nvPr>
        </p:nvSpPr>
        <p:spPr>
          <a:xfrm>
            <a:off x="391028" y="172932"/>
            <a:ext cx="4066674" cy="1768165"/>
          </a:xfrm>
          <a:prstGeom prst="rect">
            <a:avLst/>
          </a:prstGeom>
        </p:spPr>
        <p:txBody>
          <a:bodyPr anchor="b"/>
          <a:lstStyle/>
          <a:p>
            <a:r>
              <a:rPr lang="en-US"/>
              <a:t>Click to edit Master title style</a:t>
            </a:r>
            <a:endParaRPr lang="en-US" dirty="0"/>
          </a:p>
        </p:txBody>
      </p:sp>
      <p:cxnSp>
        <p:nvCxnSpPr>
          <p:cNvPr id="13" name="Straight Connector 12">
            <a:extLst>
              <a:ext uri="{FF2B5EF4-FFF2-40B4-BE49-F238E27FC236}">
                <a16:creationId xmlns:a16="http://schemas.microsoft.com/office/drawing/2014/main" id="{7005AB66-5220-4E37-A699-54FA4CBFBE24}"/>
              </a:ext>
            </a:extLst>
          </p:cNvPr>
          <p:cNvCxnSpPr>
            <a:cxnSpLocks/>
          </p:cNvCxnSpPr>
          <p:nvPr userDrawn="1"/>
        </p:nvCxnSpPr>
        <p:spPr>
          <a:xfrm>
            <a:off x="501816" y="2277979"/>
            <a:ext cx="14989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2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ategory Tabs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11F7B-4B44-4E87-ABFC-BD393E2F3F71}"/>
              </a:ext>
            </a:extLst>
          </p:cNvPr>
          <p:cNvSpPr>
            <a:spLocks noGrp="1"/>
          </p:cNvSpPr>
          <p:nvPr>
            <p:ph type="title"/>
          </p:nvPr>
        </p:nvSpPr>
        <p:spPr>
          <a:xfrm>
            <a:off x="692292" y="172932"/>
            <a:ext cx="8874818" cy="901891"/>
          </a:xfrm>
          <a:prstGeom prst="rect">
            <a:avLst/>
          </a:prstGeom>
        </p:spPr>
        <p:txBody>
          <a:bodyPr/>
          <a:lstStyle/>
          <a:p>
            <a:r>
              <a:rPr lang="en-US"/>
              <a:t>Click to edit Master title style</a:t>
            </a:r>
          </a:p>
        </p:txBody>
      </p:sp>
      <p:sp>
        <p:nvSpPr>
          <p:cNvPr id="5" name="Text Placeholder 4">
            <a:extLst>
              <a:ext uri="{FF2B5EF4-FFF2-40B4-BE49-F238E27FC236}">
                <a16:creationId xmlns:a16="http://schemas.microsoft.com/office/drawing/2014/main" id="{B70E1C51-90DB-4B6A-B63D-67BE4C045E62}"/>
              </a:ext>
            </a:extLst>
          </p:cNvPr>
          <p:cNvSpPr>
            <a:spLocks noGrp="1"/>
          </p:cNvSpPr>
          <p:nvPr>
            <p:ph type="body" sz="quarter" idx="11"/>
          </p:nvPr>
        </p:nvSpPr>
        <p:spPr>
          <a:xfrm>
            <a:off x="690815" y="1379538"/>
            <a:ext cx="8837262" cy="49450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24158313-63DB-4E59-AE66-C5BE15594C56}"/>
              </a:ext>
            </a:extLst>
          </p:cNvPr>
          <p:cNvSpPr/>
          <p:nvPr userDrawn="1"/>
        </p:nvSpPr>
        <p:spPr>
          <a:xfrm>
            <a:off x="0" y="0"/>
            <a:ext cx="371475" cy="2286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p>
        </p:txBody>
      </p:sp>
      <p:sp>
        <p:nvSpPr>
          <p:cNvPr id="7" name="Rectangle 6">
            <a:extLst>
              <a:ext uri="{FF2B5EF4-FFF2-40B4-BE49-F238E27FC236}">
                <a16:creationId xmlns:a16="http://schemas.microsoft.com/office/drawing/2014/main" id="{1091CCEE-FEE1-4FEB-8A51-6767C5FC4885}"/>
              </a:ext>
            </a:extLst>
          </p:cNvPr>
          <p:cNvSpPr/>
          <p:nvPr userDrawn="1"/>
        </p:nvSpPr>
        <p:spPr>
          <a:xfrm>
            <a:off x="0" y="2286000"/>
            <a:ext cx="371475" cy="2286000"/>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p>
        </p:txBody>
      </p:sp>
      <p:sp>
        <p:nvSpPr>
          <p:cNvPr id="8" name="Rectangle 7">
            <a:extLst>
              <a:ext uri="{FF2B5EF4-FFF2-40B4-BE49-F238E27FC236}">
                <a16:creationId xmlns:a16="http://schemas.microsoft.com/office/drawing/2014/main" id="{8EB838DD-0D64-4128-AB63-739F91DC8377}"/>
              </a:ext>
            </a:extLst>
          </p:cNvPr>
          <p:cNvSpPr/>
          <p:nvPr userDrawn="1"/>
        </p:nvSpPr>
        <p:spPr>
          <a:xfrm>
            <a:off x="0" y="4571999"/>
            <a:ext cx="371475" cy="2286000"/>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p>
        </p:txBody>
      </p:sp>
      <p:sp>
        <p:nvSpPr>
          <p:cNvPr id="11" name="Text Placeholder 10">
            <a:extLst>
              <a:ext uri="{FF2B5EF4-FFF2-40B4-BE49-F238E27FC236}">
                <a16:creationId xmlns:a16="http://schemas.microsoft.com/office/drawing/2014/main" id="{9BD142C6-D1EA-413C-BAC3-7A29895D552E}"/>
              </a:ext>
            </a:extLst>
          </p:cNvPr>
          <p:cNvSpPr>
            <a:spLocks noGrp="1"/>
          </p:cNvSpPr>
          <p:nvPr>
            <p:ph type="body" sz="quarter" idx="12"/>
          </p:nvPr>
        </p:nvSpPr>
        <p:spPr>
          <a:xfrm rot="5400000">
            <a:off x="-962360" y="973137"/>
            <a:ext cx="2270125" cy="371476"/>
          </a:xfrm>
        </p:spPr>
        <p:txBody>
          <a:bodyPr anchor="t"/>
          <a:lstStyle>
            <a:lvl1pPr marL="0" indent="0" algn="ctr">
              <a:buNone/>
              <a:defRPr sz="1462">
                <a:solidFill>
                  <a:schemeClr val="bg1"/>
                </a:solidFill>
                <a:latin typeface="Mark Pro Medium" panose="020B0604020201010104" pitchFamily="34" charset="0"/>
              </a:defRPr>
            </a:lvl1pPr>
            <a:lvl2pPr marL="371464" indent="0" algn="ctr">
              <a:buNone/>
              <a:defRPr sz="1300">
                <a:solidFill>
                  <a:schemeClr val="bg1"/>
                </a:solidFill>
                <a:latin typeface="Mark Pro Medium" panose="020B0604020201010104" pitchFamily="34" charset="0"/>
              </a:defRPr>
            </a:lvl2pPr>
            <a:lvl3pPr marL="742927" indent="0" algn="ctr">
              <a:buNone/>
              <a:defRPr sz="1137">
                <a:solidFill>
                  <a:schemeClr val="bg1"/>
                </a:solidFill>
                <a:latin typeface="Mark Pro Medium" panose="020B0604020201010104" pitchFamily="34" charset="0"/>
              </a:defRPr>
            </a:lvl3pPr>
            <a:lvl4pPr marL="1114391" indent="0" algn="ctr">
              <a:buNone/>
              <a:defRPr sz="975">
                <a:solidFill>
                  <a:schemeClr val="bg1"/>
                </a:solidFill>
                <a:latin typeface="Mark Pro Medium" panose="020B0604020201010104" pitchFamily="34" charset="0"/>
              </a:defRPr>
            </a:lvl4pPr>
            <a:lvl5pPr marL="1485854" indent="0" algn="ctr">
              <a:buNone/>
              <a:defRPr sz="975">
                <a:solidFill>
                  <a:schemeClr val="bg1"/>
                </a:solidFill>
                <a:latin typeface="Mark Pro Medium" panose="020B06040202010101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a:extLst>
              <a:ext uri="{FF2B5EF4-FFF2-40B4-BE49-F238E27FC236}">
                <a16:creationId xmlns:a16="http://schemas.microsoft.com/office/drawing/2014/main" id="{A0AB1284-0D8B-44D0-AEEA-B511543787FD}"/>
              </a:ext>
            </a:extLst>
          </p:cNvPr>
          <p:cNvSpPr>
            <a:spLocks noGrp="1"/>
          </p:cNvSpPr>
          <p:nvPr>
            <p:ph type="body" sz="quarter" idx="13"/>
          </p:nvPr>
        </p:nvSpPr>
        <p:spPr>
          <a:xfrm rot="5400000">
            <a:off x="-962360" y="3267073"/>
            <a:ext cx="2270125" cy="371476"/>
          </a:xfrm>
        </p:spPr>
        <p:txBody>
          <a:bodyPr anchor="t"/>
          <a:lstStyle>
            <a:lvl1pPr marL="0" indent="0" algn="ctr">
              <a:buNone/>
              <a:defRPr sz="1462">
                <a:solidFill>
                  <a:schemeClr val="bg1">
                    <a:lumMod val="65000"/>
                  </a:schemeClr>
                </a:solidFill>
                <a:latin typeface="Mark Pro Medium" panose="020B0604020201010104" pitchFamily="34" charset="0"/>
              </a:defRPr>
            </a:lvl1pPr>
            <a:lvl2pPr marL="371464" indent="0" algn="ctr">
              <a:buNone/>
              <a:defRPr sz="1300">
                <a:solidFill>
                  <a:schemeClr val="bg1">
                    <a:lumMod val="65000"/>
                  </a:schemeClr>
                </a:solidFill>
                <a:latin typeface="Mark Pro Medium" panose="020B0604020201010104" pitchFamily="34" charset="0"/>
              </a:defRPr>
            </a:lvl2pPr>
            <a:lvl3pPr marL="742927" indent="0" algn="ctr">
              <a:buNone/>
              <a:defRPr sz="1137">
                <a:solidFill>
                  <a:schemeClr val="bg1">
                    <a:lumMod val="65000"/>
                  </a:schemeClr>
                </a:solidFill>
                <a:latin typeface="Mark Pro Medium" panose="020B0604020201010104" pitchFamily="34" charset="0"/>
              </a:defRPr>
            </a:lvl3pPr>
            <a:lvl4pPr marL="1114391" indent="0" algn="ctr">
              <a:buNone/>
              <a:defRPr sz="975">
                <a:solidFill>
                  <a:schemeClr val="bg1">
                    <a:lumMod val="65000"/>
                  </a:schemeClr>
                </a:solidFill>
                <a:latin typeface="Mark Pro Medium" panose="020B0604020201010104" pitchFamily="34" charset="0"/>
              </a:defRPr>
            </a:lvl4pPr>
            <a:lvl5pPr marL="1485854" indent="0" algn="ctr">
              <a:buNone/>
              <a:defRPr sz="975">
                <a:solidFill>
                  <a:schemeClr val="bg1">
                    <a:lumMod val="65000"/>
                  </a:schemeClr>
                </a:solidFill>
                <a:latin typeface="Mark Pro Medium" panose="020B06040202010101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0">
            <a:extLst>
              <a:ext uri="{FF2B5EF4-FFF2-40B4-BE49-F238E27FC236}">
                <a16:creationId xmlns:a16="http://schemas.microsoft.com/office/drawing/2014/main" id="{3F8BCBD7-A40D-49EA-8E16-FBB438B925CA}"/>
              </a:ext>
            </a:extLst>
          </p:cNvPr>
          <p:cNvSpPr>
            <a:spLocks noGrp="1"/>
          </p:cNvSpPr>
          <p:nvPr>
            <p:ph type="body" sz="quarter" idx="14"/>
          </p:nvPr>
        </p:nvSpPr>
        <p:spPr>
          <a:xfrm rot="5400000">
            <a:off x="-962360" y="5529431"/>
            <a:ext cx="2270125" cy="371476"/>
          </a:xfrm>
        </p:spPr>
        <p:txBody>
          <a:bodyPr anchor="t"/>
          <a:lstStyle>
            <a:lvl1pPr marL="0" indent="0" algn="ctr">
              <a:buNone/>
              <a:defRPr sz="1462">
                <a:solidFill>
                  <a:schemeClr val="bg1">
                    <a:lumMod val="65000"/>
                  </a:schemeClr>
                </a:solidFill>
                <a:latin typeface="Mark Pro Medium" panose="020B0604020201010104" pitchFamily="34" charset="0"/>
              </a:defRPr>
            </a:lvl1pPr>
            <a:lvl2pPr marL="371464" indent="0" algn="ctr">
              <a:buNone/>
              <a:defRPr sz="1300">
                <a:solidFill>
                  <a:schemeClr val="bg1">
                    <a:lumMod val="65000"/>
                  </a:schemeClr>
                </a:solidFill>
                <a:latin typeface="Mark Pro Medium" panose="020B0604020201010104" pitchFamily="34" charset="0"/>
              </a:defRPr>
            </a:lvl2pPr>
            <a:lvl3pPr marL="742927" indent="0" algn="ctr">
              <a:buNone/>
              <a:defRPr sz="1137">
                <a:solidFill>
                  <a:schemeClr val="bg1">
                    <a:lumMod val="65000"/>
                  </a:schemeClr>
                </a:solidFill>
                <a:latin typeface="Mark Pro Medium" panose="020B0604020201010104" pitchFamily="34" charset="0"/>
              </a:defRPr>
            </a:lvl3pPr>
            <a:lvl4pPr marL="1114391" indent="0" algn="ctr">
              <a:buNone/>
              <a:defRPr sz="975">
                <a:solidFill>
                  <a:schemeClr val="bg1">
                    <a:lumMod val="65000"/>
                  </a:schemeClr>
                </a:solidFill>
                <a:latin typeface="Mark Pro Medium" panose="020B0604020201010104" pitchFamily="34" charset="0"/>
              </a:defRPr>
            </a:lvl4pPr>
            <a:lvl5pPr marL="1485854" indent="0" algn="ctr">
              <a:buNone/>
              <a:defRPr sz="975">
                <a:solidFill>
                  <a:schemeClr val="bg1">
                    <a:lumMod val="65000"/>
                  </a:schemeClr>
                </a:solidFill>
                <a:latin typeface="Mark Pro Medium" panose="020B06040202010101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3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ategory Tabs 2/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11F7B-4B44-4E87-ABFC-BD393E2F3F71}"/>
              </a:ext>
            </a:extLst>
          </p:cNvPr>
          <p:cNvSpPr>
            <a:spLocks noGrp="1"/>
          </p:cNvSpPr>
          <p:nvPr>
            <p:ph type="title"/>
          </p:nvPr>
        </p:nvSpPr>
        <p:spPr>
          <a:xfrm>
            <a:off x="692292" y="172932"/>
            <a:ext cx="8874818" cy="901891"/>
          </a:xfrm>
          <a:prstGeom prst="rect">
            <a:avLst/>
          </a:prstGeom>
        </p:spPr>
        <p:txBody>
          <a:bodyPr/>
          <a:lstStyle/>
          <a:p>
            <a:r>
              <a:rPr lang="en-US"/>
              <a:t>Click to edit Master title style</a:t>
            </a:r>
          </a:p>
        </p:txBody>
      </p:sp>
      <p:sp>
        <p:nvSpPr>
          <p:cNvPr id="5" name="Text Placeholder 4">
            <a:extLst>
              <a:ext uri="{FF2B5EF4-FFF2-40B4-BE49-F238E27FC236}">
                <a16:creationId xmlns:a16="http://schemas.microsoft.com/office/drawing/2014/main" id="{B70E1C51-90DB-4B6A-B63D-67BE4C045E62}"/>
              </a:ext>
            </a:extLst>
          </p:cNvPr>
          <p:cNvSpPr>
            <a:spLocks noGrp="1"/>
          </p:cNvSpPr>
          <p:nvPr>
            <p:ph type="body" sz="quarter" idx="11"/>
          </p:nvPr>
        </p:nvSpPr>
        <p:spPr>
          <a:xfrm>
            <a:off x="690815" y="1379538"/>
            <a:ext cx="8837262" cy="49450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24158313-63DB-4E59-AE66-C5BE15594C56}"/>
              </a:ext>
            </a:extLst>
          </p:cNvPr>
          <p:cNvSpPr/>
          <p:nvPr userDrawn="1"/>
        </p:nvSpPr>
        <p:spPr>
          <a:xfrm>
            <a:off x="0" y="0"/>
            <a:ext cx="371475" cy="2286000"/>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p>
        </p:txBody>
      </p:sp>
      <p:sp>
        <p:nvSpPr>
          <p:cNvPr id="7" name="Rectangle 6">
            <a:extLst>
              <a:ext uri="{FF2B5EF4-FFF2-40B4-BE49-F238E27FC236}">
                <a16:creationId xmlns:a16="http://schemas.microsoft.com/office/drawing/2014/main" id="{1091CCEE-FEE1-4FEB-8A51-6767C5FC4885}"/>
              </a:ext>
            </a:extLst>
          </p:cNvPr>
          <p:cNvSpPr/>
          <p:nvPr userDrawn="1"/>
        </p:nvSpPr>
        <p:spPr>
          <a:xfrm>
            <a:off x="0" y="2286000"/>
            <a:ext cx="371475" cy="2286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p>
        </p:txBody>
      </p:sp>
      <p:sp>
        <p:nvSpPr>
          <p:cNvPr id="8" name="Rectangle 7">
            <a:extLst>
              <a:ext uri="{FF2B5EF4-FFF2-40B4-BE49-F238E27FC236}">
                <a16:creationId xmlns:a16="http://schemas.microsoft.com/office/drawing/2014/main" id="{8EB838DD-0D64-4128-AB63-739F91DC8377}"/>
              </a:ext>
            </a:extLst>
          </p:cNvPr>
          <p:cNvSpPr/>
          <p:nvPr userDrawn="1"/>
        </p:nvSpPr>
        <p:spPr>
          <a:xfrm>
            <a:off x="0" y="4571999"/>
            <a:ext cx="371475" cy="2286000"/>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p>
        </p:txBody>
      </p:sp>
      <p:sp>
        <p:nvSpPr>
          <p:cNvPr id="11" name="Text Placeholder 10">
            <a:extLst>
              <a:ext uri="{FF2B5EF4-FFF2-40B4-BE49-F238E27FC236}">
                <a16:creationId xmlns:a16="http://schemas.microsoft.com/office/drawing/2014/main" id="{9BD142C6-D1EA-413C-BAC3-7A29895D552E}"/>
              </a:ext>
            </a:extLst>
          </p:cNvPr>
          <p:cNvSpPr>
            <a:spLocks noGrp="1"/>
          </p:cNvSpPr>
          <p:nvPr>
            <p:ph type="body" sz="quarter" idx="12"/>
          </p:nvPr>
        </p:nvSpPr>
        <p:spPr>
          <a:xfrm rot="5400000">
            <a:off x="-962360" y="973137"/>
            <a:ext cx="2270125" cy="371476"/>
          </a:xfrm>
        </p:spPr>
        <p:txBody>
          <a:bodyPr anchor="t"/>
          <a:lstStyle>
            <a:lvl1pPr marL="0" indent="0" algn="ctr">
              <a:buNone/>
              <a:defRPr sz="1462">
                <a:solidFill>
                  <a:schemeClr val="bg1">
                    <a:lumMod val="65000"/>
                  </a:schemeClr>
                </a:solidFill>
                <a:latin typeface="Mark Pro Medium" panose="020B0604020201010104" pitchFamily="34" charset="0"/>
              </a:defRPr>
            </a:lvl1pPr>
            <a:lvl2pPr marL="371464" indent="0" algn="ctr">
              <a:buNone/>
              <a:defRPr sz="1300">
                <a:solidFill>
                  <a:schemeClr val="bg1">
                    <a:lumMod val="65000"/>
                  </a:schemeClr>
                </a:solidFill>
                <a:latin typeface="Mark Pro Medium" panose="020B0604020201010104" pitchFamily="34" charset="0"/>
              </a:defRPr>
            </a:lvl2pPr>
            <a:lvl3pPr marL="742927" indent="0" algn="ctr">
              <a:buNone/>
              <a:defRPr sz="1137">
                <a:solidFill>
                  <a:schemeClr val="bg1">
                    <a:lumMod val="65000"/>
                  </a:schemeClr>
                </a:solidFill>
                <a:latin typeface="Mark Pro Medium" panose="020B0604020201010104" pitchFamily="34" charset="0"/>
              </a:defRPr>
            </a:lvl3pPr>
            <a:lvl4pPr marL="1114391" indent="0" algn="ctr">
              <a:buNone/>
              <a:defRPr sz="975">
                <a:solidFill>
                  <a:schemeClr val="bg1">
                    <a:lumMod val="65000"/>
                  </a:schemeClr>
                </a:solidFill>
                <a:latin typeface="Mark Pro Medium" panose="020B0604020201010104" pitchFamily="34" charset="0"/>
              </a:defRPr>
            </a:lvl4pPr>
            <a:lvl5pPr marL="1485854" indent="0" algn="ctr">
              <a:buNone/>
              <a:defRPr sz="975">
                <a:solidFill>
                  <a:schemeClr val="bg1">
                    <a:lumMod val="65000"/>
                  </a:schemeClr>
                </a:solidFill>
                <a:latin typeface="Mark Pro Medium" panose="020B06040202010101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a:extLst>
              <a:ext uri="{FF2B5EF4-FFF2-40B4-BE49-F238E27FC236}">
                <a16:creationId xmlns:a16="http://schemas.microsoft.com/office/drawing/2014/main" id="{A0AB1284-0D8B-44D0-AEEA-B511543787FD}"/>
              </a:ext>
            </a:extLst>
          </p:cNvPr>
          <p:cNvSpPr>
            <a:spLocks noGrp="1"/>
          </p:cNvSpPr>
          <p:nvPr>
            <p:ph type="body" sz="quarter" idx="13"/>
          </p:nvPr>
        </p:nvSpPr>
        <p:spPr>
          <a:xfrm rot="5400000">
            <a:off x="-962360" y="3267073"/>
            <a:ext cx="2270125" cy="371476"/>
          </a:xfrm>
        </p:spPr>
        <p:txBody>
          <a:bodyPr anchor="t"/>
          <a:lstStyle>
            <a:lvl1pPr marL="0" indent="0" algn="ctr">
              <a:buNone/>
              <a:defRPr sz="1462">
                <a:solidFill>
                  <a:schemeClr val="bg1"/>
                </a:solidFill>
                <a:latin typeface="Mark Pro Medium" panose="020B0604020201010104" pitchFamily="34" charset="0"/>
              </a:defRPr>
            </a:lvl1pPr>
            <a:lvl2pPr marL="371464" indent="0" algn="ctr">
              <a:buNone/>
              <a:defRPr sz="1300">
                <a:solidFill>
                  <a:schemeClr val="bg1"/>
                </a:solidFill>
                <a:latin typeface="Mark Pro Medium" panose="020B0604020201010104" pitchFamily="34" charset="0"/>
              </a:defRPr>
            </a:lvl2pPr>
            <a:lvl3pPr marL="742927" indent="0" algn="ctr">
              <a:buNone/>
              <a:defRPr sz="1137">
                <a:solidFill>
                  <a:schemeClr val="bg1"/>
                </a:solidFill>
                <a:latin typeface="Mark Pro Medium" panose="020B0604020201010104" pitchFamily="34" charset="0"/>
              </a:defRPr>
            </a:lvl3pPr>
            <a:lvl4pPr marL="1114391" indent="0" algn="ctr">
              <a:buNone/>
              <a:defRPr sz="975">
                <a:solidFill>
                  <a:schemeClr val="bg1"/>
                </a:solidFill>
                <a:latin typeface="Mark Pro Medium" panose="020B0604020201010104" pitchFamily="34" charset="0"/>
              </a:defRPr>
            </a:lvl4pPr>
            <a:lvl5pPr marL="1485854" indent="0" algn="ctr">
              <a:buNone/>
              <a:defRPr sz="975">
                <a:solidFill>
                  <a:schemeClr val="bg1"/>
                </a:solidFill>
                <a:latin typeface="Mark Pro Medium" panose="020B06040202010101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0">
            <a:extLst>
              <a:ext uri="{FF2B5EF4-FFF2-40B4-BE49-F238E27FC236}">
                <a16:creationId xmlns:a16="http://schemas.microsoft.com/office/drawing/2014/main" id="{3F8BCBD7-A40D-49EA-8E16-FBB438B925CA}"/>
              </a:ext>
            </a:extLst>
          </p:cNvPr>
          <p:cNvSpPr>
            <a:spLocks noGrp="1"/>
          </p:cNvSpPr>
          <p:nvPr>
            <p:ph type="body" sz="quarter" idx="14"/>
          </p:nvPr>
        </p:nvSpPr>
        <p:spPr>
          <a:xfrm rot="5400000">
            <a:off x="-962360" y="5529431"/>
            <a:ext cx="2270125" cy="371476"/>
          </a:xfrm>
        </p:spPr>
        <p:txBody>
          <a:bodyPr anchor="t"/>
          <a:lstStyle>
            <a:lvl1pPr marL="0" indent="0" algn="ctr">
              <a:buNone/>
              <a:defRPr sz="1462">
                <a:solidFill>
                  <a:schemeClr val="bg1">
                    <a:lumMod val="65000"/>
                  </a:schemeClr>
                </a:solidFill>
                <a:latin typeface="Mark Pro Medium" panose="020B0604020201010104" pitchFamily="34" charset="0"/>
              </a:defRPr>
            </a:lvl1pPr>
            <a:lvl2pPr marL="371464" indent="0" algn="ctr">
              <a:buNone/>
              <a:defRPr sz="1300">
                <a:solidFill>
                  <a:schemeClr val="bg1">
                    <a:lumMod val="65000"/>
                  </a:schemeClr>
                </a:solidFill>
                <a:latin typeface="Mark Pro Medium" panose="020B0604020201010104" pitchFamily="34" charset="0"/>
              </a:defRPr>
            </a:lvl2pPr>
            <a:lvl3pPr marL="742927" indent="0" algn="ctr">
              <a:buNone/>
              <a:defRPr sz="1137">
                <a:solidFill>
                  <a:schemeClr val="bg1">
                    <a:lumMod val="65000"/>
                  </a:schemeClr>
                </a:solidFill>
                <a:latin typeface="Mark Pro Medium" panose="020B0604020201010104" pitchFamily="34" charset="0"/>
              </a:defRPr>
            </a:lvl3pPr>
            <a:lvl4pPr marL="1114391" indent="0" algn="ctr">
              <a:buNone/>
              <a:defRPr sz="975">
                <a:solidFill>
                  <a:schemeClr val="bg1">
                    <a:lumMod val="65000"/>
                  </a:schemeClr>
                </a:solidFill>
                <a:latin typeface="Mark Pro Medium" panose="020B0604020201010104" pitchFamily="34" charset="0"/>
              </a:defRPr>
            </a:lvl4pPr>
            <a:lvl5pPr marL="1485854" indent="0" algn="ctr">
              <a:buNone/>
              <a:defRPr sz="975">
                <a:solidFill>
                  <a:schemeClr val="bg1">
                    <a:lumMod val="65000"/>
                  </a:schemeClr>
                </a:solidFill>
                <a:latin typeface="Mark Pro Medium" panose="020B06040202010101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217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ategory Tabs 3/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11F7B-4B44-4E87-ABFC-BD393E2F3F71}"/>
              </a:ext>
            </a:extLst>
          </p:cNvPr>
          <p:cNvSpPr>
            <a:spLocks noGrp="1"/>
          </p:cNvSpPr>
          <p:nvPr>
            <p:ph type="title"/>
          </p:nvPr>
        </p:nvSpPr>
        <p:spPr>
          <a:xfrm>
            <a:off x="692292" y="172932"/>
            <a:ext cx="8874818" cy="901891"/>
          </a:xfrm>
          <a:prstGeom prst="rect">
            <a:avLst/>
          </a:prstGeom>
        </p:spPr>
        <p:txBody>
          <a:bodyPr/>
          <a:lstStyle/>
          <a:p>
            <a:r>
              <a:rPr lang="en-US"/>
              <a:t>Click to edit Master title style</a:t>
            </a:r>
          </a:p>
        </p:txBody>
      </p:sp>
      <p:sp>
        <p:nvSpPr>
          <p:cNvPr id="5" name="Text Placeholder 4">
            <a:extLst>
              <a:ext uri="{FF2B5EF4-FFF2-40B4-BE49-F238E27FC236}">
                <a16:creationId xmlns:a16="http://schemas.microsoft.com/office/drawing/2014/main" id="{B70E1C51-90DB-4B6A-B63D-67BE4C045E62}"/>
              </a:ext>
            </a:extLst>
          </p:cNvPr>
          <p:cNvSpPr>
            <a:spLocks noGrp="1"/>
          </p:cNvSpPr>
          <p:nvPr>
            <p:ph type="body" sz="quarter" idx="11"/>
          </p:nvPr>
        </p:nvSpPr>
        <p:spPr>
          <a:xfrm>
            <a:off x="690815" y="1379538"/>
            <a:ext cx="8837262" cy="49450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24158313-63DB-4E59-AE66-C5BE15594C56}"/>
              </a:ext>
            </a:extLst>
          </p:cNvPr>
          <p:cNvSpPr/>
          <p:nvPr userDrawn="1"/>
        </p:nvSpPr>
        <p:spPr>
          <a:xfrm>
            <a:off x="0" y="0"/>
            <a:ext cx="371475" cy="2286000"/>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p>
        </p:txBody>
      </p:sp>
      <p:sp>
        <p:nvSpPr>
          <p:cNvPr id="7" name="Rectangle 6">
            <a:extLst>
              <a:ext uri="{FF2B5EF4-FFF2-40B4-BE49-F238E27FC236}">
                <a16:creationId xmlns:a16="http://schemas.microsoft.com/office/drawing/2014/main" id="{1091CCEE-FEE1-4FEB-8A51-6767C5FC4885}"/>
              </a:ext>
            </a:extLst>
          </p:cNvPr>
          <p:cNvSpPr/>
          <p:nvPr userDrawn="1"/>
        </p:nvSpPr>
        <p:spPr>
          <a:xfrm>
            <a:off x="0" y="2286000"/>
            <a:ext cx="371475" cy="2286000"/>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p>
        </p:txBody>
      </p:sp>
      <p:sp>
        <p:nvSpPr>
          <p:cNvPr id="8" name="Rectangle 7">
            <a:extLst>
              <a:ext uri="{FF2B5EF4-FFF2-40B4-BE49-F238E27FC236}">
                <a16:creationId xmlns:a16="http://schemas.microsoft.com/office/drawing/2014/main" id="{8EB838DD-0D64-4128-AB63-739F91DC8377}"/>
              </a:ext>
            </a:extLst>
          </p:cNvPr>
          <p:cNvSpPr/>
          <p:nvPr userDrawn="1"/>
        </p:nvSpPr>
        <p:spPr>
          <a:xfrm>
            <a:off x="0" y="4571999"/>
            <a:ext cx="371475" cy="2286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p>
        </p:txBody>
      </p:sp>
      <p:sp>
        <p:nvSpPr>
          <p:cNvPr id="11" name="Text Placeholder 10">
            <a:extLst>
              <a:ext uri="{FF2B5EF4-FFF2-40B4-BE49-F238E27FC236}">
                <a16:creationId xmlns:a16="http://schemas.microsoft.com/office/drawing/2014/main" id="{9BD142C6-D1EA-413C-BAC3-7A29895D552E}"/>
              </a:ext>
            </a:extLst>
          </p:cNvPr>
          <p:cNvSpPr>
            <a:spLocks noGrp="1"/>
          </p:cNvSpPr>
          <p:nvPr>
            <p:ph type="body" sz="quarter" idx="12"/>
          </p:nvPr>
        </p:nvSpPr>
        <p:spPr>
          <a:xfrm rot="5400000">
            <a:off x="-962360" y="973137"/>
            <a:ext cx="2270125" cy="371476"/>
          </a:xfrm>
        </p:spPr>
        <p:txBody>
          <a:bodyPr anchor="t"/>
          <a:lstStyle>
            <a:lvl1pPr marL="0" indent="0" algn="ctr">
              <a:buNone/>
              <a:defRPr sz="1462">
                <a:solidFill>
                  <a:schemeClr val="bg1">
                    <a:lumMod val="65000"/>
                  </a:schemeClr>
                </a:solidFill>
                <a:latin typeface="Mark Pro Medium" panose="020B0604020201010104" pitchFamily="34" charset="0"/>
              </a:defRPr>
            </a:lvl1pPr>
            <a:lvl2pPr marL="371464" indent="0" algn="ctr">
              <a:buNone/>
              <a:defRPr sz="1300">
                <a:solidFill>
                  <a:schemeClr val="bg1">
                    <a:lumMod val="65000"/>
                  </a:schemeClr>
                </a:solidFill>
                <a:latin typeface="Mark Pro Medium" panose="020B0604020201010104" pitchFamily="34" charset="0"/>
              </a:defRPr>
            </a:lvl2pPr>
            <a:lvl3pPr marL="742927" indent="0" algn="ctr">
              <a:buNone/>
              <a:defRPr sz="1137">
                <a:solidFill>
                  <a:schemeClr val="bg1">
                    <a:lumMod val="65000"/>
                  </a:schemeClr>
                </a:solidFill>
                <a:latin typeface="Mark Pro Medium" panose="020B0604020201010104" pitchFamily="34" charset="0"/>
              </a:defRPr>
            </a:lvl3pPr>
            <a:lvl4pPr marL="1114391" indent="0" algn="ctr">
              <a:buNone/>
              <a:defRPr sz="975">
                <a:solidFill>
                  <a:schemeClr val="bg1">
                    <a:lumMod val="65000"/>
                  </a:schemeClr>
                </a:solidFill>
                <a:latin typeface="Mark Pro Medium" panose="020B0604020201010104" pitchFamily="34" charset="0"/>
              </a:defRPr>
            </a:lvl4pPr>
            <a:lvl5pPr marL="1485854" indent="0" algn="ctr">
              <a:buNone/>
              <a:defRPr sz="975">
                <a:solidFill>
                  <a:schemeClr val="bg1">
                    <a:lumMod val="65000"/>
                  </a:schemeClr>
                </a:solidFill>
                <a:latin typeface="Mark Pro Medium" panose="020B06040202010101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a:extLst>
              <a:ext uri="{FF2B5EF4-FFF2-40B4-BE49-F238E27FC236}">
                <a16:creationId xmlns:a16="http://schemas.microsoft.com/office/drawing/2014/main" id="{A0AB1284-0D8B-44D0-AEEA-B511543787FD}"/>
              </a:ext>
            </a:extLst>
          </p:cNvPr>
          <p:cNvSpPr>
            <a:spLocks noGrp="1"/>
          </p:cNvSpPr>
          <p:nvPr>
            <p:ph type="body" sz="quarter" idx="13"/>
          </p:nvPr>
        </p:nvSpPr>
        <p:spPr>
          <a:xfrm rot="5400000">
            <a:off x="-962360" y="3267073"/>
            <a:ext cx="2270125" cy="371476"/>
          </a:xfrm>
        </p:spPr>
        <p:txBody>
          <a:bodyPr anchor="t"/>
          <a:lstStyle>
            <a:lvl1pPr marL="0" indent="0" algn="ctr">
              <a:buNone/>
              <a:defRPr sz="1462">
                <a:solidFill>
                  <a:schemeClr val="bg1">
                    <a:lumMod val="65000"/>
                  </a:schemeClr>
                </a:solidFill>
                <a:latin typeface="Mark Pro Medium" panose="020B0604020201010104" pitchFamily="34" charset="0"/>
              </a:defRPr>
            </a:lvl1pPr>
            <a:lvl2pPr marL="371464" indent="0" algn="ctr">
              <a:buNone/>
              <a:defRPr sz="1300">
                <a:solidFill>
                  <a:schemeClr val="bg1">
                    <a:lumMod val="65000"/>
                  </a:schemeClr>
                </a:solidFill>
                <a:latin typeface="Mark Pro Medium" panose="020B0604020201010104" pitchFamily="34" charset="0"/>
              </a:defRPr>
            </a:lvl2pPr>
            <a:lvl3pPr marL="742927" indent="0" algn="ctr">
              <a:buNone/>
              <a:defRPr sz="1137">
                <a:solidFill>
                  <a:schemeClr val="bg1">
                    <a:lumMod val="65000"/>
                  </a:schemeClr>
                </a:solidFill>
                <a:latin typeface="Mark Pro Medium" panose="020B0604020201010104" pitchFamily="34" charset="0"/>
              </a:defRPr>
            </a:lvl3pPr>
            <a:lvl4pPr marL="1114391" indent="0" algn="ctr">
              <a:buNone/>
              <a:defRPr sz="975">
                <a:solidFill>
                  <a:schemeClr val="bg1">
                    <a:lumMod val="65000"/>
                  </a:schemeClr>
                </a:solidFill>
                <a:latin typeface="Mark Pro Medium" panose="020B0604020201010104" pitchFamily="34" charset="0"/>
              </a:defRPr>
            </a:lvl4pPr>
            <a:lvl5pPr marL="1485854" indent="0" algn="ctr">
              <a:buNone/>
              <a:defRPr sz="975">
                <a:solidFill>
                  <a:schemeClr val="bg1">
                    <a:lumMod val="65000"/>
                  </a:schemeClr>
                </a:solidFill>
                <a:latin typeface="Mark Pro Medium" panose="020B06040202010101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0">
            <a:extLst>
              <a:ext uri="{FF2B5EF4-FFF2-40B4-BE49-F238E27FC236}">
                <a16:creationId xmlns:a16="http://schemas.microsoft.com/office/drawing/2014/main" id="{3F8BCBD7-A40D-49EA-8E16-FBB438B925CA}"/>
              </a:ext>
            </a:extLst>
          </p:cNvPr>
          <p:cNvSpPr>
            <a:spLocks noGrp="1"/>
          </p:cNvSpPr>
          <p:nvPr>
            <p:ph type="body" sz="quarter" idx="14"/>
          </p:nvPr>
        </p:nvSpPr>
        <p:spPr>
          <a:xfrm rot="5400000">
            <a:off x="-962360" y="5536519"/>
            <a:ext cx="2270125" cy="371476"/>
          </a:xfrm>
        </p:spPr>
        <p:txBody>
          <a:bodyPr anchor="t"/>
          <a:lstStyle>
            <a:lvl1pPr marL="0" indent="0" algn="ctr">
              <a:buNone/>
              <a:defRPr sz="1462">
                <a:solidFill>
                  <a:schemeClr val="bg1"/>
                </a:solidFill>
                <a:latin typeface="Mark Pro Medium" panose="020B0604020201010104" pitchFamily="34" charset="0"/>
              </a:defRPr>
            </a:lvl1pPr>
            <a:lvl2pPr marL="371464" indent="0" algn="ctr">
              <a:buNone/>
              <a:defRPr sz="1300">
                <a:solidFill>
                  <a:schemeClr val="bg1"/>
                </a:solidFill>
                <a:latin typeface="Mark Pro Medium" panose="020B0604020201010104" pitchFamily="34" charset="0"/>
              </a:defRPr>
            </a:lvl2pPr>
            <a:lvl3pPr marL="742927" indent="0" algn="ctr">
              <a:buNone/>
              <a:defRPr sz="1137">
                <a:solidFill>
                  <a:schemeClr val="bg1"/>
                </a:solidFill>
                <a:latin typeface="Mark Pro Medium" panose="020B0604020201010104" pitchFamily="34" charset="0"/>
              </a:defRPr>
            </a:lvl3pPr>
            <a:lvl4pPr marL="1114391" indent="0" algn="ctr">
              <a:buNone/>
              <a:defRPr sz="975">
                <a:solidFill>
                  <a:schemeClr val="bg1"/>
                </a:solidFill>
                <a:latin typeface="Mark Pro Medium" panose="020B0604020201010104" pitchFamily="34" charset="0"/>
              </a:defRPr>
            </a:lvl4pPr>
            <a:lvl5pPr marL="1485854" indent="0" algn="ctr">
              <a:buNone/>
              <a:defRPr sz="975">
                <a:solidFill>
                  <a:schemeClr val="bg1"/>
                </a:solidFill>
                <a:latin typeface="Mark Pro Medium" panose="020B06040202010101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373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B40B3-9B40-DB44-853B-64EB2DE95DB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547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D9AD0-EDBA-4943-BB3F-ED99166387C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3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1491"/>
            <a:ext cx="8420100" cy="1468967"/>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lumMod val="65000"/>
                    <a:lumOff val="35000"/>
                  </a:schemeClr>
                </a:solidFill>
              </a:defRPr>
            </a:lvl1pPr>
            <a:lvl2pPr marL="495235" indent="0" algn="ctr">
              <a:buNone/>
              <a:defRPr>
                <a:solidFill>
                  <a:schemeClr val="tx1">
                    <a:tint val="75000"/>
                  </a:schemeClr>
                </a:solidFill>
              </a:defRPr>
            </a:lvl2pPr>
            <a:lvl3pPr marL="990472" indent="0" algn="ctr">
              <a:buNone/>
              <a:defRPr>
                <a:solidFill>
                  <a:schemeClr val="tx1">
                    <a:tint val="75000"/>
                  </a:schemeClr>
                </a:solidFill>
              </a:defRPr>
            </a:lvl3pPr>
            <a:lvl4pPr marL="1485707" indent="0" algn="ctr">
              <a:buNone/>
              <a:defRPr>
                <a:solidFill>
                  <a:schemeClr val="tx1">
                    <a:tint val="75000"/>
                  </a:schemeClr>
                </a:solidFill>
              </a:defRPr>
            </a:lvl4pPr>
            <a:lvl5pPr marL="1980943" indent="0" algn="ctr">
              <a:buNone/>
              <a:defRPr>
                <a:solidFill>
                  <a:schemeClr val="tx1">
                    <a:tint val="75000"/>
                  </a:schemeClr>
                </a:solidFill>
              </a:defRPr>
            </a:lvl5pPr>
            <a:lvl6pPr marL="2476177" indent="0" algn="ctr">
              <a:buNone/>
              <a:defRPr>
                <a:solidFill>
                  <a:schemeClr val="tx1">
                    <a:tint val="75000"/>
                  </a:schemeClr>
                </a:solidFill>
              </a:defRPr>
            </a:lvl6pPr>
            <a:lvl7pPr marL="2971412" indent="0" algn="ctr">
              <a:buNone/>
              <a:defRPr>
                <a:solidFill>
                  <a:schemeClr val="tx1">
                    <a:tint val="75000"/>
                  </a:schemeClr>
                </a:solidFill>
              </a:defRPr>
            </a:lvl7pPr>
            <a:lvl8pPr marL="3466647" indent="0" algn="ctr">
              <a:buNone/>
              <a:defRPr>
                <a:solidFill>
                  <a:schemeClr val="tx1">
                    <a:tint val="75000"/>
                  </a:schemeClr>
                </a:solidFill>
              </a:defRPr>
            </a:lvl8pPr>
            <a:lvl9pPr marL="39618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E58C6C8-E9BA-DB49-A7C8-C7C976DFF440}" type="datetime1">
              <a:rPr lang="en-US" smtClean="0">
                <a:solidFill>
                  <a:prstClr val="black">
                    <a:tint val="75000"/>
                  </a:prstClr>
                </a:solidFill>
              </a:rPr>
              <a:t>5/1/2020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FA5BACC-7FFD-6E4E-AC91-7B4B2EC6518C}"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4121851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2"/>
            <a:ext cx="9906000" cy="1238250"/>
          </a:xfrm>
          <a:prstGeom prst="rect">
            <a:avLst/>
          </a:prstGeom>
        </p:spPr>
      </p:pic>
      <p:sp>
        <p:nvSpPr>
          <p:cNvPr id="15" name="Table Placeholder 4"/>
          <p:cNvSpPr>
            <a:spLocks noGrp="1"/>
          </p:cNvSpPr>
          <p:nvPr>
            <p:ph type="tbl" sz="quarter" idx="12"/>
          </p:nvPr>
        </p:nvSpPr>
        <p:spPr>
          <a:xfrm>
            <a:off x="682328" y="2102110"/>
            <a:ext cx="8541345" cy="4181186"/>
          </a:xfrm>
        </p:spPr>
        <p:txBody>
          <a:bodyPr/>
          <a:lstStyle/>
          <a:p>
            <a:r>
              <a:rPr lang="en-US" dirty="0"/>
              <a:t>Click icon to add table</a:t>
            </a:r>
          </a:p>
        </p:txBody>
      </p:sp>
      <p:sp>
        <p:nvSpPr>
          <p:cNvPr id="16" name="Text Placeholder 11"/>
          <p:cNvSpPr>
            <a:spLocks noGrp="1"/>
          </p:cNvSpPr>
          <p:nvPr>
            <p:ph type="body" sz="quarter" idx="13" hasCustomPrompt="1"/>
          </p:nvPr>
        </p:nvSpPr>
        <p:spPr>
          <a:xfrm>
            <a:off x="682328" y="1350934"/>
            <a:ext cx="854134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17" name="Title 1"/>
          <p:cNvSpPr>
            <a:spLocks noGrp="1"/>
          </p:cNvSpPr>
          <p:nvPr>
            <p:ph type="title"/>
          </p:nvPr>
        </p:nvSpPr>
        <p:spPr>
          <a:xfrm>
            <a:off x="681037" y="365126"/>
            <a:ext cx="6164380" cy="524107"/>
          </a:xfrm>
        </p:spPr>
        <p:txBody>
          <a:bodyPr>
            <a:noAutofit/>
          </a:bodyPr>
          <a:lstStyle>
            <a:lvl1pPr>
              <a:defRPr sz="3200">
                <a:solidFill>
                  <a:schemeClr val="bg1"/>
                </a:solidFill>
              </a:defRPr>
            </a:lvl1pPr>
          </a:lstStyle>
          <a:p>
            <a:r>
              <a:rPr lang="en-US" dirty="0"/>
              <a:t>Click to edit Master title style</a:t>
            </a:r>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2890" y="5240660"/>
            <a:ext cx="1673110" cy="1617340"/>
          </a:xfrm>
          <a:prstGeom prst="rect">
            <a:avLst/>
          </a:prstGeom>
        </p:spPr>
      </p:pic>
      <p:sp>
        <p:nvSpPr>
          <p:cNvPr id="7" name="Footer Placeholder 2"/>
          <p:cNvSpPr>
            <a:spLocks noChangeArrowheads="1"/>
          </p:cNvSpPr>
          <p:nvPr userDrawn="1"/>
        </p:nvSpPr>
        <p:spPr bwMode="auto">
          <a:xfrm>
            <a:off x="677863" y="6413500"/>
            <a:ext cx="7315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zh-CN" sz="1000">
                <a:solidFill>
                  <a:schemeClr val="tx1"/>
                </a:solidFill>
                <a:latin typeface="Montserrat" pitchFamily="50" charset="0"/>
                <a:ea typeface="SimSun" pitchFamily="2" charset="-122"/>
              </a:rPr>
              <a:t>CABA Connected Home  Council (CHC)</a:t>
            </a:r>
          </a:p>
        </p:txBody>
      </p:sp>
    </p:spTree>
    <p:extLst>
      <p:ext uri="{BB962C8B-B14F-4D97-AF65-F5344CB8AC3E}">
        <p14:creationId xmlns:p14="http://schemas.microsoft.com/office/powerpoint/2010/main" val="1281592170"/>
      </p:ext>
    </p:extLst>
  </p:cSld>
  <p:clrMapOvr>
    <a:masterClrMapping/>
  </p:clrMapOvr>
  <p:hf hd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5FD456-2DD6-0A44-A610-90B12D681667}" type="datetime1">
              <a:rPr lang="en-US" smtClean="0">
                <a:solidFill>
                  <a:prstClr val="black">
                    <a:tint val="75000"/>
                  </a:prstClr>
                </a:solidFill>
              </a:rPr>
              <a:t>5/1/2020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FA5BACC-7FFD-6E4E-AC91-7B4B2EC6518C}"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14014715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0"/>
            <a:ext cx="8420100" cy="1363133"/>
          </a:xfrm>
        </p:spPr>
        <p:txBody>
          <a:bodyPr anchor="t"/>
          <a:lstStyle>
            <a:lvl1pPr algn="l">
              <a:defRPr sz="4333" b="1" cap="all"/>
            </a:lvl1pPr>
          </a:lstStyle>
          <a:p>
            <a:r>
              <a:rPr lang="en-US"/>
              <a:t>Click to edit Master title style</a:t>
            </a:r>
          </a:p>
        </p:txBody>
      </p:sp>
      <p:sp>
        <p:nvSpPr>
          <p:cNvPr id="3" name="Text Placeholder 2"/>
          <p:cNvSpPr>
            <a:spLocks noGrp="1"/>
          </p:cNvSpPr>
          <p:nvPr>
            <p:ph type="body" idx="1"/>
          </p:nvPr>
        </p:nvSpPr>
        <p:spPr>
          <a:xfrm>
            <a:off x="782506" y="2906187"/>
            <a:ext cx="8420100" cy="1500716"/>
          </a:xfrm>
        </p:spPr>
        <p:txBody>
          <a:bodyPr anchor="b"/>
          <a:lstStyle>
            <a:lvl1pPr marL="0" indent="0">
              <a:buNone/>
              <a:defRPr sz="2167">
                <a:solidFill>
                  <a:schemeClr val="tx1">
                    <a:tint val="75000"/>
                  </a:schemeClr>
                </a:solidFill>
              </a:defRPr>
            </a:lvl1pPr>
            <a:lvl2pPr marL="495235" indent="0">
              <a:buNone/>
              <a:defRPr sz="1950">
                <a:solidFill>
                  <a:schemeClr val="tx1">
                    <a:tint val="75000"/>
                  </a:schemeClr>
                </a:solidFill>
              </a:defRPr>
            </a:lvl2pPr>
            <a:lvl3pPr marL="990472" indent="0">
              <a:buNone/>
              <a:defRPr sz="1733">
                <a:solidFill>
                  <a:schemeClr val="tx1">
                    <a:tint val="75000"/>
                  </a:schemeClr>
                </a:solidFill>
              </a:defRPr>
            </a:lvl3pPr>
            <a:lvl4pPr marL="1485707" indent="0">
              <a:buNone/>
              <a:defRPr sz="1517">
                <a:solidFill>
                  <a:schemeClr val="tx1">
                    <a:tint val="75000"/>
                  </a:schemeClr>
                </a:solidFill>
              </a:defRPr>
            </a:lvl4pPr>
            <a:lvl5pPr marL="1980943" indent="0">
              <a:buNone/>
              <a:defRPr sz="1517">
                <a:solidFill>
                  <a:schemeClr val="tx1">
                    <a:tint val="75000"/>
                  </a:schemeClr>
                </a:solidFill>
              </a:defRPr>
            </a:lvl5pPr>
            <a:lvl6pPr marL="2476177" indent="0">
              <a:buNone/>
              <a:defRPr sz="1517">
                <a:solidFill>
                  <a:schemeClr val="tx1">
                    <a:tint val="75000"/>
                  </a:schemeClr>
                </a:solidFill>
              </a:defRPr>
            </a:lvl6pPr>
            <a:lvl7pPr marL="2971412" indent="0">
              <a:buNone/>
              <a:defRPr sz="1517">
                <a:solidFill>
                  <a:schemeClr val="tx1">
                    <a:tint val="75000"/>
                  </a:schemeClr>
                </a:solidFill>
              </a:defRPr>
            </a:lvl7pPr>
            <a:lvl8pPr marL="3466647" indent="0">
              <a:buNone/>
              <a:defRPr sz="1517">
                <a:solidFill>
                  <a:schemeClr val="tx1">
                    <a:tint val="75000"/>
                  </a:schemeClr>
                </a:solidFill>
              </a:defRPr>
            </a:lvl8pPr>
            <a:lvl9pPr marL="3961883" indent="0">
              <a:buNone/>
              <a:defRPr sz="151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55C31C-AC81-004C-8840-D7782D717659}" type="datetime1">
              <a:rPr lang="en-US" smtClean="0">
                <a:solidFill>
                  <a:prstClr val="black">
                    <a:tint val="75000"/>
                  </a:prstClr>
                </a:solidFill>
              </a:rPr>
              <a:t>5/1/2020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FA5BACC-7FFD-6E4E-AC91-7B4B2EC6518C}"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7756019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600208"/>
            <a:ext cx="4375150" cy="452543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600208"/>
            <a:ext cx="4375150" cy="452543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0EF6B1-699E-F949-BCE4-E360E79482B3}" type="datetime1">
              <a:rPr lang="en-US" smtClean="0">
                <a:solidFill>
                  <a:prstClr val="black">
                    <a:tint val="75000"/>
                  </a:prstClr>
                </a:solidFill>
              </a:rPr>
              <a:t>5/1/2020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FA5BACC-7FFD-6E4E-AC91-7B4B2EC6518C}"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796504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4584"/>
            <a:ext cx="4376870" cy="641349"/>
          </a:xfrm>
        </p:spPr>
        <p:txBody>
          <a:bodyPr anchor="b"/>
          <a:lstStyle>
            <a:lvl1pPr marL="0" indent="0">
              <a:buNone/>
              <a:defRPr sz="2600" b="1"/>
            </a:lvl1pPr>
            <a:lvl2pPr marL="495235" indent="0">
              <a:buNone/>
              <a:defRPr sz="2167" b="1"/>
            </a:lvl2pPr>
            <a:lvl3pPr marL="990472" indent="0">
              <a:buNone/>
              <a:defRPr sz="1950" b="1"/>
            </a:lvl3pPr>
            <a:lvl4pPr marL="1485707" indent="0">
              <a:buNone/>
              <a:defRPr sz="1733" b="1"/>
            </a:lvl4pPr>
            <a:lvl5pPr marL="1980943" indent="0">
              <a:buNone/>
              <a:defRPr sz="1733" b="1"/>
            </a:lvl5pPr>
            <a:lvl6pPr marL="2476177" indent="0">
              <a:buNone/>
              <a:defRPr sz="1733" b="1"/>
            </a:lvl6pPr>
            <a:lvl7pPr marL="2971412" indent="0">
              <a:buNone/>
              <a:defRPr sz="1733" b="1"/>
            </a:lvl7pPr>
            <a:lvl8pPr marL="3466647" indent="0">
              <a:buNone/>
              <a:defRPr sz="1733" b="1"/>
            </a:lvl8pPr>
            <a:lvl9pPr marL="3961883" indent="0">
              <a:buNone/>
              <a:defRPr sz="1733" b="1"/>
            </a:lvl9pPr>
          </a:lstStyle>
          <a:p>
            <a:pPr lvl="0"/>
            <a:r>
              <a:rPr lang="en-US"/>
              <a:t>Click to edit Master text styles</a:t>
            </a:r>
          </a:p>
        </p:txBody>
      </p:sp>
      <p:sp>
        <p:nvSpPr>
          <p:cNvPr id="4" name="Content Placeholder 3"/>
          <p:cNvSpPr>
            <a:spLocks noGrp="1"/>
          </p:cNvSpPr>
          <p:nvPr>
            <p:ph sz="half" idx="2"/>
          </p:nvPr>
        </p:nvSpPr>
        <p:spPr>
          <a:xfrm>
            <a:off x="495300" y="2175935"/>
            <a:ext cx="4376870" cy="3949700"/>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7" y="1534584"/>
            <a:ext cx="4378590" cy="641349"/>
          </a:xfrm>
        </p:spPr>
        <p:txBody>
          <a:bodyPr anchor="b"/>
          <a:lstStyle>
            <a:lvl1pPr marL="0" indent="0">
              <a:buNone/>
              <a:defRPr sz="2600" b="1"/>
            </a:lvl1pPr>
            <a:lvl2pPr marL="495235" indent="0">
              <a:buNone/>
              <a:defRPr sz="2167" b="1"/>
            </a:lvl2pPr>
            <a:lvl3pPr marL="990472" indent="0">
              <a:buNone/>
              <a:defRPr sz="1950" b="1"/>
            </a:lvl3pPr>
            <a:lvl4pPr marL="1485707" indent="0">
              <a:buNone/>
              <a:defRPr sz="1733" b="1"/>
            </a:lvl4pPr>
            <a:lvl5pPr marL="1980943" indent="0">
              <a:buNone/>
              <a:defRPr sz="1733" b="1"/>
            </a:lvl5pPr>
            <a:lvl6pPr marL="2476177" indent="0">
              <a:buNone/>
              <a:defRPr sz="1733" b="1"/>
            </a:lvl6pPr>
            <a:lvl7pPr marL="2971412" indent="0">
              <a:buNone/>
              <a:defRPr sz="1733" b="1"/>
            </a:lvl7pPr>
            <a:lvl8pPr marL="3466647" indent="0">
              <a:buNone/>
              <a:defRPr sz="1733" b="1"/>
            </a:lvl8pPr>
            <a:lvl9pPr marL="3961883" indent="0">
              <a:buNone/>
              <a:defRPr sz="1733" b="1"/>
            </a:lvl9pPr>
          </a:lstStyle>
          <a:p>
            <a:pPr lvl="0"/>
            <a:r>
              <a:rPr lang="en-US"/>
              <a:t>Click to edit Master text styles</a:t>
            </a:r>
          </a:p>
        </p:txBody>
      </p:sp>
      <p:sp>
        <p:nvSpPr>
          <p:cNvPr id="6" name="Content Placeholder 5"/>
          <p:cNvSpPr>
            <a:spLocks noGrp="1"/>
          </p:cNvSpPr>
          <p:nvPr>
            <p:ph sz="quarter" idx="4"/>
          </p:nvPr>
        </p:nvSpPr>
        <p:spPr>
          <a:xfrm>
            <a:off x="5032117" y="2175935"/>
            <a:ext cx="4378590" cy="3949700"/>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521C4D-57B6-5B41-9347-0FB8C1F80FA4}" type="datetime1">
              <a:rPr lang="en-US" smtClean="0">
                <a:solidFill>
                  <a:prstClr val="black">
                    <a:tint val="75000"/>
                  </a:prstClr>
                </a:solidFill>
              </a:rPr>
              <a:t>5/1/2020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FA5BACC-7FFD-6E4E-AC91-7B4B2EC6518C}"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2922255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089A39-58EA-4041-B6DC-F63CCD8B4465}" type="datetime1">
              <a:rPr lang="en-US" smtClean="0">
                <a:solidFill>
                  <a:prstClr val="black">
                    <a:tint val="75000"/>
                  </a:prstClr>
                </a:solidFill>
              </a:rPr>
              <a:t>5/1/2020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FA5BACC-7FFD-6E4E-AC91-7B4B2EC6518C}"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08842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CDE171-2FF5-A843-823E-2378EFD5B0A4}" type="datetime1">
              <a:rPr lang="en-US" smtClean="0">
                <a:solidFill>
                  <a:prstClr val="black">
                    <a:tint val="75000"/>
                  </a:prstClr>
                </a:solidFill>
              </a:rPr>
              <a:t>5/1/2020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FA5BACC-7FFD-6E4E-AC91-7B4B2EC6518C}"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3273857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070255-7E65-0D4F-BCC4-E7E43762A607}" type="datetime1">
              <a:rPr lang="en-US" smtClean="0">
                <a:solidFill>
                  <a:prstClr val="black">
                    <a:tint val="75000"/>
                  </a:prstClr>
                </a:solidFill>
              </a:rPr>
              <a:t>5/1/2020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FA5BACC-7FFD-6E4E-AC91-7B4B2EC6518C}"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5" name="Rectangle 4"/>
          <p:cNvSpPr/>
          <p:nvPr userDrawn="1"/>
        </p:nvSpPr>
        <p:spPr>
          <a:xfrm>
            <a:off x="374532" y="1288815"/>
            <a:ext cx="9080500" cy="385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9056" tIns="49528" rIns="99056" bIns="49528" rtlCol="0" anchor="ctr"/>
          <a:lstStyle/>
          <a:p>
            <a:pPr algn="ctr" defTabSz="495235"/>
            <a:endParaRPr lang="en-US" sz="1950" dirty="0">
              <a:solidFill>
                <a:prstClr val="white"/>
              </a:solidFill>
            </a:endParaRPr>
          </a:p>
        </p:txBody>
      </p:sp>
      <p:sp>
        <p:nvSpPr>
          <p:cNvPr id="6" name="Title 1"/>
          <p:cNvSpPr>
            <a:spLocks noGrp="1"/>
          </p:cNvSpPr>
          <p:nvPr>
            <p:ph type="title"/>
          </p:nvPr>
        </p:nvSpPr>
        <p:spPr>
          <a:xfrm>
            <a:off x="495300" y="275167"/>
            <a:ext cx="8915400" cy="1143000"/>
          </a:xfrm>
        </p:spPr>
        <p:txBody>
          <a:bodyPr/>
          <a:lstStyle/>
          <a:p>
            <a:r>
              <a:rPr lang="en-US"/>
              <a:t>Click to edit Master title style</a:t>
            </a:r>
          </a:p>
        </p:txBody>
      </p:sp>
    </p:spTree>
    <p:extLst>
      <p:ext uri="{BB962C8B-B14F-4D97-AF65-F5344CB8AC3E}">
        <p14:creationId xmlns:p14="http://schemas.microsoft.com/office/powerpoint/2010/main" val="27048969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1"/>
            <a:ext cx="5943600" cy="567267"/>
          </a:xfrm>
        </p:spPr>
        <p:txBody>
          <a:bodyPr anchor="b"/>
          <a:lstStyle>
            <a:lvl1pPr algn="l">
              <a:defRPr sz="2167" b="1"/>
            </a:lvl1pPr>
          </a:lstStyle>
          <a:p>
            <a:r>
              <a:rPr lang="en-US"/>
              <a:t>Click to edit Master title style</a:t>
            </a:r>
          </a:p>
        </p:txBody>
      </p:sp>
      <p:sp>
        <p:nvSpPr>
          <p:cNvPr id="3" name="Picture Placeholder 2"/>
          <p:cNvSpPr>
            <a:spLocks noGrp="1"/>
          </p:cNvSpPr>
          <p:nvPr>
            <p:ph type="pic" idx="1"/>
          </p:nvPr>
        </p:nvSpPr>
        <p:spPr>
          <a:xfrm>
            <a:off x="1941645" y="613833"/>
            <a:ext cx="5943600" cy="4114800"/>
          </a:xfrm>
        </p:spPr>
        <p:txBody>
          <a:bodyPr/>
          <a:lstStyle>
            <a:lvl1pPr marL="0" indent="0">
              <a:buNone/>
              <a:defRPr sz="3467"/>
            </a:lvl1pPr>
            <a:lvl2pPr marL="495235" indent="0">
              <a:buNone/>
              <a:defRPr sz="3033"/>
            </a:lvl2pPr>
            <a:lvl3pPr marL="990472" indent="0">
              <a:buNone/>
              <a:defRPr sz="2600"/>
            </a:lvl3pPr>
            <a:lvl4pPr marL="1485707" indent="0">
              <a:buNone/>
              <a:defRPr sz="2167"/>
            </a:lvl4pPr>
            <a:lvl5pPr marL="1980943" indent="0">
              <a:buNone/>
              <a:defRPr sz="2167"/>
            </a:lvl5pPr>
            <a:lvl6pPr marL="2476177" indent="0">
              <a:buNone/>
              <a:defRPr sz="2167"/>
            </a:lvl6pPr>
            <a:lvl7pPr marL="2971412" indent="0">
              <a:buNone/>
              <a:defRPr sz="2167"/>
            </a:lvl7pPr>
            <a:lvl8pPr marL="3466647" indent="0">
              <a:buNone/>
              <a:defRPr sz="2167"/>
            </a:lvl8pPr>
            <a:lvl9pPr marL="3961883" indent="0">
              <a:buNone/>
              <a:defRPr sz="2167"/>
            </a:lvl9pPr>
          </a:lstStyle>
          <a:p>
            <a:endParaRPr lang="en-US" dirty="0"/>
          </a:p>
        </p:txBody>
      </p:sp>
      <p:sp>
        <p:nvSpPr>
          <p:cNvPr id="4" name="Text Placeholder 3"/>
          <p:cNvSpPr>
            <a:spLocks noGrp="1"/>
          </p:cNvSpPr>
          <p:nvPr>
            <p:ph type="body" sz="half" idx="2"/>
          </p:nvPr>
        </p:nvSpPr>
        <p:spPr>
          <a:xfrm>
            <a:off x="1941645" y="5367868"/>
            <a:ext cx="5943600" cy="804333"/>
          </a:xfrm>
        </p:spPr>
        <p:txBody>
          <a:bodyPr/>
          <a:lstStyle>
            <a:lvl1pPr marL="0" indent="0">
              <a:buNone/>
              <a:defRPr sz="1517"/>
            </a:lvl1pPr>
            <a:lvl2pPr marL="495235" indent="0">
              <a:buNone/>
              <a:defRPr sz="1300"/>
            </a:lvl2pPr>
            <a:lvl3pPr marL="990472" indent="0">
              <a:buNone/>
              <a:defRPr sz="1083"/>
            </a:lvl3pPr>
            <a:lvl4pPr marL="1485707" indent="0">
              <a:buNone/>
              <a:defRPr sz="975"/>
            </a:lvl4pPr>
            <a:lvl5pPr marL="1980943" indent="0">
              <a:buNone/>
              <a:defRPr sz="975"/>
            </a:lvl5pPr>
            <a:lvl6pPr marL="2476177" indent="0">
              <a:buNone/>
              <a:defRPr sz="975"/>
            </a:lvl6pPr>
            <a:lvl7pPr marL="2971412" indent="0">
              <a:buNone/>
              <a:defRPr sz="975"/>
            </a:lvl7pPr>
            <a:lvl8pPr marL="3466647" indent="0">
              <a:buNone/>
              <a:defRPr sz="975"/>
            </a:lvl8pPr>
            <a:lvl9pPr marL="3961883" indent="0">
              <a:buNone/>
              <a:defRPr sz="975"/>
            </a:lvl9pPr>
          </a:lstStyle>
          <a:p>
            <a:pPr lvl="0"/>
            <a:r>
              <a:rPr lang="en-US"/>
              <a:t>Click to edit Master text styles</a:t>
            </a:r>
          </a:p>
        </p:txBody>
      </p:sp>
      <p:sp>
        <p:nvSpPr>
          <p:cNvPr id="5" name="Date Placeholder 4"/>
          <p:cNvSpPr>
            <a:spLocks noGrp="1"/>
          </p:cNvSpPr>
          <p:nvPr>
            <p:ph type="dt" sz="half" idx="10"/>
          </p:nvPr>
        </p:nvSpPr>
        <p:spPr/>
        <p:txBody>
          <a:bodyPr/>
          <a:lstStyle/>
          <a:p>
            <a:fld id="{CD1C954B-C860-1D48-8B08-21C8D6B9DFE1}" type="datetime1">
              <a:rPr lang="en-US" smtClean="0">
                <a:solidFill>
                  <a:prstClr val="black">
                    <a:tint val="75000"/>
                  </a:prstClr>
                </a:solidFill>
              </a:rPr>
              <a:t>5/1/2020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FA5BACC-7FFD-6E4E-AC91-7B4B2EC6518C}"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3580180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1038" y="2226032"/>
            <a:ext cx="4210050" cy="39509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14913" y="2226031"/>
            <a:ext cx="4210050" cy="39509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p:cNvSpPr>
            <a:spLocks noGrp="1"/>
          </p:cNvSpPr>
          <p:nvPr>
            <p:ph type="sldNum" sz="quarter" idx="12"/>
          </p:nvPr>
        </p:nvSpPr>
        <p:spPr/>
        <p:txBody>
          <a:bodyPr/>
          <a:lstStyle/>
          <a:p>
            <a:fld id="{23BA9CF3-39FB-4449-8413-D6251053103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10" name="Text Placeholder 4"/>
          <p:cNvSpPr>
            <a:spLocks noGrp="1"/>
          </p:cNvSpPr>
          <p:nvPr>
            <p:ph type="body" sz="quarter" idx="13"/>
          </p:nvPr>
        </p:nvSpPr>
        <p:spPr>
          <a:xfrm>
            <a:off x="681038" y="1673111"/>
            <a:ext cx="8543925" cy="552927"/>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41264661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1A106-D9B4-BF48-9002-D15A8638B033}" type="datetime1">
              <a:rPr lang="en-US" smtClean="0">
                <a:solidFill>
                  <a:prstClr val="black">
                    <a:tint val="75000"/>
                  </a:prstClr>
                </a:solidFill>
              </a:rPr>
              <a:t>5/1/2020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3BA9CF3-39FB-4449-8413-D6251053103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569317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2"/>
            <a:ext cx="9906000" cy="1238250"/>
          </a:xfrm>
          <a:prstGeom prst="rect">
            <a:avLst/>
          </a:prstGeom>
        </p:spPr>
      </p:pic>
      <p:sp>
        <p:nvSpPr>
          <p:cNvPr id="8" name="Title 1"/>
          <p:cNvSpPr>
            <a:spLocks noGrp="1"/>
          </p:cNvSpPr>
          <p:nvPr>
            <p:ph type="title"/>
          </p:nvPr>
        </p:nvSpPr>
        <p:spPr>
          <a:xfrm>
            <a:off x="681037" y="365126"/>
            <a:ext cx="6164380" cy="524107"/>
          </a:xfrm>
        </p:spPr>
        <p:txBody>
          <a:bodyPr>
            <a:noAutofit/>
          </a:bodyPr>
          <a:lstStyle>
            <a:lvl1pPr>
              <a:defRPr sz="3200">
                <a:solidFill>
                  <a:schemeClr val="bg1"/>
                </a:solidFill>
              </a:defRPr>
            </a:lvl1pPr>
          </a:lstStyle>
          <a:p>
            <a:r>
              <a:rPr lang="en-US" dirty="0"/>
              <a:t>Click to edit Master title style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2890" y="5240660"/>
            <a:ext cx="1673110" cy="1617340"/>
          </a:xfrm>
          <a:prstGeom prst="rect">
            <a:avLst/>
          </a:prstGeom>
        </p:spPr>
      </p:pic>
      <p:sp>
        <p:nvSpPr>
          <p:cNvPr id="5" name="Footer Placeholder 2"/>
          <p:cNvSpPr>
            <a:spLocks noChangeArrowheads="1"/>
          </p:cNvSpPr>
          <p:nvPr userDrawn="1"/>
        </p:nvSpPr>
        <p:spPr bwMode="auto">
          <a:xfrm>
            <a:off x="677863" y="6413500"/>
            <a:ext cx="7315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zh-CN" sz="1000">
                <a:solidFill>
                  <a:schemeClr val="tx1"/>
                </a:solidFill>
                <a:latin typeface="Montserrat" pitchFamily="50" charset="0"/>
                <a:ea typeface="SimSun" pitchFamily="2" charset="-122"/>
              </a:rPr>
              <a:t>CABA Connected Home  Council (CHC)</a:t>
            </a:r>
          </a:p>
        </p:txBody>
      </p:sp>
    </p:spTree>
    <p:extLst>
      <p:ext uri="{BB962C8B-B14F-4D97-AF65-F5344CB8AC3E}">
        <p14:creationId xmlns:p14="http://schemas.microsoft.com/office/powerpoint/2010/main" val="21157101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81038" y="2226032"/>
            <a:ext cx="8543925" cy="3950931"/>
          </a:xfrm>
        </p:spPr>
        <p:txBody>
          <a:bodyPr/>
          <a:lstStyle>
            <a:lvl2pPr marL="557155" indent="-185719">
              <a:buClr>
                <a:schemeClr val="accent2"/>
              </a:buClr>
              <a:buSzPct val="100000"/>
              <a:buFont typeface="Open Sans Light" panose="020B0306030504020204" pitchFamily="34" charset="0"/>
              <a:buChar char="–"/>
              <a:defRPr sz="2275"/>
            </a:lvl2pPr>
            <a:lvl3pPr marL="928590" indent="-185719">
              <a:buClr>
                <a:schemeClr val="accent2"/>
              </a:buClr>
              <a:buFont typeface="Open Sans Light" panose="020B0306030504020204" pitchFamily="34" charset="0"/>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3BA9CF3-39FB-4449-8413-D6251053103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cxnSp>
        <p:nvCxnSpPr>
          <p:cNvPr id="17" name="Straight Connector 16"/>
          <p:cNvCxnSpPr/>
          <p:nvPr userDrawn="1"/>
        </p:nvCxnSpPr>
        <p:spPr>
          <a:xfrm flipV="1">
            <a:off x="681038" y="1415565"/>
            <a:ext cx="8543925" cy="2637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0" y="6819707"/>
            <a:ext cx="9906000"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9056" tIns="49528" rIns="99056" bIns="49528" rtlCol="0" anchor="ctr"/>
          <a:lstStyle/>
          <a:p>
            <a:pPr algn="ctr" defTabSz="742872"/>
            <a:endParaRPr lang="en-US" sz="1517" dirty="0">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9504" y="185745"/>
            <a:ext cx="1522666" cy="398489"/>
          </a:xfrm>
          <a:prstGeom prst="rect">
            <a:avLst/>
          </a:prstGeom>
        </p:spPr>
      </p:pic>
      <p:sp>
        <p:nvSpPr>
          <p:cNvPr id="5" name="Text Placeholder 4"/>
          <p:cNvSpPr>
            <a:spLocks noGrp="1"/>
          </p:cNvSpPr>
          <p:nvPr>
            <p:ph type="body" sz="quarter" idx="13"/>
          </p:nvPr>
        </p:nvSpPr>
        <p:spPr>
          <a:xfrm>
            <a:off x="681038" y="1682077"/>
            <a:ext cx="8543925" cy="552927"/>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39465743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483139" y="470244"/>
            <a:ext cx="8915400" cy="639233"/>
          </a:xfrm>
          <a:prstGeom prst="rect">
            <a:avLst/>
          </a:prstGeom>
        </p:spPr>
        <p:txBody>
          <a:bodyPr vert="horz" lIns="91438" tIns="45719" rIns="91438" bIns="45719" rtlCol="0" anchor="b">
            <a:noAutofit/>
          </a:bodyPr>
          <a:lstStyle>
            <a:lvl1pPr>
              <a:defRPr sz="3033">
                <a:solidFill>
                  <a:schemeClr val="bg1"/>
                </a:solidFill>
              </a:defRPr>
            </a:lvl1pPr>
          </a:lstStyle>
          <a:p>
            <a:r>
              <a:rPr lang="en-US" dirty="0"/>
              <a:t>Click to edit Master title style</a:t>
            </a:r>
          </a:p>
        </p:txBody>
      </p:sp>
      <p:sp>
        <p:nvSpPr>
          <p:cNvPr id="20" name="Text Placeholder 19"/>
          <p:cNvSpPr>
            <a:spLocks noGrp="1"/>
          </p:cNvSpPr>
          <p:nvPr>
            <p:ph type="body" sz="quarter" idx="12"/>
          </p:nvPr>
        </p:nvSpPr>
        <p:spPr>
          <a:xfrm>
            <a:off x="495300" y="1625060"/>
            <a:ext cx="8903362" cy="4944533"/>
          </a:xfrm>
        </p:spPr>
        <p:txBody>
          <a:bodyPr/>
          <a:lstStyle>
            <a:lvl1pPr marL="371427" indent="-371427">
              <a:buClr>
                <a:schemeClr val="accent6">
                  <a:lumMod val="75000"/>
                </a:schemeClr>
              </a:buClr>
              <a:buFont typeface="Wingdings" charset="2"/>
              <a:buChar char="§"/>
              <a:defRPr sz="2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6712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6.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6.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11.pn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image" Target="../media/image12.png"/><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13.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7" y="365126"/>
            <a:ext cx="5584508" cy="447675"/>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681038" y="1233488"/>
            <a:ext cx="8543925" cy="49434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0096340"/>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Lst>
  <p:hf hdr="0" dt="0"/>
  <p:txStyles>
    <p:titleStyle>
      <a:lvl1pPr algn="l" defTabSz="914400" rtl="0" eaLnBrk="1" latinLnBrk="0" hangingPunct="1">
        <a:lnSpc>
          <a:spcPct val="90000"/>
        </a:lnSpc>
        <a:spcBef>
          <a:spcPct val="0"/>
        </a:spcBef>
        <a:buNone/>
        <a:defRPr sz="2000" kern="1200" baseline="0">
          <a:solidFill>
            <a:schemeClr val="tx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529">
          <p15:clr>
            <a:srgbClr val="F26B43"/>
          </p15:clr>
        </p15:guide>
        <p15:guide id="9" pos="7151">
          <p15:clr>
            <a:srgbClr val="F26B43"/>
          </p15:clr>
        </p15:guide>
        <p15:guide id="10" orient="horz" pos="777">
          <p15:clr>
            <a:srgbClr val="F26B43"/>
          </p15:clr>
        </p15:guide>
        <p15:guide id="11" orient="horz" pos="414">
          <p15:clr>
            <a:srgbClr val="F26B43"/>
          </p15:clr>
        </p15:guide>
        <p15:guide id="12" orient="horz" pos="38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422986"/>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8" r:id="rId16"/>
    <p:sldLayoutId id="2147483979" r:id="rId17"/>
  </p:sldLayoutIdLst>
  <p:hf hdr="0" dt="0"/>
  <p:txStyles>
    <p:titleStyle>
      <a:lvl1pPr algn="ctr" defTabSz="494248" rtl="0" eaLnBrk="1" latinLnBrk="0" hangingPunct="1">
        <a:spcBef>
          <a:spcPct val="0"/>
        </a:spcBef>
        <a:buNone/>
        <a:defRPr sz="4767" kern="1200">
          <a:solidFill>
            <a:schemeClr val="tx1"/>
          </a:solidFill>
          <a:latin typeface="+mj-lt"/>
          <a:ea typeface="+mj-ea"/>
          <a:cs typeface="+mj-cs"/>
        </a:defRPr>
      </a:lvl1pPr>
    </p:titleStyle>
    <p:bodyStyle>
      <a:lvl1pPr marL="370675" indent="-370675" algn="l" defTabSz="494248" rtl="0" eaLnBrk="1" latinLnBrk="0" hangingPunct="1">
        <a:spcBef>
          <a:spcPct val="20000"/>
        </a:spcBef>
        <a:buFont typeface="Arial"/>
        <a:buChar char="•"/>
        <a:defRPr sz="3467" kern="1200">
          <a:solidFill>
            <a:schemeClr val="tx1"/>
          </a:solidFill>
          <a:latin typeface="+mn-lt"/>
          <a:ea typeface="+mn-ea"/>
          <a:cs typeface="+mn-cs"/>
        </a:defRPr>
      </a:lvl1pPr>
      <a:lvl2pPr marL="803153" indent="-308904" algn="l" defTabSz="494248" rtl="0" eaLnBrk="1" latinLnBrk="0" hangingPunct="1">
        <a:spcBef>
          <a:spcPct val="20000"/>
        </a:spcBef>
        <a:buFont typeface="Arial"/>
        <a:buChar char="–"/>
        <a:defRPr sz="3033" kern="1200">
          <a:solidFill>
            <a:schemeClr val="tx1"/>
          </a:solidFill>
          <a:latin typeface="+mn-lt"/>
          <a:ea typeface="+mn-ea"/>
          <a:cs typeface="+mn-cs"/>
        </a:defRPr>
      </a:lvl2pPr>
      <a:lvl3pPr marL="1235613" indent="-247132" algn="l" defTabSz="494248" rtl="0" eaLnBrk="1" latinLnBrk="0" hangingPunct="1">
        <a:spcBef>
          <a:spcPct val="20000"/>
        </a:spcBef>
        <a:buFont typeface="Arial"/>
        <a:buChar char="•"/>
        <a:defRPr sz="2600" kern="1200">
          <a:solidFill>
            <a:schemeClr val="tx1"/>
          </a:solidFill>
          <a:latin typeface="+mn-lt"/>
          <a:ea typeface="+mn-ea"/>
          <a:cs typeface="+mn-cs"/>
        </a:defRPr>
      </a:lvl3pPr>
      <a:lvl4pPr marL="1729864" indent="-247132" algn="l" defTabSz="494248" rtl="0" eaLnBrk="1" latinLnBrk="0" hangingPunct="1">
        <a:spcBef>
          <a:spcPct val="20000"/>
        </a:spcBef>
        <a:buFont typeface="Arial"/>
        <a:buChar char="–"/>
        <a:defRPr sz="2167" kern="1200">
          <a:solidFill>
            <a:schemeClr val="tx1"/>
          </a:solidFill>
          <a:latin typeface="+mn-lt"/>
          <a:ea typeface="+mn-ea"/>
          <a:cs typeface="+mn-cs"/>
        </a:defRPr>
      </a:lvl4pPr>
      <a:lvl5pPr marL="2224109" indent="-247132" algn="l" defTabSz="494248" rtl="0" eaLnBrk="1" latinLnBrk="0" hangingPunct="1">
        <a:spcBef>
          <a:spcPct val="20000"/>
        </a:spcBef>
        <a:buFont typeface="Arial"/>
        <a:buChar char="»"/>
        <a:defRPr sz="2167" kern="1200">
          <a:solidFill>
            <a:schemeClr val="tx1"/>
          </a:solidFill>
          <a:latin typeface="+mn-lt"/>
          <a:ea typeface="+mn-ea"/>
          <a:cs typeface="+mn-cs"/>
        </a:defRPr>
      </a:lvl5pPr>
      <a:lvl6pPr marL="2718342" indent="-247132" algn="l" defTabSz="494248" rtl="0" eaLnBrk="1" latinLnBrk="0" hangingPunct="1">
        <a:spcBef>
          <a:spcPct val="20000"/>
        </a:spcBef>
        <a:buFont typeface="Arial"/>
        <a:buChar char="•"/>
        <a:defRPr sz="2167" kern="1200">
          <a:solidFill>
            <a:schemeClr val="tx1"/>
          </a:solidFill>
          <a:latin typeface="+mn-lt"/>
          <a:ea typeface="+mn-ea"/>
          <a:cs typeface="+mn-cs"/>
        </a:defRPr>
      </a:lvl6pPr>
      <a:lvl7pPr marL="3212603" indent="-247132" algn="l" defTabSz="494248" rtl="0" eaLnBrk="1" latinLnBrk="0" hangingPunct="1">
        <a:spcBef>
          <a:spcPct val="20000"/>
        </a:spcBef>
        <a:buFont typeface="Arial"/>
        <a:buChar char="•"/>
        <a:defRPr sz="2167" kern="1200">
          <a:solidFill>
            <a:schemeClr val="tx1"/>
          </a:solidFill>
          <a:latin typeface="+mn-lt"/>
          <a:ea typeface="+mn-ea"/>
          <a:cs typeface="+mn-cs"/>
        </a:defRPr>
      </a:lvl7pPr>
      <a:lvl8pPr marL="3706848" indent="-247132" algn="l" defTabSz="494248" rtl="0" eaLnBrk="1" latinLnBrk="0" hangingPunct="1">
        <a:spcBef>
          <a:spcPct val="20000"/>
        </a:spcBef>
        <a:buFont typeface="Arial"/>
        <a:buChar char="•"/>
        <a:defRPr sz="2167" kern="1200">
          <a:solidFill>
            <a:schemeClr val="tx1"/>
          </a:solidFill>
          <a:latin typeface="+mn-lt"/>
          <a:ea typeface="+mn-ea"/>
          <a:cs typeface="+mn-cs"/>
        </a:defRPr>
      </a:lvl8pPr>
      <a:lvl9pPr marL="4201087" indent="-247132" algn="l" defTabSz="494248" rtl="0" eaLnBrk="1" latinLnBrk="0" hangingPunct="1">
        <a:spcBef>
          <a:spcPct val="20000"/>
        </a:spcBef>
        <a:buFont typeface="Arial"/>
        <a:buChar char="•"/>
        <a:defRPr sz="2167" kern="1200">
          <a:solidFill>
            <a:schemeClr val="tx1"/>
          </a:solidFill>
          <a:latin typeface="+mn-lt"/>
          <a:ea typeface="+mn-ea"/>
          <a:cs typeface="+mn-cs"/>
        </a:defRPr>
      </a:lvl9pPr>
    </p:bodyStyle>
    <p:otherStyle>
      <a:defPPr>
        <a:defRPr lang="en-US"/>
      </a:defPPr>
      <a:lvl1pPr marL="0" algn="l" defTabSz="494248" rtl="0" eaLnBrk="1" latinLnBrk="0" hangingPunct="1">
        <a:defRPr sz="1950" kern="1200">
          <a:solidFill>
            <a:schemeClr val="tx1"/>
          </a:solidFill>
          <a:latin typeface="+mn-lt"/>
          <a:ea typeface="+mn-ea"/>
          <a:cs typeface="+mn-cs"/>
        </a:defRPr>
      </a:lvl1pPr>
      <a:lvl2pPr marL="494248" algn="l" defTabSz="494248" rtl="0" eaLnBrk="1" latinLnBrk="0" hangingPunct="1">
        <a:defRPr sz="1950" kern="1200">
          <a:solidFill>
            <a:schemeClr val="tx1"/>
          </a:solidFill>
          <a:latin typeface="+mn-lt"/>
          <a:ea typeface="+mn-ea"/>
          <a:cs typeface="+mn-cs"/>
        </a:defRPr>
      </a:lvl2pPr>
      <a:lvl3pPr marL="988491" algn="l" defTabSz="494248" rtl="0" eaLnBrk="1" latinLnBrk="0" hangingPunct="1">
        <a:defRPr sz="1950" kern="1200">
          <a:solidFill>
            <a:schemeClr val="tx1"/>
          </a:solidFill>
          <a:latin typeface="+mn-lt"/>
          <a:ea typeface="+mn-ea"/>
          <a:cs typeface="+mn-cs"/>
        </a:defRPr>
      </a:lvl3pPr>
      <a:lvl4pPr marL="1482740" algn="l" defTabSz="494248" rtl="0" eaLnBrk="1" latinLnBrk="0" hangingPunct="1">
        <a:defRPr sz="1950" kern="1200">
          <a:solidFill>
            <a:schemeClr val="tx1"/>
          </a:solidFill>
          <a:latin typeface="+mn-lt"/>
          <a:ea typeface="+mn-ea"/>
          <a:cs typeface="+mn-cs"/>
        </a:defRPr>
      </a:lvl4pPr>
      <a:lvl5pPr marL="1976985" algn="l" defTabSz="494248" rtl="0" eaLnBrk="1" latinLnBrk="0" hangingPunct="1">
        <a:defRPr sz="1950" kern="1200">
          <a:solidFill>
            <a:schemeClr val="tx1"/>
          </a:solidFill>
          <a:latin typeface="+mn-lt"/>
          <a:ea typeface="+mn-ea"/>
          <a:cs typeface="+mn-cs"/>
        </a:defRPr>
      </a:lvl5pPr>
      <a:lvl6pPr marL="2471234" algn="l" defTabSz="494248" rtl="0" eaLnBrk="1" latinLnBrk="0" hangingPunct="1">
        <a:defRPr sz="1950" kern="1200">
          <a:solidFill>
            <a:schemeClr val="tx1"/>
          </a:solidFill>
          <a:latin typeface="+mn-lt"/>
          <a:ea typeface="+mn-ea"/>
          <a:cs typeface="+mn-cs"/>
        </a:defRPr>
      </a:lvl6pPr>
      <a:lvl7pPr marL="2965477" algn="l" defTabSz="494248" rtl="0" eaLnBrk="1" latinLnBrk="0" hangingPunct="1">
        <a:defRPr sz="1950" kern="1200">
          <a:solidFill>
            <a:schemeClr val="tx1"/>
          </a:solidFill>
          <a:latin typeface="+mn-lt"/>
          <a:ea typeface="+mn-ea"/>
          <a:cs typeface="+mn-cs"/>
        </a:defRPr>
      </a:lvl7pPr>
      <a:lvl8pPr marL="3459723" algn="l" defTabSz="494248" rtl="0" eaLnBrk="1" latinLnBrk="0" hangingPunct="1">
        <a:defRPr sz="1950" kern="1200">
          <a:solidFill>
            <a:schemeClr val="tx1"/>
          </a:solidFill>
          <a:latin typeface="+mn-lt"/>
          <a:ea typeface="+mn-ea"/>
          <a:cs typeface="+mn-cs"/>
        </a:defRPr>
      </a:lvl8pPr>
      <a:lvl9pPr marL="3953965" algn="l" defTabSz="494248" rtl="0" eaLnBrk="1" latinLnBrk="0" hangingPunct="1">
        <a:defRPr sz="19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9577" y="306917"/>
            <a:ext cx="9352992" cy="492443"/>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273449" y="1604435"/>
            <a:ext cx="9359106" cy="423544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1893549" y="6487768"/>
            <a:ext cx="569498" cy="100027"/>
          </a:xfrm>
          <a:prstGeom prst="rect">
            <a:avLst/>
          </a:prstGeom>
        </p:spPr>
        <p:txBody>
          <a:bodyPr vert="horz" lIns="0" tIns="0" rIns="0" bIns="0" rtlCol="0" anchor="ctr">
            <a:spAutoFit/>
          </a:bodyPr>
          <a:lstStyle>
            <a:lvl1pPr algn="l">
              <a:defRPr sz="65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73449" y="6487768"/>
            <a:ext cx="1635581" cy="100027"/>
          </a:xfrm>
          <a:prstGeom prst="rect">
            <a:avLst/>
          </a:prstGeom>
        </p:spPr>
        <p:txBody>
          <a:bodyPr vert="horz" wrap="square" lIns="0" tIns="0" rIns="0" bIns="0" rtlCol="0" anchor="ctr">
            <a:spAutoFit/>
          </a:bodyPr>
          <a:lstStyle>
            <a:lvl1pPr algn="l">
              <a:defRPr sz="650">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16" cstate="print"/>
          <a:stretch>
            <a:fillRect/>
          </a:stretch>
        </p:blipFill>
        <p:spPr>
          <a:xfrm>
            <a:off x="7655953" y="5993331"/>
            <a:ext cx="2211948" cy="750604"/>
          </a:xfrm>
          <a:prstGeom prst="rect">
            <a:avLst/>
          </a:prstGeom>
        </p:spPr>
      </p:pic>
    </p:spTree>
    <p:extLst>
      <p:ext uri="{BB962C8B-B14F-4D97-AF65-F5344CB8AC3E}">
        <p14:creationId xmlns:p14="http://schemas.microsoft.com/office/powerpoint/2010/main" val="4003677797"/>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Lst>
  <p:hf hdr="0" dt="0"/>
  <p:txStyles>
    <p:titleStyle>
      <a:lvl1pPr algn="l" defTabSz="494979" rtl="0" eaLnBrk="1" latinLnBrk="0" hangingPunct="1">
        <a:spcBef>
          <a:spcPct val="0"/>
        </a:spcBef>
        <a:buNone/>
        <a:defRPr sz="2600" kern="1200">
          <a:solidFill>
            <a:srgbClr val="36C746"/>
          </a:solidFill>
          <a:latin typeface="Arial"/>
          <a:ea typeface="+mj-ea"/>
          <a:cs typeface="Arial"/>
        </a:defRPr>
      </a:lvl1pPr>
    </p:titleStyle>
    <p:bodyStyle>
      <a:lvl1pPr marL="187339" indent="-170156" algn="l" defTabSz="494979" rtl="0" eaLnBrk="1" latinLnBrk="0" hangingPunct="1">
        <a:spcBef>
          <a:spcPts val="542"/>
        </a:spcBef>
        <a:spcAft>
          <a:spcPts val="542"/>
        </a:spcAft>
        <a:buClr>
          <a:schemeClr val="bg2"/>
        </a:buClr>
        <a:buFont typeface="Arial" panose="020B0604020202020204" pitchFamily="34" charset="0"/>
        <a:buNone/>
        <a:defRPr sz="1517" kern="1200">
          <a:solidFill>
            <a:schemeClr val="accent1"/>
          </a:solidFill>
          <a:latin typeface="Arial"/>
          <a:ea typeface="+mn-ea"/>
          <a:cs typeface="Arial"/>
        </a:defRPr>
      </a:lvl1pPr>
      <a:lvl2pPr marL="391860" indent="-197650" algn="l" defTabSz="484674" rtl="0" eaLnBrk="1" latinLnBrk="0" hangingPunct="1">
        <a:spcBef>
          <a:spcPts val="542"/>
        </a:spcBef>
        <a:spcAft>
          <a:spcPts val="542"/>
        </a:spcAft>
        <a:buClr>
          <a:srgbClr val="36C746"/>
        </a:buClr>
        <a:buFont typeface="Arial" pitchFamily="34" charset="0"/>
        <a:buChar char="•"/>
        <a:defRPr sz="1408" kern="1200">
          <a:solidFill>
            <a:schemeClr val="accent1"/>
          </a:solidFill>
          <a:latin typeface="Arial"/>
          <a:ea typeface="+mn-ea"/>
          <a:cs typeface="Arial"/>
        </a:defRPr>
      </a:lvl2pPr>
      <a:lvl3pPr marL="582631" indent="-194211" algn="l" defTabSz="494979" rtl="0" eaLnBrk="1" latinLnBrk="0" hangingPunct="1">
        <a:spcBef>
          <a:spcPts val="542"/>
        </a:spcBef>
        <a:spcAft>
          <a:spcPts val="542"/>
        </a:spcAft>
        <a:buClr>
          <a:srgbClr val="36C746"/>
        </a:buClr>
        <a:buFont typeface="Arial" pitchFamily="34" charset="0"/>
        <a:buChar char="‒"/>
        <a:defRPr sz="1300" kern="1200">
          <a:solidFill>
            <a:schemeClr val="accent1"/>
          </a:solidFill>
          <a:latin typeface="Arial"/>
          <a:ea typeface="+mn-ea"/>
          <a:cs typeface="Arial"/>
        </a:defRPr>
      </a:lvl3pPr>
      <a:lvl4pPr marL="778560" indent="-194211" algn="l" defTabSz="494979" rtl="0" eaLnBrk="1" latinLnBrk="0" hangingPunct="1">
        <a:spcBef>
          <a:spcPts val="542"/>
        </a:spcBef>
        <a:spcAft>
          <a:spcPts val="542"/>
        </a:spcAft>
        <a:buClr>
          <a:srgbClr val="36C746"/>
        </a:buClr>
        <a:buFont typeface="Arial" panose="020B0604020202020204" pitchFamily="34" charset="0"/>
        <a:buChar char="–"/>
        <a:defRPr sz="1192" kern="1200">
          <a:solidFill>
            <a:schemeClr val="accent1"/>
          </a:solidFill>
          <a:latin typeface="Arial"/>
          <a:ea typeface="+mn-ea"/>
          <a:cs typeface="Arial"/>
        </a:defRPr>
      </a:lvl4pPr>
      <a:lvl5pPr marL="971050" indent="-201085" algn="l" defTabSz="494979" rtl="0" eaLnBrk="1" latinLnBrk="0" hangingPunct="1">
        <a:spcBef>
          <a:spcPts val="542"/>
        </a:spcBef>
        <a:spcAft>
          <a:spcPts val="542"/>
        </a:spcAft>
        <a:buClr>
          <a:srgbClr val="36C746"/>
        </a:buClr>
        <a:buFont typeface="Arial" panose="020B0604020202020204" pitchFamily="34" charset="0"/>
        <a:buChar char="–"/>
        <a:defRPr sz="1083" kern="1200">
          <a:solidFill>
            <a:schemeClr val="accent1"/>
          </a:solidFill>
          <a:latin typeface="Arial"/>
          <a:ea typeface="+mn-ea"/>
          <a:cs typeface="Arial"/>
        </a:defRPr>
      </a:lvl5pPr>
      <a:lvl6pPr marL="970155" indent="-197994" algn="l" defTabSz="494979" rtl="0" eaLnBrk="1" latinLnBrk="0" hangingPunct="1">
        <a:spcBef>
          <a:spcPts val="542"/>
        </a:spcBef>
        <a:spcAft>
          <a:spcPts val="542"/>
        </a:spcAft>
        <a:buClr>
          <a:schemeClr val="bg2"/>
        </a:buClr>
        <a:buFont typeface="Arial" panose="020B0604020202020204" pitchFamily="34" charset="0"/>
        <a:buChar char="–"/>
        <a:defRPr sz="1083" kern="1200" baseline="0">
          <a:solidFill>
            <a:schemeClr val="accent1"/>
          </a:solidFill>
          <a:latin typeface="Arial" panose="020B0604020202020204" pitchFamily="34" charset="0"/>
          <a:ea typeface="+mn-ea"/>
          <a:cs typeface="Arial" panose="020B0604020202020204" pitchFamily="34" charset="0"/>
        </a:defRPr>
      </a:lvl6pPr>
      <a:lvl7pPr marL="970155" indent="-197994" algn="l" defTabSz="494979" rtl="0" eaLnBrk="1" latinLnBrk="0" hangingPunct="1">
        <a:spcBef>
          <a:spcPts val="542"/>
        </a:spcBef>
        <a:spcAft>
          <a:spcPts val="542"/>
        </a:spcAft>
        <a:buClr>
          <a:schemeClr val="bg2"/>
        </a:buClr>
        <a:buFont typeface="Arial" panose="020B0604020202020204" pitchFamily="34" charset="0"/>
        <a:buChar char="–"/>
        <a:defRPr sz="975" kern="1200">
          <a:solidFill>
            <a:schemeClr val="accent1"/>
          </a:solidFill>
          <a:latin typeface="Arial" panose="020B0604020202020204" pitchFamily="34" charset="0"/>
          <a:ea typeface="+mn-ea"/>
          <a:cs typeface="Arial" panose="020B0604020202020204" pitchFamily="34" charset="0"/>
        </a:defRPr>
      </a:lvl7pPr>
      <a:lvl8pPr marL="3712336" indent="-247496" algn="l" defTabSz="494979" rtl="0" eaLnBrk="1" latinLnBrk="0" hangingPunct="1">
        <a:spcBef>
          <a:spcPct val="20000"/>
        </a:spcBef>
        <a:buFont typeface="Arial"/>
        <a:buChar char="•"/>
        <a:defRPr sz="2167" kern="1200">
          <a:solidFill>
            <a:schemeClr val="tx1"/>
          </a:solidFill>
          <a:latin typeface="+mn-lt"/>
          <a:ea typeface="+mn-ea"/>
          <a:cs typeface="+mn-cs"/>
        </a:defRPr>
      </a:lvl8pPr>
      <a:lvl9pPr marL="4207315" indent="-247496" algn="l" defTabSz="494979" rtl="0" eaLnBrk="1" latinLnBrk="0" hangingPunct="1">
        <a:spcBef>
          <a:spcPct val="20000"/>
        </a:spcBef>
        <a:buFont typeface="Arial"/>
        <a:buChar char="•"/>
        <a:defRPr sz="2167" kern="1200">
          <a:solidFill>
            <a:schemeClr val="tx1"/>
          </a:solidFill>
          <a:latin typeface="+mn-lt"/>
          <a:ea typeface="+mn-ea"/>
          <a:cs typeface="+mn-cs"/>
        </a:defRPr>
      </a:lvl9pPr>
    </p:bodyStyle>
    <p:otherStyle>
      <a:defPPr>
        <a:defRPr lang="en-US"/>
      </a:defPPr>
      <a:lvl1pPr marL="0" algn="l" defTabSz="494979" rtl="0" eaLnBrk="1" latinLnBrk="0" hangingPunct="1">
        <a:defRPr sz="1950" kern="1200">
          <a:solidFill>
            <a:schemeClr val="tx1"/>
          </a:solidFill>
          <a:latin typeface="+mn-lt"/>
          <a:ea typeface="+mn-ea"/>
          <a:cs typeface="+mn-cs"/>
        </a:defRPr>
      </a:lvl1pPr>
      <a:lvl2pPr marL="494979" algn="l" defTabSz="494979" rtl="0" eaLnBrk="1" latinLnBrk="0" hangingPunct="1">
        <a:defRPr sz="1950" kern="1200">
          <a:solidFill>
            <a:schemeClr val="tx1"/>
          </a:solidFill>
          <a:latin typeface="+mn-lt"/>
          <a:ea typeface="+mn-ea"/>
          <a:cs typeface="+mn-cs"/>
        </a:defRPr>
      </a:lvl2pPr>
      <a:lvl3pPr marL="989957" algn="l" defTabSz="494979" rtl="0" eaLnBrk="1" latinLnBrk="0" hangingPunct="1">
        <a:defRPr sz="1950" kern="1200">
          <a:solidFill>
            <a:schemeClr val="tx1"/>
          </a:solidFill>
          <a:latin typeface="+mn-lt"/>
          <a:ea typeface="+mn-ea"/>
          <a:cs typeface="+mn-cs"/>
        </a:defRPr>
      </a:lvl3pPr>
      <a:lvl4pPr marL="1484938" algn="l" defTabSz="494979" rtl="0" eaLnBrk="1" latinLnBrk="0" hangingPunct="1">
        <a:defRPr sz="1950" kern="1200">
          <a:solidFill>
            <a:schemeClr val="tx1"/>
          </a:solidFill>
          <a:latin typeface="+mn-lt"/>
          <a:ea typeface="+mn-ea"/>
          <a:cs typeface="+mn-cs"/>
        </a:defRPr>
      </a:lvl4pPr>
      <a:lvl5pPr marL="1979913" algn="l" defTabSz="494979" rtl="0" eaLnBrk="1" latinLnBrk="0" hangingPunct="1">
        <a:defRPr sz="1950" kern="1200">
          <a:solidFill>
            <a:schemeClr val="tx1"/>
          </a:solidFill>
          <a:latin typeface="+mn-lt"/>
          <a:ea typeface="+mn-ea"/>
          <a:cs typeface="+mn-cs"/>
        </a:defRPr>
      </a:lvl5pPr>
      <a:lvl6pPr marL="2474887" algn="l" defTabSz="494979" rtl="0" eaLnBrk="1" latinLnBrk="0" hangingPunct="1">
        <a:defRPr sz="1950" kern="1200">
          <a:solidFill>
            <a:schemeClr val="tx1"/>
          </a:solidFill>
          <a:latin typeface="+mn-lt"/>
          <a:ea typeface="+mn-ea"/>
          <a:cs typeface="+mn-cs"/>
        </a:defRPr>
      </a:lvl6pPr>
      <a:lvl7pPr marL="2969875" algn="l" defTabSz="494979" rtl="0" eaLnBrk="1" latinLnBrk="0" hangingPunct="1">
        <a:defRPr sz="1950" kern="1200">
          <a:solidFill>
            <a:schemeClr val="tx1"/>
          </a:solidFill>
          <a:latin typeface="+mn-lt"/>
          <a:ea typeface="+mn-ea"/>
          <a:cs typeface="+mn-cs"/>
        </a:defRPr>
      </a:lvl7pPr>
      <a:lvl8pPr marL="3464847" algn="l" defTabSz="494979" rtl="0" eaLnBrk="1" latinLnBrk="0" hangingPunct="1">
        <a:defRPr sz="1950" kern="1200">
          <a:solidFill>
            <a:schemeClr val="tx1"/>
          </a:solidFill>
          <a:latin typeface="+mn-lt"/>
          <a:ea typeface="+mn-ea"/>
          <a:cs typeface="+mn-cs"/>
        </a:defRPr>
      </a:lvl8pPr>
      <a:lvl9pPr marL="3959822" algn="l" defTabSz="494979" rtl="0" eaLnBrk="1" latinLnBrk="0" hangingPunct="1">
        <a:defRPr sz="19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9577" y="306917"/>
            <a:ext cx="9352992" cy="492443"/>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273449" y="1604435"/>
            <a:ext cx="9359106" cy="423544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8" name="Rectangle 7"/>
          <p:cNvSpPr/>
          <p:nvPr userDrawn="1"/>
        </p:nvSpPr>
        <p:spPr>
          <a:xfrm>
            <a:off x="7688943" y="5999240"/>
            <a:ext cx="2217057" cy="8587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sz="1950">
              <a:solidFill>
                <a:prstClr val="white"/>
              </a:solidFill>
            </a:endParaRPr>
          </a:p>
        </p:txBody>
      </p:sp>
      <p:pic>
        <p:nvPicPr>
          <p:cNvPr id="9" name="Picture 8" descr="schneider_LIO_Life-Green_RGB.png"/>
          <p:cNvPicPr>
            <a:picLocks noChangeAspect="1"/>
          </p:cNvPicPr>
          <p:nvPr userDrawn="1"/>
        </p:nvPicPr>
        <p:blipFill>
          <a:blip r:embed="rId16" cstate="print"/>
          <a:stretch>
            <a:fillRect/>
          </a:stretch>
        </p:blipFill>
        <p:spPr>
          <a:xfrm>
            <a:off x="7354466" y="5993330"/>
            <a:ext cx="2211948" cy="750604"/>
          </a:xfrm>
          <a:prstGeom prst="rect">
            <a:avLst/>
          </a:prstGeom>
          <a:noFill/>
          <a:ln>
            <a:noFill/>
          </a:ln>
        </p:spPr>
      </p:pic>
      <p:sp>
        <p:nvSpPr>
          <p:cNvPr id="10" name="Slide Number Placeholder 5"/>
          <p:cNvSpPr txBox="1">
            <a:spLocks/>
          </p:cNvSpPr>
          <p:nvPr userDrawn="1"/>
        </p:nvSpPr>
        <p:spPr>
          <a:xfrm>
            <a:off x="2086680" y="6332375"/>
            <a:ext cx="569498" cy="100027"/>
          </a:xfrm>
          <a:prstGeom prst="rect">
            <a:avLst/>
          </a:prstGeom>
        </p:spPr>
        <p:txBody>
          <a:bodyPr vert="horz" lIns="0" tIns="0" rIns="0" bIns="0" rtlCol="0" anchor="ctr">
            <a:spAutoFit/>
          </a:bodyPr>
          <a:lstStyle>
            <a:defPPr>
              <a:defRPr lang="en-US"/>
            </a:defPPr>
            <a:lvl1pPr marL="0" algn="l" defTabSz="456918" rtl="0" eaLnBrk="1" latinLnBrk="0" hangingPunct="1">
              <a:defRPr sz="600" kern="1200">
                <a:solidFill>
                  <a:schemeClr val="bg2"/>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r>
              <a:rPr lang="en-US" sz="650">
                <a:solidFill>
                  <a:srgbClr val="3DCD58"/>
                </a:solidFill>
              </a:rPr>
              <a:t>Page </a:t>
            </a:r>
            <a:fld id="{5A9C12DC-491F-9444-86A2-13AC5C62A2FC}" type="slidenum">
              <a:rPr lang="en-US" sz="650" smtClean="0">
                <a:solidFill>
                  <a:srgbClr val="3DCD58"/>
                </a:solidFill>
              </a:rPr>
              <a:pPr/>
              <a:t>‹#›</a:t>
            </a:fld>
            <a:endParaRPr lang="en-US" sz="650" dirty="0">
              <a:solidFill>
                <a:srgbClr val="3DCD58"/>
              </a:solidFill>
            </a:endParaRPr>
          </a:p>
        </p:txBody>
      </p:sp>
      <p:sp>
        <p:nvSpPr>
          <p:cNvPr id="14" name="Footer Placeholder 4"/>
          <p:cNvSpPr txBox="1">
            <a:spLocks/>
          </p:cNvSpPr>
          <p:nvPr userDrawn="1"/>
        </p:nvSpPr>
        <p:spPr>
          <a:xfrm>
            <a:off x="466579" y="6332374"/>
            <a:ext cx="1635581" cy="100027"/>
          </a:xfrm>
          <a:prstGeom prst="rect">
            <a:avLst/>
          </a:prstGeom>
        </p:spPr>
        <p:txBody>
          <a:bodyPr vert="horz" wrap="square" lIns="0" tIns="0" rIns="0" bIns="0" rtlCol="0" anchor="ctr">
            <a:spAutoFit/>
          </a:bodyPr>
          <a:lstStyle>
            <a:defPPr>
              <a:defRPr lang="en-US"/>
            </a:defPPr>
            <a:lvl1pPr marL="0" algn="l" defTabSz="456918" rtl="0" eaLnBrk="1" latinLnBrk="0" hangingPunct="1">
              <a:defRPr sz="600" kern="1200">
                <a:solidFill>
                  <a:schemeClr val="accent1"/>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r>
              <a:rPr lang="en-US" sz="650">
                <a:solidFill>
                  <a:srgbClr val="626469"/>
                </a:solidFill>
              </a:rPr>
              <a:t>Confidential Property of Schneider Electric |</a:t>
            </a:r>
            <a:endParaRPr lang="en-US" sz="650" dirty="0">
              <a:solidFill>
                <a:srgbClr val="626469"/>
              </a:solidFill>
            </a:endParaRPr>
          </a:p>
        </p:txBody>
      </p:sp>
    </p:spTree>
    <p:extLst>
      <p:ext uri="{BB962C8B-B14F-4D97-AF65-F5344CB8AC3E}">
        <p14:creationId xmlns:p14="http://schemas.microsoft.com/office/powerpoint/2010/main" val="3433601489"/>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Lst>
  <p:hf hdr="0" dt="0"/>
  <p:txStyles>
    <p:titleStyle>
      <a:lvl1pPr algn="l" defTabSz="494979" rtl="0" eaLnBrk="1" latinLnBrk="0" hangingPunct="1">
        <a:spcBef>
          <a:spcPct val="0"/>
        </a:spcBef>
        <a:buNone/>
        <a:defRPr sz="2600" kern="1200">
          <a:solidFill>
            <a:srgbClr val="36C746"/>
          </a:solidFill>
          <a:latin typeface="Arial"/>
          <a:ea typeface="+mj-ea"/>
          <a:cs typeface="Arial"/>
        </a:defRPr>
      </a:lvl1pPr>
    </p:titleStyle>
    <p:bodyStyle>
      <a:lvl1pPr marL="187339" indent="-170156" algn="l" defTabSz="494979" rtl="0" eaLnBrk="1" latinLnBrk="0" hangingPunct="1">
        <a:spcBef>
          <a:spcPts val="542"/>
        </a:spcBef>
        <a:spcAft>
          <a:spcPts val="542"/>
        </a:spcAft>
        <a:buClr>
          <a:schemeClr val="bg2"/>
        </a:buClr>
        <a:buFont typeface="Arial" panose="020B0604020202020204" pitchFamily="34" charset="0"/>
        <a:buNone/>
        <a:defRPr sz="1517" kern="1200">
          <a:solidFill>
            <a:schemeClr val="accent1"/>
          </a:solidFill>
          <a:latin typeface="Arial"/>
          <a:ea typeface="+mn-ea"/>
          <a:cs typeface="Arial"/>
        </a:defRPr>
      </a:lvl1pPr>
      <a:lvl2pPr marL="391860" indent="-197650" algn="l" defTabSz="484674" rtl="0" eaLnBrk="1" latinLnBrk="0" hangingPunct="1">
        <a:spcBef>
          <a:spcPts val="542"/>
        </a:spcBef>
        <a:spcAft>
          <a:spcPts val="542"/>
        </a:spcAft>
        <a:buClr>
          <a:srgbClr val="36C746"/>
        </a:buClr>
        <a:buFont typeface="Arial" pitchFamily="34" charset="0"/>
        <a:buChar char="•"/>
        <a:defRPr sz="1408" kern="1200">
          <a:solidFill>
            <a:schemeClr val="accent1"/>
          </a:solidFill>
          <a:latin typeface="Arial"/>
          <a:ea typeface="+mn-ea"/>
          <a:cs typeface="Arial"/>
        </a:defRPr>
      </a:lvl2pPr>
      <a:lvl3pPr marL="582631" indent="-194211" algn="l" defTabSz="494979" rtl="0" eaLnBrk="1" latinLnBrk="0" hangingPunct="1">
        <a:spcBef>
          <a:spcPts val="542"/>
        </a:spcBef>
        <a:spcAft>
          <a:spcPts val="542"/>
        </a:spcAft>
        <a:buClr>
          <a:srgbClr val="36C746"/>
        </a:buClr>
        <a:buFont typeface="Arial" pitchFamily="34" charset="0"/>
        <a:buChar char="‒"/>
        <a:defRPr sz="1300" kern="1200">
          <a:solidFill>
            <a:schemeClr val="accent1"/>
          </a:solidFill>
          <a:latin typeface="Arial"/>
          <a:ea typeface="+mn-ea"/>
          <a:cs typeface="Arial"/>
        </a:defRPr>
      </a:lvl3pPr>
      <a:lvl4pPr marL="778560" indent="-194211" algn="l" defTabSz="494979" rtl="0" eaLnBrk="1" latinLnBrk="0" hangingPunct="1">
        <a:spcBef>
          <a:spcPts val="542"/>
        </a:spcBef>
        <a:spcAft>
          <a:spcPts val="542"/>
        </a:spcAft>
        <a:buClr>
          <a:srgbClr val="36C746"/>
        </a:buClr>
        <a:buFont typeface="Arial" panose="020B0604020202020204" pitchFamily="34" charset="0"/>
        <a:buChar char="–"/>
        <a:defRPr sz="1192" kern="1200">
          <a:solidFill>
            <a:schemeClr val="accent1"/>
          </a:solidFill>
          <a:latin typeface="Arial"/>
          <a:ea typeface="+mn-ea"/>
          <a:cs typeface="Arial"/>
        </a:defRPr>
      </a:lvl4pPr>
      <a:lvl5pPr marL="971050" indent="-201085" algn="l" defTabSz="494979" rtl="0" eaLnBrk="1" latinLnBrk="0" hangingPunct="1">
        <a:spcBef>
          <a:spcPts val="542"/>
        </a:spcBef>
        <a:spcAft>
          <a:spcPts val="542"/>
        </a:spcAft>
        <a:buClr>
          <a:srgbClr val="36C746"/>
        </a:buClr>
        <a:buFont typeface="Arial" panose="020B0604020202020204" pitchFamily="34" charset="0"/>
        <a:buChar char="–"/>
        <a:defRPr sz="1083" kern="1200">
          <a:solidFill>
            <a:schemeClr val="accent1"/>
          </a:solidFill>
          <a:latin typeface="Arial"/>
          <a:ea typeface="+mn-ea"/>
          <a:cs typeface="Arial"/>
        </a:defRPr>
      </a:lvl5pPr>
      <a:lvl6pPr marL="970155" indent="-197994" algn="l" defTabSz="494979" rtl="0" eaLnBrk="1" latinLnBrk="0" hangingPunct="1">
        <a:spcBef>
          <a:spcPts val="542"/>
        </a:spcBef>
        <a:spcAft>
          <a:spcPts val="542"/>
        </a:spcAft>
        <a:buClr>
          <a:schemeClr val="bg2"/>
        </a:buClr>
        <a:buFont typeface="Arial" panose="020B0604020202020204" pitchFamily="34" charset="0"/>
        <a:buChar char="–"/>
        <a:defRPr sz="1083" kern="1200" baseline="0">
          <a:solidFill>
            <a:schemeClr val="accent1"/>
          </a:solidFill>
          <a:latin typeface="Arial" panose="020B0604020202020204" pitchFamily="34" charset="0"/>
          <a:ea typeface="+mn-ea"/>
          <a:cs typeface="Arial" panose="020B0604020202020204" pitchFamily="34" charset="0"/>
        </a:defRPr>
      </a:lvl6pPr>
      <a:lvl7pPr marL="970155" indent="-197994" algn="l" defTabSz="494979" rtl="0" eaLnBrk="1" latinLnBrk="0" hangingPunct="1">
        <a:spcBef>
          <a:spcPts val="542"/>
        </a:spcBef>
        <a:spcAft>
          <a:spcPts val="542"/>
        </a:spcAft>
        <a:buClr>
          <a:schemeClr val="bg2"/>
        </a:buClr>
        <a:buFont typeface="Arial" panose="020B0604020202020204" pitchFamily="34" charset="0"/>
        <a:buChar char="–"/>
        <a:defRPr sz="975" kern="1200">
          <a:solidFill>
            <a:schemeClr val="accent1"/>
          </a:solidFill>
          <a:latin typeface="Arial" panose="020B0604020202020204" pitchFamily="34" charset="0"/>
          <a:ea typeface="+mn-ea"/>
          <a:cs typeface="Arial" panose="020B0604020202020204" pitchFamily="34" charset="0"/>
        </a:defRPr>
      </a:lvl7pPr>
      <a:lvl8pPr marL="3712336" indent="-247496" algn="l" defTabSz="494979" rtl="0" eaLnBrk="1" latinLnBrk="0" hangingPunct="1">
        <a:spcBef>
          <a:spcPct val="20000"/>
        </a:spcBef>
        <a:buFont typeface="Arial"/>
        <a:buChar char="•"/>
        <a:defRPr sz="2167" kern="1200">
          <a:solidFill>
            <a:schemeClr val="tx1"/>
          </a:solidFill>
          <a:latin typeface="+mn-lt"/>
          <a:ea typeface="+mn-ea"/>
          <a:cs typeface="+mn-cs"/>
        </a:defRPr>
      </a:lvl8pPr>
      <a:lvl9pPr marL="4207315" indent="-247496" algn="l" defTabSz="494979" rtl="0" eaLnBrk="1" latinLnBrk="0" hangingPunct="1">
        <a:spcBef>
          <a:spcPct val="20000"/>
        </a:spcBef>
        <a:buFont typeface="Arial"/>
        <a:buChar char="•"/>
        <a:defRPr sz="2167" kern="1200">
          <a:solidFill>
            <a:schemeClr val="tx1"/>
          </a:solidFill>
          <a:latin typeface="+mn-lt"/>
          <a:ea typeface="+mn-ea"/>
          <a:cs typeface="+mn-cs"/>
        </a:defRPr>
      </a:lvl9pPr>
    </p:bodyStyle>
    <p:otherStyle>
      <a:defPPr>
        <a:defRPr lang="en-US"/>
      </a:defPPr>
      <a:lvl1pPr marL="0" algn="l" defTabSz="494979" rtl="0" eaLnBrk="1" latinLnBrk="0" hangingPunct="1">
        <a:defRPr sz="1950" kern="1200">
          <a:solidFill>
            <a:schemeClr val="tx1"/>
          </a:solidFill>
          <a:latin typeface="+mn-lt"/>
          <a:ea typeface="+mn-ea"/>
          <a:cs typeface="+mn-cs"/>
        </a:defRPr>
      </a:lvl1pPr>
      <a:lvl2pPr marL="494979" algn="l" defTabSz="494979" rtl="0" eaLnBrk="1" latinLnBrk="0" hangingPunct="1">
        <a:defRPr sz="1950" kern="1200">
          <a:solidFill>
            <a:schemeClr val="tx1"/>
          </a:solidFill>
          <a:latin typeface="+mn-lt"/>
          <a:ea typeface="+mn-ea"/>
          <a:cs typeface="+mn-cs"/>
        </a:defRPr>
      </a:lvl2pPr>
      <a:lvl3pPr marL="989957" algn="l" defTabSz="494979" rtl="0" eaLnBrk="1" latinLnBrk="0" hangingPunct="1">
        <a:defRPr sz="1950" kern="1200">
          <a:solidFill>
            <a:schemeClr val="tx1"/>
          </a:solidFill>
          <a:latin typeface="+mn-lt"/>
          <a:ea typeface="+mn-ea"/>
          <a:cs typeface="+mn-cs"/>
        </a:defRPr>
      </a:lvl3pPr>
      <a:lvl4pPr marL="1484938" algn="l" defTabSz="494979" rtl="0" eaLnBrk="1" latinLnBrk="0" hangingPunct="1">
        <a:defRPr sz="1950" kern="1200">
          <a:solidFill>
            <a:schemeClr val="tx1"/>
          </a:solidFill>
          <a:latin typeface="+mn-lt"/>
          <a:ea typeface="+mn-ea"/>
          <a:cs typeface="+mn-cs"/>
        </a:defRPr>
      </a:lvl4pPr>
      <a:lvl5pPr marL="1979913" algn="l" defTabSz="494979" rtl="0" eaLnBrk="1" latinLnBrk="0" hangingPunct="1">
        <a:defRPr sz="1950" kern="1200">
          <a:solidFill>
            <a:schemeClr val="tx1"/>
          </a:solidFill>
          <a:latin typeface="+mn-lt"/>
          <a:ea typeface="+mn-ea"/>
          <a:cs typeface="+mn-cs"/>
        </a:defRPr>
      </a:lvl5pPr>
      <a:lvl6pPr marL="2474887" algn="l" defTabSz="494979" rtl="0" eaLnBrk="1" latinLnBrk="0" hangingPunct="1">
        <a:defRPr sz="1950" kern="1200">
          <a:solidFill>
            <a:schemeClr val="tx1"/>
          </a:solidFill>
          <a:latin typeface="+mn-lt"/>
          <a:ea typeface="+mn-ea"/>
          <a:cs typeface="+mn-cs"/>
        </a:defRPr>
      </a:lvl6pPr>
      <a:lvl7pPr marL="2969875" algn="l" defTabSz="494979" rtl="0" eaLnBrk="1" latinLnBrk="0" hangingPunct="1">
        <a:defRPr sz="1950" kern="1200">
          <a:solidFill>
            <a:schemeClr val="tx1"/>
          </a:solidFill>
          <a:latin typeface="+mn-lt"/>
          <a:ea typeface="+mn-ea"/>
          <a:cs typeface="+mn-cs"/>
        </a:defRPr>
      </a:lvl7pPr>
      <a:lvl8pPr marL="3464847" algn="l" defTabSz="494979" rtl="0" eaLnBrk="1" latinLnBrk="0" hangingPunct="1">
        <a:defRPr sz="1950" kern="1200">
          <a:solidFill>
            <a:schemeClr val="tx1"/>
          </a:solidFill>
          <a:latin typeface="+mn-lt"/>
          <a:ea typeface="+mn-ea"/>
          <a:cs typeface="+mn-cs"/>
        </a:defRPr>
      </a:lvl8pPr>
      <a:lvl9pPr marL="3959822" algn="l" defTabSz="494979" rtl="0" eaLnBrk="1" latinLnBrk="0" hangingPunct="1">
        <a:defRPr sz="19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377CE2-99F9-5E4A-ACDB-31ADDAD69423}"/>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37942"/>
            <a:ext cx="9906000" cy="2744567"/>
          </a:xfrm>
          <a:prstGeom prst="rect">
            <a:avLst/>
          </a:prstGeom>
        </p:spPr>
      </p:pic>
      <p:sp>
        <p:nvSpPr>
          <p:cNvPr id="11" name="Rectangle 10"/>
          <p:cNvSpPr/>
          <p:nvPr userDrawn="1"/>
        </p:nvSpPr>
        <p:spPr>
          <a:xfrm>
            <a:off x="0" y="2706624"/>
            <a:ext cx="9906000" cy="4151376"/>
          </a:xfrm>
          <a:prstGeom prst="rect">
            <a:avLst/>
          </a:prstGeom>
          <a:solidFill>
            <a:srgbClr val="E470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50" dirty="0"/>
          </a:p>
        </p:txBody>
      </p:sp>
      <p:pic>
        <p:nvPicPr>
          <p:cNvPr id="16" name="Picture 15"/>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991106" y="893135"/>
            <a:ext cx="5844540" cy="2735232"/>
          </a:xfrm>
          <a:prstGeom prst="rect">
            <a:avLst/>
          </a:prstGeom>
        </p:spPr>
      </p:pic>
      <p:pic>
        <p:nvPicPr>
          <p:cNvPr id="17" name="Picture 16"/>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635502" y="6039555"/>
            <a:ext cx="2634996" cy="520467"/>
          </a:xfrm>
          <a:prstGeom prst="rect">
            <a:avLst/>
          </a:prstGeom>
        </p:spPr>
      </p:pic>
      <p:cxnSp>
        <p:nvCxnSpPr>
          <p:cNvPr id="19" name="Straight Connector 18"/>
          <p:cNvCxnSpPr/>
          <p:nvPr userDrawn="1"/>
        </p:nvCxnSpPr>
        <p:spPr>
          <a:xfrm>
            <a:off x="4363593" y="5583936"/>
            <a:ext cx="1178814"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267664"/>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495261" rtl="0" eaLnBrk="1" latinLnBrk="0" hangingPunct="1">
        <a:spcBef>
          <a:spcPct val="0"/>
        </a:spcBef>
        <a:buNone/>
        <a:defRPr sz="4767" kern="1200">
          <a:solidFill>
            <a:schemeClr val="tx1"/>
          </a:solidFill>
          <a:latin typeface="+mj-lt"/>
          <a:ea typeface="+mj-ea"/>
          <a:cs typeface="+mj-cs"/>
        </a:defRPr>
      </a:lvl1pPr>
    </p:titleStyle>
    <p:bodyStyle>
      <a:lvl1pPr marL="371446" indent="-371446" algn="l" defTabSz="495261" rtl="0" eaLnBrk="1" latinLnBrk="0" hangingPunct="1">
        <a:spcBef>
          <a:spcPct val="20000"/>
        </a:spcBef>
        <a:buSzPts val="2400"/>
        <a:buFont typeface="Arial"/>
        <a:buChar char="•"/>
        <a:defRPr sz="3467" kern="1200">
          <a:solidFill>
            <a:schemeClr val="tx1"/>
          </a:solidFill>
          <a:latin typeface="+mn-lt"/>
          <a:ea typeface="+mn-ea"/>
          <a:cs typeface="+mn-cs"/>
        </a:defRPr>
      </a:lvl1pPr>
      <a:lvl2pPr marL="804798" indent="-309538" algn="l" defTabSz="495261" rtl="0" eaLnBrk="1" latinLnBrk="0" hangingPunct="1">
        <a:spcBef>
          <a:spcPct val="20000"/>
        </a:spcBef>
        <a:buSzPts val="2000"/>
        <a:buFont typeface="Arial"/>
        <a:buChar char="–"/>
        <a:defRPr sz="3033" kern="1200">
          <a:solidFill>
            <a:schemeClr val="tx1"/>
          </a:solidFill>
          <a:latin typeface="+mn-lt"/>
          <a:ea typeface="+mn-ea"/>
          <a:cs typeface="+mn-cs"/>
        </a:defRPr>
      </a:lvl2pPr>
      <a:lvl3pPr marL="1238151" indent="-247629" algn="l" defTabSz="495261" rtl="0" eaLnBrk="1" latinLnBrk="0" hangingPunct="1">
        <a:spcBef>
          <a:spcPct val="20000"/>
        </a:spcBef>
        <a:buSzPts val="1600"/>
        <a:buFont typeface="Arial"/>
        <a:buChar char="•"/>
        <a:defRPr sz="2600" kern="1200">
          <a:solidFill>
            <a:schemeClr val="tx1"/>
          </a:solidFill>
          <a:latin typeface="+mn-lt"/>
          <a:ea typeface="+mn-ea"/>
          <a:cs typeface="+mn-cs"/>
        </a:defRPr>
      </a:lvl3pPr>
      <a:lvl4pPr marL="1733410" indent="-247629" algn="l" defTabSz="495261" rtl="0" eaLnBrk="1" latinLnBrk="0" hangingPunct="1">
        <a:spcBef>
          <a:spcPct val="20000"/>
        </a:spcBef>
        <a:buFont typeface="Arial"/>
        <a:buChar char="–"/>
        <a:defRPr sz="2167" kern="1200">
          <a:solidFill>
            <a:schemeClr val="tx1"/>
          </a:solidFill>
          <a:latin typeface="+mn-lt"/>
          <a:ea typeface="+mn-ea"/>
          <a:cs typeface="+mn-cs"/>
        </a:defRPr>
      </a:lvl4pPr>
      <a:lvl5pPr marL="2228670" indent="-247629" algn="l" defTabSz="495261" rtl="0" eaLnBrk="1" latinLnBrk="0" hangingPunct="1">
        <a:spcBef>
          <a:spcPct val="20000"/>
        </a:spcBef>
        <a:buFont typeface="Arial"/>
        <a:buChar char="»"/>
        <a:defRPr sz="2167" kern="1200">
          <a:solidFill>
            <a:schemeClr val="tx1"/>
          </a:solidFill>
          <a:latin typeface="+mn-lt"/>
          <a:ea typeface="+mn-ea"/>
          <a:cs typeface="+mn-cs"/>
        </a:defRPr>
      </a:lvl5pPr>
      <a:lvl6pPr marL="2723930" indent="-247629" algn="l" defTabSz="495261" rtl="0" eaLnBrk="1" latinLnBrk="0" hangingPunct="1">
        <a:spcBef>
          <a:spcPct val="20000"/>
        </a:spcBef>
        <a:buFont typeface="Arial"/>
        <a:buChar char="•"/>
        <a:defRPr sz="2167" kern="1200">
          <a:solidFill>
            <a:schemeClr val="tx1"/>
          </a:solidFill>
          <a:latin typeface="+mn-lt"/>
          <a:ea typeface="+mn-ea"/>
          <a:cs typeface="+mn-cs"/>
        </a:defRPr>
      </a:lvl6pPr>
      <a:lvl7pPr marL="3219191" indent="-247629" algn="l" defTabSz="495261" rtl="0" eaLnBrk="1" latinLnBrk="0" hangingPunct="1">
        <a:spcBef>
          <a:spcPct val="20000"/>
        </a:spcBef>
        <a:buFont typeface="Arial"/>
        <a:buChar char="•"/>
        <a:defRPr sz="2167" kern="1200">
          <a:solidFill>
            <a:schemeClr val="tx1"/>
          </a:solidFill>
          <a:latin typeface="+mn-lt"/>
          <a:ea typeface="+mn-ea"/>
          <a:cs typeface="+mn-cs"/>
        </a:defRPr>
      </a:lvl7pPr>
      <a:lvl8pPr marL="3714450" indent="-247629" algn="l" defTabSz="495261" rtl="0" eaLnBrk="1" latinLnBrk="0" hangingPunct="1">
        <a:spcBef>
          <a:spcPct val="20000"/>
        </a:spcBef>
        <a:buFont typeface="Arial"/>
        <a:buChar char="•"/>
        <a:defRPr sz="2167" kern="1200">
          <a:solidFill>
            <a:schemeClr val="tx1"/>
          </a:solidFill>
          <a:latin typeface="+mn-lt"/>
          <a:ea typeface="+mn-ea"/>
          <a:cs typeface="+mn-cs"/>
        </a:defRPr>
      </a:lvl8pPr>
      <a:lvl9pPr marL="4209710" indent="-247629" algn="l" defTabSz="495261" rtl="0" eaLnBrk="1" latinLnBrk="0" hangingPunct="1">
        <a:spcBef>
          <a:spcPct val="20000"/>
        </a:spcBef>
        <a:buFont typeface="Arial"/>
        <a:buChar char="•"/>
        <a:defRPr sz="2167" kern="1200">
          <a:solidFill>
            <a:schemeClr val="tx1"/>
          </a:solidFill>
          <a:latin typeface="+mn-lt"/>
          <a:ea typeface="+mn-ea"/>
          <a:cs typeface="+mn-cs"/>
        </a:defRPr>
      </a:lvl9pPr>
    </p:bodyStyle>
    <p:otherStyle>
      <a:defPPr>
        <a:defRPr lang="en-US"/>
      </a:defPPr>
      <a:lvl1pPr marL="0" algn="l" defTabSz="495261" rtl="0" eaLnBrk="1" latinLnBrk="0" hangingPunct="1">
        <a:defRPr sz="1950" kern="1200">
          <a:solidFill>
            <a:schemeClr val="tx1"/>
          </a:solidFill>
          <a:latin typeface="+mn-lt"/>
          <a:ea typeface="+mn-ea"/>
          <a:cs typeface="+mn-cs"/>
        </a:defRPr>
      </a:lvl1pPr>
      <a:lvl2pPr marL="495261" algn="l" defTabSz="495261" rtl="0" eaLnBrk="1" latinLnBrk="0" hangingPunct="1">
        <a:defRPr sz="1950" kern="1200">
          <a:solidFill>
            <a:schemeClr val="tx1"/>
          </a:solidFill>
          <a:latin typeface="+mn-lt"/>
          <a:ea typeface="+mn-ea"/>
          <a:cs typeface="+mn-cs"/>
        </a:defRPr>
      </a:lvl2pPr>
      <a:lvl3pPr marL="990521" algn="l" defTabSz="495261" rtl="0" eaLnBrk="1" latinLnBrk="0" hangingPunct="1">
        <a:defRPr sz="1950" kern="1200">
          <a:solidFill>
            <a:schemeClr val="tx1"/>
          </a:solidFill>
          <a:latin typeface="+mn-lt"/>
          <a:ea typeface="+mn-ea"/>
          <a:cs typeface="+mn-cs"/>
        </a:defRPr>
      </a:lvl3pPr>
      <a:lvl4pPr marL="1485781" algn="l" defTabSz="495261" rtl="0" eaLnBrk="1" latinLnBrk="0" hangingPunct="1">
        <a:defRPr sz="1950" kern="1200">
          <a:solidFill>
            <a:schemeClr val="tx1"/>
          </a:solidFill>
          <a:latin typeface="+mn-lt"/>
          <a:ea typeface="+mn-ea"/>
          <a:cs typeface="+mn-cs"/>
        </a:defRPr>
      </a:lvl4pPr>
      <a:lvl5pPr marL="1981040" algn="l" defTabSz="495261" rtl="0" eaLnBrk="1" latinLnBrk="0" hangingPunct="1">
        <a:defRPr sz="1950" kern="1200">
          <a:solidFill>
            <a:schemeClr val="tx1"/>
          </a:solidFill>
          <a:latin typeface="+mn-lt"/>
          <a:ea typeface="+mn-ea"/>
          <a:cs typeface="+mn-cs"/>
        </a:defRPr>
      </a:lvl5pPr>
      <a:lvl6pPr marL="2476300" algn="l" defTabSz="495261" rtl="0" eaLnBrk="1" latinLnBrk="0" hangingPunct="1">
        <a:defRPr sz="1950" kern="1200">
          <a:solidFill>
            <a:schemeClr val="tx1"/>
          </a:solidFill>
          <a:latin typeface="+mn-lt"/>
          <a:ea typeface="+mn-ea"/>
          <a:cs typeface="+mn-cs"/>
        </a:defRPr>
      </a:lvl6pPr>
      <a:lvl7pPr marL="2971561" algn="l" defTabSz="495261" rtl="0" eaLnBrk="1" latinLnBrk="0" hangingPunct="1">
        <a:defRPr sz="1950" kern="1200">
          <a:solidFill>
            <a:schemeClr val="tx1"/>
          </a:solidFill>
          <a:latin typeface="+mn-lt"/>
          <a:ea typeface="+mn-ea"/>
          <a:cs typeface="+mn-cs"/>
        </a:defRPr>
      </a:lvl7pPr>
      <a:lvl8pPr marL="3466820" algn="l" defTabSz="495261" rtl="0" eaLnBrk="1" latinLnBrk="0" hangingPunct="1">
        <a:defRPr sz="1950" kern="1200">
          <a:solidFill>
            <a:schemeClr val="tx1"/>
          </a:solidFill>
          <a:latin typeface="+mn-lt"/>
          <a:ea typeface="+mn-ea"/>
          <a:cs typeface="+mn-cs"/>
        </a:defRPr>
      </a:lvl8pPr>
      <a:lvl9pPr marL="3962081" algn="l" defTabSz="495261" rtl="0" eaLnBrk="1" latinLnBrk="0" hangingPunct="1">
        <a:defRPr sz="19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89CE4F-8210-42F0-B4B1-559B16DC7A7F}"/>
              </a:ext>
            </a:extLst>
          </p:cNvPr>
          <p:cNvSpPr>
            <a:spLocks noGrp="1"/>
          </p:cNvSpPr>
          <p:nvPr>
            <p:ph type="title"/>
          </p:nvPr>
        </p:nvSpPr>
        <p:spPr>
          <a:xfrm>
            <a:off x="391027" y="394545"/>
            <a:ext cx="8354114" cy="901891"/>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8F71DB69-5EC4-47A7-A6C9-BC65AF7791BD}"/>
              </a:ext>
            </a:extLst>
          </p:cNvPr>
          <p:cNvSpPr>
            <a:spLocks noGrp="1"/>
          </p:cNvSpPr>
          <p:nvPr>
            <p:ph type="body" idx="1"/>
          </p:nvPr>
        </p:nvSpPr>
        <p:spPr>
          <a:xfrm>
            <a:off x="391026" y="1427749"/>
            <a:ext cx="9176085" cy="4896852"/>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D14003F3-57DA-41BD-816F-CFB12B08EAA5}"/>
              </a:ext>
            </a:extLst>
          </p:cNvPr>
          <p:cNvGrpSpPr/>
          <p:nvPr/>
        </p:nvGrpSpPr>
        <p:grpSpPr>
          <a:xfrm>
            <a:off x="8863833" y="2"/>
            <a:ext cx="677209" cy="744583"/>
            <a:chOff x="10539663" y="0"/>
            <a:chExt cx="1203158" cy="1074822"/>
          </a:xfrm>
        </p:grpSpPr>
        <p:sp>
          <p:nvSpPr>
            <p:cNvPr id="12" name="Rectangle 11">
              <a:extLst>
                <a:ext uri="{FF2B5EF4-FFF2-40B4-BE49-F238E27FC236}">
                  <a16:creationId xmlns:a16="http://schemas.microsoft.com/office/drawing/2014/main" id="{6FC60A9D-76E3-4CB6-9FD2-4DEF04827364}"/>
                </a:ext>
              </a:extLst>
            </p:cNvPr>
            <p:cNvSpPr/>
            <p:nvPr userDrawn="1"/>
          </p:nvSpPr>
          <p:spPr>
            <a:xfrm>
              <a:off x="10539663" y="0"/>
              <a:ext cx="1203158" cy="10748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2" dirty="0"/>
            </a:p>
          </p:txBody>
        </p:sp>
        <p:pic>
          <p:nvPicPr>
            <p:cNvPr id="13" name="Picture 12">
              <a:extLst>
                <a:ext uri="{FF2B5EF4-FFF2-40B4-BE49-F238E27FC236}">
                  <a16:creationId xmlns:a16="http://schemas.microsoft.com/office/drawing/2014/main" id="{31B388DA-D9AF-4826-9134-8DE0CD490178}"/>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708380" y="96808"/>
              <a:ext cx="865726" cy="843490"/>
            </a:xfrm>
            <a:prstGeom prst="rect">
              <a:avLst/>
            </a:prstGeom>
          </p:spPr>
        </p:pic>
      </p:grpSp>
      <p:sp>
        <p:nvSpPr>
          <p:cNvPr id="14" name="Rectangle 13">
            <a:extLst>
              <a:ext uri="{FF2B5EF4-FFF2-40B4-BE49-F238E27FC236}">
                <a16:creationId xmlns:a16="http://schemas.microsoft.com/office/drawing/2014/main" id="{A6B57E18-EE40-4C2E-B703-D32BCC352219}"/>
              </a:ext>
            </a:extLst>
          </p:cNvPr>
          <p:cNvSpPr/>
          <p:nvPr/>
        </p:nvSpPr>
        <p:spPr>
          <a:xfrm>
            <a:off x="8330875" y="6565957"/>
            <a:ext cx="1236236" cy="198644"/>
          </a:xfrm>
          <a:prstGeom prst="rect">
            <a:avLst/>
          </a:prstGeom>
        </p:spPr>
        <p:txBody>
          <a:bodyPr wrap="none">
            <a:spAutoFit/>
          </a:bodyPr>
          <a:lstStyle/>
          <a:p>
            <a:pPr algn="r"/>
            <a:r>
              <a:rPr lang="en-US" sz="691" dirty="0">
                <a:solidFill>
                  <a:schemeClr val="tx1">
                    <a:lumMod val="60000"/>
                    <a:lumOff val="40000"/>
                  </a:schemeClr>
                </a:solidFill>
                <a:latin typeface="+mn-lt"/>
              </a:rPr>
              <a:t>Copyright © Alarm.com 2018</a:t>
            </a:r>
          </a:p>
        </p:txBody>
      </p:sp>
    </p:spTree>
    <p:extLst>
      <p:ext uri="{BB962C8B-B14F-4D97-AF65-F5344CB8AC3E}">
        <p14:creationId xmlns:p14="http://schemas.microsoft.com/office/powerpoint/2010/main" val="3177073173"/>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742927" rtl="0" eaLnBrk="1" latinLnBrk="0" hangingPunct="1">
        <a:lnSpc>
          <a:spcPct val="90000"/>
        </a:lnSpc>
        <a:spcBef>
          <a:spcPct val="0"/>
        </a:spcBef>
        <a:buNone/>
        <a:defRPr sz="3575" kern="1200">
          <a:solidFill>
            <a:schemeClr val="bg2"/>
          </a:solidFill>
          <a:latin typeface="+mj-lt"/>
          <a:ea typeface="+mj-ea"/>
          <a:cs typeface="+mj-cs"/>
        </a:defRPr>
      </a:lvl1pPr>
    </p:titleStyle>
    <p:bodyStyle>
      <a:lvl1pPr marL="185732" indent="-185732" algn="l" defTabSz="742927" rtl="0" eaLnBrk="1" latinLnBrk="0" hangingPunct="1">
        <a:lnSpc>
          <a:spcPct val="100000"/>
        </a:lnSpc>
        <a:spcBef>
          <a:spcPts val="812"/>
        </a:spcBef>
        <a:spcAft>
          <a:spcPts val="975"/>
        </a:spcAft>
        <a:buClr>
          <a:schemeClr val="bg2"/>
        </a:buClr>
        <a:buFont typeface="Arial" panose="020B0604020202020204" pitchFamily="34" charset="0"/>
        <a:buChar char="•"/>
        <a:defRPr sz="2275" b="0" i="0" kern="1200">
          <a:solidFill>
            <a:schemeClr val="tx1"/>
          </a:solidFill>
          <a:latin typeface="Mark Pro Light" panose="020B0504020201010104" pitchFamily="34" charset="77"/>
          <a:ea typeface="+mn-ea"/>
          <a:cs typeface="+mn-cs"/>
        </a:defRPr>
      </a:lvl1pPr>
      <a:lvl2pPr marL="557195" indent="-185732" algn="l" defTabSz="742927" rtl="0" eaLnBrk="1" latinLnBrk="0" hangingPunct="1">
        <a:lnSpc>
          <a:spcPct val="100000"/>
        </a:lnSpc>
        <a:spcBef>
          <a:spcPts val="406"/>
        </a:spcBef>
        <a:spcAft>
          <a:spcPts val="975"/>
        </a:spcAft>
        <a:buClr>
          <a:schemeClr val="bg2"/>
        </a:buClr>
        <a:buFont typeface="Arial" panose="020B0604020202020204" pitchFamily="34" charset="0"/>
        <a:buChar char="•"/>
        <a:defRPr sz="1950" b="0" i="0" kern="1200">
          <a:solidFill>
            <a:schemeClr val="tx1"/>
          </a:solidFill>
          <a:latin typeface="Mark Pro Light" panose="020B0504020201010104" pitchFamily="34" charset="77"/>
          <a:ea typeface="+mn-ea"/>
          <a:cs typeface="+mn-cs"/>
        </a:defRPr>
      </a:lvl2pPr>
      <a:lvl3pPr marL="928659" indent="-185732" algn="l" defTabSz="742927" rtl="0" eaLnBrk="1" latinLnBrk="0" hangingPunct="1">
        <a:lnSpc>
          <a:spcPct val="100000"/>
        </a:lnSpc>
        <a:spcBef>
          <a:spcPts val="406"/>
        </a:spcBef>
        <a:spcAft>
          <a:spcPts val="975"/>
        </a:spcAft>
        <a:buClr>
          <a:schemeClr val="bg2"/>
        </a:buClr>
        <a:buFont typeface="Arial" panose="020B0604020202020204" pitchFamily="34" charset="0"/>
        <a:buChar char="•"/>
        <a:defRPr sz="1625" b="0" i="0" kern="1200">
          <a:solidFill>
            <a:schemeClr val="tx1"/>
          </a:solidFill>
          <a:latin typeface="Mark Pro Light" panose="020B0504020201010104" pitchFamily="34" charset="77"/>
          <a:ea typeface="+mn-ea"/>
          <a:cs typeface="+mn-cs"/>
        </a:defRPr>
      </a:lvl3pPr>
      <a:lvl4pPr marL="1300122" indent="-185732" algn="l" defTabSz="742927" rtl="0" eaLnBrk="1" latinLnBrk="0" hangingPunct="1">
        <a:lnSpc>
          <a:spcPct val="100000"/>
        </a:lnSpc>
        <a:spcBef>
          <a:spcPts val="406"/>
        </a:spcBef>
        <a:spcAft>
          <a:spcPts val="975"/>
        </a:spcAft>
        <a:buClr>
          <a:schemeClr val="bg2"/>
        </a:buClr>
        <a:buFont typeface="Arial" panose="020B0604020202020204" pitchFamily="34" charset="0"/>
        <a:buChar char="•"/>
        <a:defRPr sz="1462" b="0" i="0" kern="1200">
          <a:solidFill>
            <a:schemeClr val="tx1"/>
          </a:solidFill>
          <a:latin typeface="Mark Pro Light" panose="020B0504020201010104" pitchFamily="34" charset="77"/>
          <a:ea typeface="+mn-ea"/>
          <a:cs typeface="+mn-cs"/>
        </a:defRPr>
      </a:lvl4pPr>
      <a:lvl5pPr marL="1671586" indent="-185732" algn="l" defTabSz="742927" rtl="0" eaLnBrk="1" latinLnBrk="0" hangingPunct="1">
        <a:lnSpc>
          <a:spcPct val="100000"/>
        </a:lnSpc>
        <a:spcBef>
          <a:spcPts val="406"/>
        </a:spcBef>
        <a:spcAft>
          <a:spcPts val="975"/>
        </a:spcAft>
        <a:buClr>
          <a:schemeClr val="bg2"/>
        </a:buClr>
        <a:buFont typeface="Arial" panose="020B0604020202020204" pitchFamily="34" charset="0"/>
        <a:buChar char="•"/>
        <a:defRPr sz="1462" b="0" i="0" kern="1200">
          <a:solidFill>
            <a:schemeClr val="tx1"/>
          </a:solidFill>
          <a:latin typeface="Mark Pro Light" panose="020B0504020201010104" pitchFamily="34" charset="77"/>
          <a:ea typeface="+mn-ea"/>
          <a:cs typeface="+mn-cs"/>
        </a:defRPr>
      </a:lvl5pPr>
      <a:lvl6pPr marL="2043050" indent="-185732" algn="l" defTabSz="742927"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6pPr>
      <a:lvl7pPr marL="2414513" indent="-185732" algn="l" defTabSz="742927"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7pPr>
      <a:lvl8pPr marL="2785977" indent="-185732" algn="l" defTabSz="742927"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8pPr>
      <a:lvl9pPr marL="3157440" indent="-185732" algn="l" defTabSz="742927"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9pPr>
    </p:bodyStyle>
    <p:otherStyle>
      <a:defPPr>
        <a:defRPr lang="en-US"/>
      </a:defPPr>
      <a:lvl1pPr marL="0" algn="l" defTabSz="742927" rtl="0" eaLnBrk="1" latinLnBrk="0" hangingPunct="1">
        <a:defRPr sz="1462" kern="1200">
          <a:solidFill>
            <a:schemeClr val="tx1"/>
          </a:solidFill>
          <a:latin typeface="+mn-lt"/>
          <a:ea typeface="+mn-ea"/>
          <a:cs typeface="+mn-cs"/>
        </a:defRPr>
      </a:lvl1pPr>
      <a:lvl2pPr marL="371464" algn="l" defTabSz="742927" rtl="0" eaLnBrk="1" latinLnBrk="0" hangingPunct="1">
        <a:defRPr sz="1462" kern="1200">
          <a:solidFill>
            <a:schemeClr val="tx1"/>
          </a:solidFill>
          <a:latin typeface="+mn-lt"/>
          <a:ea typeface="+mn-ea"/>
          <a:cs typeface="+mn-cs"/>
        </a:defRPr>
      </a:lvl2pPr>
      <a:lvl3pPr marL="742927" algn="l" defTabSz="742927" rtl="0" eaLnBrk="1" latinLnBrk="0" hangingPunct="1">
        <a:defRPr sz="1462" kern="1200">
          <a:solidFill>
            <a:schemeClr val="tx1"/>
          </a:solidFill>
          <a:latin typeface="+mn-lt"/>
          <a:ea typeface="+mn-ea"/>
          <a:cs typeface="+mn-cs"/>
        </a:defRPr>
      </a:lvl3pPr>
      <a:lvl4pPr marL="1114391" algn="l" defTabSz="742927" rtl="0" eaLnBrk="1" latinLnBrk="0" hangingPunct="1">
        <a:defRPr sz="1462" kern="1200">
          <a:solidFill>
            <a:schemeClr val="tx1"/>
          </a:solidFill>
          <a:latin typeface="+mn-lt"/>
          <a:ea typeface="+mn-ea"/>
          <a:cs typeface="+mn-cs"/>
        </a:defRPr>
      </a:lvl4pPr>
      <a:lvl5pPr marL="1485854" algn="l" defTabSz="742927" rtl="0" eaLnBrk="1" latinLnBrk="0" hangingPunct="1">
        <a:defRPr sz="1462" kern="1200">
          <a:solidFill>
            <a:schemeClr val="tx1"/>
          </a:solidFill>
          <a:latin typeface="+mn-lt"/>
          <a:ea typeface="+mn-ea"/>
          <a:cs typeface="+mn-cs"/>
        </a:defRPr>
      </a:lvl5pPr>
      <a:lvl6pPr marL="1857318" algn="l" defTabSz="742927" rtl="0" eaLnBrk="1" latinLnBrk="0" hangingPunct="1">
        <a:defRPr sz="1462" kern="1200">
          <a:solidFill>
            <a:schemeClr val="tx1"/>
          </a:solidFill>
          <a:latin typeface="+mn-lt"/>
          <a:ea typeface="+mn-ea"/>
          <a:cs typeface="+mn-cs"/>
        </a:defRPr>
      </a:lvl6pPr>
      <a:lvl7pPr marL="2228781" algn="l" defTabSz="742927" rtl="0" eaLnBrk="1" latinLnBrk="0" hangingPunct="1">
        <a:defRPr sz="1462" kern="1200">
          <a:solidFill>
            <a:schemeClr val="tx1"/>
          </a:solidFill>
          <a:latin typeface="+mn-lt"/>
          <a:ea typeface="+mn-ea"/>
          <a:cs typeface="+mn-cs"/>
        </a:defRPr>
      </a:lvl7pPr>
      <a:lvl8pPr marL="2600245" algn="l" defTabSz="742927" rtl="0" eaLnBrk="1" latinLnBrk="0" hangingPunct="1">
        <a:defRPr sz="1462" kern="1200">
          <a:solidFill>
            <a:schemeClr val="tx1"/>
          </a:solidFill>
          <a:latin typeface="+mn-lt"/>
          <a:ea typeface="+mn-ea"/>
          <a:cs typeface="+mn-cs"/>
        </a:defRPr>
      </a:lvl8pPr>
      <a:lvl9pPr marL="2971709" algn="l" defTabSz="742927" rtl="0" eaLnBrk="1" latinLnBrk="0" hangingPunct="1">
        <a:defRPr sz="146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84">
          <p15:clr>
            <a:srgbClr val="F26B43"/>
          </p15:clr>
        </p15:guide>
        <p15:guide id="2" pos="288">
          <p15:clr>
            <a:srgbClr val="F26B43"/>
          </p15:clr>
        </p15:guide>
        <p15:guide id="3" pos="739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5167"/>
            <a:ext cx="8915400" cy="1143000"/>
          </a:xfrm>
          <a:prstGeom prst="rect">
            <a:avLst/>
          </a:prstGeom>
        </p:spPr>
        <p:txBody>
          <a:bodyPr vert="horz" lIns="91436" tIns="45718" rIns="91436" bIns="45718" rtlCol="0" anchor="b">
            <a:normAutofit/>
          </a:bodyPr>
          <a:lstStyle/>
          <a:p>
            <a:r>
              <a:rPr lang="en-US" dirty="0"/>
              <a:t>Click to edit Master title style</a:t>
            </a:r>
          </a:p>
        </p:txBody>
      </p:sp>
      <p:sp>
        <p:nvSpPr>
          <p:cNvPr id="3" name="Text Placeholder 2"/>
          <p:cNvSpPr>
            <a:spLocks noGrp="1"/>
          </p:cNvSpPr>
          <p:nvPr>
            <p:ph type="body" idx="1"/>
          </p:nvPr>
        </p:nvSpPr>
        <p:spPr>
          <a:xfrm>
            <a:off x="495300" y="1600208"/>
            <a:ext cx="8915400" cy="4525433"/>
          </a:xfrm>
          <a:prstGeom prst="rect">
            <a:avLst/>
          </a:prstGeom>
        </p:spPr>
        <p:txBody>
          <a:bodyPr vert="horz" lIns="91436" tIns="45718" rIns="91436" bIns="45718"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95300" y="6356358"/>
            <a:ext cx="2311400" cy="366183"/>
          </a:xfrm>
          <a:prstGeom prst="rect">
            <a:avLst/>
          </a:prstGeom>
        </p:spPr>
        <p:txBody>
          <a:bodyPr vert="horz" lIns="91436" tIns="45718" rIns="91436" bIns="45718" rtlCol="0" anchor="ctr"/>
          <a:lstStyle>
            <a:lvl1pPr algn="l">
              <a:defRPr sz="1300">
                <a:solidFill>
                  <a:schemeClr val="tx1">
                    <a:tint val="75000"/>
                  </a:schemeClr>
                </a:solidFill>
              </a:defRPr>
            </a:lvl1pPr>
          </a:lstStyle>
          <a:p>
            <a:pPr defTabSz="495235"/>
            <a:fld id="{3F2419BC-B3AD-F54E-AA6A-6036103FB15D}" type="datetime1">
              <a:rPr lang="en-US" smtClean="0">
                <a:solidFill>
                  <a:prstClr val="black">
                    <a:tint val="75000"/>
                  </a:prstClr>
                </a:solidFill>
              </a:rPr>
              <a:pPr defTabSz="495235"/>
              <a:t>5/1/2020</a:t>
            </a:fld>
            <a:endParaRPr lang="en-US" dirty="0">
              <a:solidFill>
                <a:prstClr val="black">
                  <a:tint val="75000"/>
                </a:prstClr>
              </a:solidFill>
            </a:endParaRPr>
          </a:p>
        </p:txBody>
      </p:sp>
      <p:sp>
        <p:nvSpPr>
          <p:cNvPr id="5" name="Footer Placeholder 4"/>
          <p:cNvSpPr>
            <a:spLocks noGrp="1"/>
          </p:cNvSpPr>
          <p:nvPr>
            <p:ph type="ftr" sz="quarter" idx="3"/>
          </p:nvPr>
        </p:nvSpPr>
        <p:spPr>
          <a:xfrm>
            <a:off x="3384550" y="6356358"/>
            <a:ext cx="3136900" cy="366183"/>
          </a:xfrm>
          <a:prstGeom prst="rect">
            <a:avLst/>
          </a:prstGeom>
        </p:spPr>
        <p:txBody>
          <a:bodyPr vert="horz" lIns="91436" tIns="45718" rIns="91436" bIns="45718" rtlCol="0" anchor="ctr"/>
          <a:lstStyle>
            <a:lvl1pPr algn="ctr">
              <a:defRPr sz="1300">
                <a:solidFill>
                  <a:schemeClr val="tx1">
                    <a:tint val="75000"/>
                  </a:schemeClr>
                </a:solidFill>
              </a:defRPr>
            </a:lvl1pPr>
          </a:lstStyle>
          <a:p>
            <a:pPr defTabSz="495235"/>
            <a:endParaRPr lang="en-US" dirty="0">
              <a:solidFill>
                <a:prstClr val="black">
                  <a:tint val="75000"/>
                </a:prstClr>
              </a:solidFill>
            </a:endParaRPr>
          </a:p>
        </p:txBody>
      </p:sp>
      <p:sp>
        <p:nvSpPr>
          <p:cNvPr id="6" name="Slide Number Placeholder 5"/>
          <p:cNvSpPr>
            <a:spLocks noGrp="1"/>
          </p:cNvSpPr>
          <p:nvPr>
            <p:ph type="sldNum" sz="quarter" idx="4"/>
          </p:nvPr>
        </p:nvSpPr>
        <p:spPr>
          <a:xfrm>
            <a:off x="9571530" y="6490136"/>
            <a:ext cx="334471" cy="335701"/>
          </a:xfrm>
          <a:prstGeom prst="rect">
            <a:avLst/>
          </a:prstGeom>
        </p:spPr>
        <p:txBody>
          <a:bodyPr vert="horz" lIns="91436" tIns="45718" rIns="91436" bIns="45718" rtlCol="0" anchor="ctr"/>
          <a:lstStyle>
            <a:lvl1pPr algn="ctr">
              <a:defRPr sz="867">
                <a:solidFill>
                  <a:schemeClr val="tx1">
                    <a:lumMod val="50000"/>
                    <a:lumOff val="50000"/>
                  </a:schemeClr>
                </a:solidFill>
                <a:latin typeface="Open Sans Light"/>
                <a:cs typeface="Open Sans Light"/>
              </a:defRPr>
            </a:lvl1pPr>
          </a:lstStyle>
          <a:p>
            <a:pPr defTabSz="495235"/>
            <a:fld id="{5FA5BACC-7FFD-6E4E-AC91-7B4B2EC6518C}" type="slidenum">
              <a:rPr lang="en-US" smtClean="0">
                <a:solidFill>
                  <a:prstClr val="black">
                    <a:lumMod val="50000"/>
                    <a:lumOff val="50000"/>
                  </a:prstClr>
                </a:solidFill>
              </a:rPr>
              <a:pPr defTabSz="495235"/>
              <a:t>‹#›</a:t>
            </a:fld>
            <a:endParaRPr lang="en-US" dirty="0">
              <a:solidFill>
                <a:prstClr val="black">
                  <a:lumMod val="50000"/>
                  <a:lumOff val="50000"/>
                </a:prstClr>
              </a:solidFill>
            </a:endParaRPr>
          </a:p>
        </p:txBody>
      </p:sp>
      <p:cxnSp>
        <p:nvCxnSpPr>
          <p:cNvPr id="13" name="Straight Connector 12"/>
          <p:cNvCxnSpPr/>
          <p:nvPr userDrawn="1"/>
        </p:nvCxnSpPr>
        <p:spPr>
          <a:xfrm>
            <a:off x="495300" y="1493431"/>
            <a:ext cx="8915400" cy="0"/>
          </a:xfrm>
          <a:prstGeom prst="line">
            <a:avLst/>
          </a:prstGeom>
          <a:ln w="635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a:off x="-49815" y="6796691"/>
            <a:ext cx="10005629" cy="12262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9056" tIns="49528" rIns="99056" bIns="49528" rtlCol="0" anchor="ctr"/>
          <a:lstStyle/>
          <a:p>
            <a:pPr algn="ctr" defTabSz="742872"/>
            <a:endParaRPr lang="en-US" sz="1517" dirty="0">
              <a:solidFill>
                <a:prstClr val="white"/>
              </a:solidFill>
            </a:endParaRPr>
          </a:p>
        </p:txBody>
      </p:sp>
      <p:sp>
        <p:nvSpPr>
          <p:cNvPr id="12" name="Rectangle 11"/>
          <p:cNvSpPr/>
          <p:nvPr userDrawn="1"/>
        </p:nvSpPr>
        <p:spPr>
          <a:xfrm>
            <a:off x="8112680" y="6581721"/>
            <a:ext cx="1635513" cy="133434"/>
          </a:xfrm>
          <a:prstGeom prst="rect">
            <a:avLst/>
          </a:prstGeom>
        </p:spPr>
        <p:txBody>
          <a:bodyPr wrap="square" lIns="0" tIns="0" rIns="0" bIns="0" anchor="t">
            <a:spAutoFit/>
          </a:bodyPr>
          <a:lstStyle/>
          <a:p>
            <a:pPr fontAlgn="base">
              <a:spcBef>
                <a:spcPct val="0"/>
              </a:spcBef>
              <a:spcAft>
                <a:spcPct val="0"/>
              </a:spcAft>
              <a:defRPr/>
            </a:pPr>
            <a:r>
              <a:rPr lang="en-US" sz="867" dirty="0">
                <a:solidFill>
                  <a:prstClr val="black">
                    <a:lumMod val="50000"/>
                    <a:lumOff val="50000"/>
                  </a:prstClr>
                </a:solidFill>
                <a:latin typeface="Open Sans Light"/>
                <a:ea typeface="ＭＳ Ｐゴシック"/>
                <a:cs typeface="Open Sans Light"/>
              </a:rPr>
              <a:t>Copyright © Alarm.com 2015   </a:t>
            </a:r>
            <a:r>
              <a:rPr lang="en-US" sz="867" dirty="0">
                <a:solidFill>
                  <a:srgbClr val="F79646">
                    <a:lumMod val="75000"/>
                  </a:srgbClr>
                </a:solidFill>
                <a:latin typeface="Open Sans Light"/>
                <a:ea typeface="ＭＳ Ｐゴシック"/>
                <a:cs typeface="Open Sans Light"/>
              </a:rPr>
              <a:t>|</a:t>
            </a:r>
          </a:p>
        </p:txBody>
      </p:sp>
      <p:pic>
        <p:nvPicPr>
          <p:cNvPr id="14" name="Picture 13" descr="ADCLogoColor-horizontal_dot.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8589483" y="75083"/>
            <a:ext cx="1245980" cy="287160"/>
          </a:xfrm>
          <a:prstGeom prst="rect">
            <a:avLst/>
          </a:prstGeom>
        </p:spPr>
      </p:pic>
    </p:spTree>
    <p:extLst>
      <p:ext uri="{BB962C8B-B14F-4D97-AF65-F5344CB8AC3E}">
        <p14:creationId xmlns:p14="http://schemas.microsoft.com/office/powerpoint/2010/main" val="468823912"/>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Lst>
  <p:hf hdr="0" ftr="0" dt="0"/>
  <p:txStyles>
    <p:titleStyle>
      <a:lvl1pPr algn="l" defTabSz="495235" rtl="0" eaLnBrk="1" latinLnBrk="0" hangingPunct="1">
        <a:spcBef>
          <a:spcPct val="0"/>
        </a:spcBef>
        <a:buNone/>
        <a:defRPr sz="3467" kern="1200">
          <a:solidFill>
            <a:schemeClr val="tx1">
              <a:lumMod val="65000"/>
              <a:lumOff val="35000"/>
            </a:schemeClr>
          </a:solidFill>
          <a:latin typeface="Open Sans Light"/>
          <a:ea typeface="+mj-ea"/>
          <a:cs typeface="Open Sans Light"/>
        </a:defRPr>
      </a:lvl1pPr>
    </p:titleStyle>
    <p:bodyStyle>
      <a:lvl1pPr marL="371427" indent="-371427" algn="l" defTabSz="495235" rtl="0" eaLnBrk="1" latinLnBrk="0" hangingPunct="1">
        <a:spcBef>
          <a:spcPct val="20000"/>
        </a:spcBef>
        <a:buFont typeface="Arial"/>
        <a:buChar char="•"/>
        <a:defRPr sz="2600" kern="1200">
          <a:solidFill>
            <a:schemeClr val="tx1">
              <a:lumMod val="65000"/>
              <a:lumOff val="35000"/>
            </a:schemeClr>
          </a:solidFill>
          <a:latin typeface="Open Sans Light"/>
          <a:ea typeface="+mn-ea"/>
          <a:cs typeface="Open Sans Light"/>
        </a:defRPr>
      </a:lvl1pPr>
      <a:lvl2pPr marL="804759" indent="-309523" algn="l" defTabSz="495235" rtl="0" eaLnBrk="1" latinLnBrk="0" hangingPunct="1">
        <a:spcBef>
          <a:spcPct val="20000"/>
        </a:spcBef>
        <a:buSzPct val="80000"/>
        <a:buFont typeface="Wingdings" charset="2"/>
        <a:buChar char="§"/>
        <a:defRPr sz="2167" kern="1200">
          <a:solidFill>
            <a:schemeClr val="tx1">
              <a:lumMod val="65000"/>
              <a:lumOff val="35000"/>
            </a:schemeClr>
          </a:solidFill>
          <a:latin typeface="Open Sans Light"/>
          <a:ea typeface="+mn-ea"/>
          <a:cs typeface="Open Sans Light"/>
        </a:defRPr>
      </a:lvl2pPr>
      <a:lvl3pPr marL="1238089" indent="-247616" algn="l" defTabSz="495235" rtl="0" eaLnBrk="1" latinLnBrk="0" hangingPunct="1">
        <a:spcBef>
          <a:spcPct val="20000"/>
        </a:spcBef>
        <a:buSzPct val="100000"/>
        <a:buFont typeface="Arial"/>
        <a:buChar char="•"/>
        <a:defRPr sz="1733" kern="1200">
          <a:solidFill>
            <a:schemeClr val="tx1">
              <a:lumMod val="65000"/>
              <a:lumOff val="35000"/>
            </a:schemeClr>
          </a:solidFill>
          <a:latin typeface="Open Sans Light"/>
          <a:ea typeface="+mn-ea"/>
          <a:cs typeface="Open Sans Light"/>
        </a:defRPr>
      </a:lvl3pPr>
      <a:lvl4pPr marL="1733323" indent="-247616" algn="l" defTabSz="495235" rtl="0" eaLnBrk="1" latinLnBrk="0" hangingPunct="1">
        <a:spcBef>
          <a:spcPct val="20000"/>
        </a:spcBef>
        <a:buFont typeface="Arial"/>
        <a:buChar char="–"/>
        <a:defRPr sz="1733" kern="1200">
          <a:solidFill>
            <a:schemeClr val="tx1">
              <a:lumMod val="65000"/>
              <a:lumOff val="35000"/>
            </a:schemeClr>
          </a:solidFill>
          <a:latin typeface="Open Sans Light"/>
          <a:ea typeface="+mn-ea"/>
          <a:cs typeface="Open Sans Light"/>
        </a:defRPr>
      </a:lvl4pPr>
      <a:lvl5pPr marL="2228559" indent="-247616" algn="l" defTabSz="495235" rtl="0" eaLnBrk="1" latinLnBrk="0" hangingPunct="1">
        <a:spcBef>
          <a:spcPct val="20000"/>
        </a:spcBef>
        <a:buFont typeface="Arial"/>
        <a:buChar char="»"/>
        <a:defRPr sz="1733" kern="1200">
          <a:solidFill>
            <a:schemeClr val="tx1">
              <a:lumMod val="65000"/>
              <a:lumOff val="35000"/>
            </a:schemeClr>
          </a:solidFill>
          <a:latin typeface="Open Sans Light"/>
          <a:ea typeface="+mn-ea"/>
          <a:cs typeface="Open Sans Light"/>
        </a:defRPr>
      </a:lvl5pPr>
      <a:lvl6pPr marL="2723793" indent="-247616" algn="l" defTabSz="495235" rtl="0" eaLnBrk="1" latinLnBrk="0" hangingPunct="1">
        <a:spcBef>
          <a:spcPct val="20000"/>
        </a:spcBef>
        <a:buFont typeface="Arial"/>
        <a:buChar char="•"/>
        <a:defRPr sz="2167" kern="1200">
          <a:solidFill>
            <a:schemeClr val="tx1"/>
          </a:solidFill>
          <a:latin typeface="+mn-lt"/>
          <a:ea typeface="+mn-ea"/>
          <a:cs typeface="+mn-cs"/>
        </a:defRPr>
      </a:lvl6pPr>
      <a:lvl7pPr marL="3219030" indent="-247616" algn="l" defTabSz="495235" rtl="0" eaLnBrk="1" latinLnBrk="0" hangingPunct="1">
        <a:spcBef>
          <a:spcPct val="20000"/>
        </a:spcBef>
        <a:buFont typeface="Arial"/>
        <a:buChar char="•"/>
        <a:defRPr sz="2167" kern="1200">
          <a:solidFill>
            <a:schemeClr val="tx1"/>
          </a:solidFill>
          <a:latin typeface="+mn-lt"/>
          <a:ea typeface="+mn-ea"/>
          <a:cs typeface="+mn-cs"/>
        </a:defRPr>
      </a:lvl7pPr>
      <a:lvl8pPr marL="3714265" indent="-247616" algn="l" defTabSz="495235" rtl="0" eaLnBrk="1" latinLnBrk="0" hangingPunct="1">
        <a:spcBef>
          <a:spcPct val="20000"/>
        </a:spcBef>
        <a:buFont typeface="Arial"/>
        <a:buChar char="•"/>
        <a:defRPr sz="2167" kern="1200">
          <a:solidFill>
            <a:schemeClr val="tx1"/>
          </a:solidFill>
          <a:latin typeface="+mn-lt"/>
          <a:ea typeface="+mn-ea"/>
          <a:cs typeface="+mn-cs"/>
        </a:defRPr>
      </a:lvl8pPr>
      <a:lvl9pPr marL="4209500" indent="-247616" algn="l" defTabSz="495235" rtl="0" eaLnBrk="1" latinLnBrk="0" hangingPunct="1">
        <a:spcBef>
          <a:spcPct val="20000"/>
        </a:spcBef>
        <a:buFont typeface="Arial"/>
        <a:buChar char="•"/>
        <a:defRPr sz="2167" kern="1200">
          <a:solidFill>
            <a:schemeClr val="tx1"/>
          </a:solidFill>
          <a:latin typeface="+mn-lt"/>
          <a:ea typeface="+mn-ea"/>
          <a:cs typeface="+mn-cs"/>
        </a:defRPr>
      </a:lvl9pPr>
    </p:bodyStyle>
    <p:otherStyle>
      <a:defPPr>
        <a:defRPr lang="en-US"/>
      </a:defPPr>
      <a:lvl1pPr marL="0" algn="l" defTabSz="495235" rtl="0" eaLnBrk="1" latinLnBrk="0" hangingPunct="1">
        <a:defRPr sz="1950" kern="1200">
          <a:solidFill>
            <a:schemeClr val="tx1"/>
          </a:solidFill>
          <a:latin typeface="+mn-lt"/>
          <a:ea typeface="+mn-ea"/>
          <a:cs typeface="+mn-cs"/>
        </a:defRPr>
      </a:lvl1pPr>
      <a:lvl2pPr marL="495235" algn="l" defTabSz="495235" rtl="0" eaLnBrk="1" latinLnBrk="0" hangingPunct="1">
        <a:defRPr sz="1950" kern="1200">
          <a:solidFill>
            <a:schemeClr val="tx1"/>
          </a:solidFill>
          <a:latin typeface="+mn-lt"/>
          <a:ea typeface="+mn-ea"/>
          <a:cs typeface="+mn-cs"/>
        </a:defRPr>
      </a:lvl2pPr>
      <a:lvl3pPr marL="990472" algn="l" defTabSz="495235" rtl="0" eaLnBrk="1" latinLnBrk="0" hangingPunct="1">
        <a:defRPr sz="1950" kern="1200">
          <a:solidFill>
            <a:schemeClr val="tx1"/>
          </a:solidFill>
          <a:latin typeface="+mn-lt"/>
          <a:ea typeface="+mn-ea"/>
          <a:cs typeface="+mn-cs"/>
        </a:defRPr>
      </a:lvl3pPr>
      <a:lvl4pPr marL="1485707" algn="l" defTabSz="495235" rtl="0" eaLnBrk="1" latinLnBrk="0" hangingPunct="1">
        <a:defRPr sz="1950" kern="1200">
          <a:solidFill>
            <a:schemeClr val="tx1"/>
          </a:solidFill>
          <a:latin typeface="+mn-lt"/>
          <a:ea typeface="+mn-ea"/>
          <a:cs typeface="+mn-cs"/>
        </a:defRPr>
      </a:lvl4pPr>
      <a:lvl5pPr marL="1980943" algn="l" defTabSz="495235" rtl="0" eaLnBrk="1" latinLnBrk="0" hangingPunct="1">
        <a:defRPr sz="1950" kern="1200">
          <a:solidFill>
            <a:schemeClr val="tx1"/>
          </a:solidFill>
          <a:latin typeface="+mn-lt"/>
          <a:ea typeface="+mn-ea"/>
          <a:cs typeface="+mn-cs"/>
        </a:defRPr>
      </a:lvl5pPr>
      <a:lvl6pPr marL="2476177" algn="l" defTabSz="495235" rtl="0" eaLnBrk="1" latinLnBrk="0" hangingPunct="1">
        <a:defRPr sz="1950" kern="1200">
          <a:solidFill>
            <a:schemeClr val="tx1"/>
          </a:solidFill>
          <a:latin typeface="+mn-lt"/>
          <a:ea typeface="+mn-ea"/>
          <a:cs typeface="+mn-cs"/>
        </a:defRPr>
      </a:lvl6pPr>
      <a:lvl7pPr marL="2971412" algn="l" defTabSz="495235" rtl="0" eaLnBrk="1" latinLnBrk="0" hangingPunct="1">
        <a:defRPr sz="1950" kern="1200">
          <a:solidFill>
            <a:schemeClr val="tx1"/>
          </a:solidFill>
          <a:latin typeface="+mn-lt"/>
          <a:ea typeface="+mn-ea"/>
          <a:cs typeface="+mn-cs"/>
        </a:defRPr>
      </a:lvl7pPr>
      <a:lvl8pPr marL="3466647" algn="l" defTabSz="495235" rtl="0" eaLnBrk="1" latinLnBrk="0" hangingPunct="1">
        <a:defRPr sz="1950" kern="1200">
          <a:solidFill>
            <a:schemeClr val="tx1"/>
          </a:solidFill>
          <a:latin typeface="+mn-lt"/>
          <a:ea typeface="+mn-ea"/>
          <a:cs typeface="+mn-cs"/>
        </a:defRPr>
      </a:lvl8pPr>
      <a:lvl9pPr marL="3961883" algn="l" defTabSz="495235" rtl="0" eaLnBrk="1" latinLnBrk="0" hangingPunct="1">
        <a:defRPr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emf"/><Relationship Id="rId2" Type="http://schemas.openxmlformats.org/officeDocument/2006/relationships/notesSlide" Target="../notesSlides/notesSlide6.xml"/><Relationship Id="rId1" Type="http://schemas.openxmlformats.org/officeDocument/2006/relationships/slideLayout" Target="../slideLayouts/slideLayout7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62.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62.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5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0.tif"/><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2.xml"/><Relationship Id="rId1" Type="http://schemas.openxmlformats.org/officeDocument/2006/relationships/slideLayout" Target="../slideLayouts/slideLayout65.xml"/><Relationship Id="rId5" Type="http://schemas.openxmlformats.org/officeDocument/2006/relationships/image" Target="../media/image62.png"/><Relationship Id="rId4" Type="http://schemas.openxmlformats.org/officeDocument/2006/relationships/image" Target="../media/image60.tif"/></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64.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66.xml"/><Relationship Id="rId6" Type="http://schemas.openxmlformats.org/officeDocument/2006/relationships/image" Target="../media/image68.tiff"/><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caba.org/WhitePapers"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www.caba.org/WhitePapers" TargetMode="External"/><Relationship Id="rId2" Type="http://schemas.openxmlformats.org/officeDocument/2006/relationships/image" Target="../media/image76.jpeg"/><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caba.org/chc"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caba.org/chc"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xml"/><Relationship Id="rId1" Type="http://schemas.openxmlformats.org/officeDocument/2006/relationships/slideLayout" Target="../slideLayouts/slideLayout65.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4.xml"/><Relationship Id="rId16" Type="http://schemas.openxmlformats.org/officeDocument/2006/relationships/image" Target="../media/image42.png"/><Relationship Id="rId1" Type="http://schemas.openxmlformats.org/officeDocument/2006/relationships/slideLayout" Target="../slideLayouts/slideLayout6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ctrTitle"/>
          </p:nvPr>
        </p:nvSpPr>
        <p:spPr/>
        <p:txBody>
          <a:bodyPr/>
          <a:lstStyle/>
          <a:p>
            <a:pPr marL="0" indent="0" eaLnBrk="1" hangingPunct="1"/>
            <a:r>
              <a:rPr lang="en-US" altLang="en-US" sz="3200" b="1" dirty="0"/>
              <a:t>Connected Home Council (CHC)  </a:t>
            </a:r>
            <a:br>
              <a:rPr lang="en-US" altLang="en-US" sz="3200" b="1" dirty="0"/>
            </a:br>
            <a:endParaRPr lang="en-US" altLang="en-US" sz="2400" dirty="0"/>
          </a:p>
        </p:txBody>
      </p:sp>
      <p:sp>
        <p:nvSpPr>
          <p:cNvPr id="3" name="Subtitle 2"/>
          <p:cNvSpPr>
            <a:spLocks noGrp="1"/>
          </p:cNvSpPr>
          <p:nvPr>
            <p:ph type="subTitle" idx="1"/>
          </p:nvPr>
        </p:nvSpPr>
        <p:spPr>
          <a:xfrm>
            <a:off x="681038" y="3093720"/>
            <a:ext cx="6769390" cy="1578556"/>
          </a:xfrm>
        </p:spPr>
        <p:txBody>
          <a:bodyPr>
            <a:normAutofit/>
          </a:bodyPr>
          <a:lstStyle/>
          <a:p>
            <a:r>
              <a:rPr lang="en-US" dirty="0"/>
              <a:t>Chair:  Jay McLellan (Leviton Manufacturing Co., Inc.)</a:t>
            </a:r>
          </a:p>
          <a:p>
            <a:r>
              <a:rPr lang="en-US" dirty="0"/>
              <a:t>Vice-Chair:  Obiorah Ike (ABB, Inc.)</a:t>
            </a:r>
          </a:p>
          <a:p>
            <a:r>
              <a:rPr lang="en-US" dirty="0"/>
              <a:t>Vice-Chair:  Roy Perry (Alarm.com, Inc.)</a:t>
            </a:r>
          </a:p>
          <a:p>
            <a:endParaRPr lang="en-US" dirty="0"/>
          </a:p>
          <a:p>
            <a:endParaRPr lang="en-US" dirty="0"/>
          </a:p>
          <a:p>
            <a:endParaRPr lang="en-US" dirty="0"/>
          </a:p>
        </p:txBody>
      </p:sp>
    </p:spTree>
    <p:extLst>
      <p:ext uri="{BB962C8B-B14F-4D97-AF65-F5344CB8AC3E}">
        <p14:creationId xmlns:p14="http://schemas.microsoft.com/office/powerpoint/2010/main" val="57392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71475" y="1164000"/>
            <a:ext cx="9163050" cy="294028"/>
          </a:xfrm>
        </p:spPr>
        <p:txBody>
          <a:bodyPr/>
          <a:lstStyle/>
          <a:p>
            <a:r>
              <a:rPr lang="en-US" sz="2167" dirty="0">
                <a:latin typeface="Mark Pro Medium" panose="020B0504020201010104" pitchFamily="34" charset="77"/>
              </a:rPr>
              <a:t>Wellness Top Ten Smart Home Use Cases</a:t>
            </a:r>
          </a:p>
        </p:txBody>
      </p:sp>
      <p:graphicFrame>
        <p:nvGraphicFramePr>
          <p:cNvPr id="6" name="Content Placeholder 5">
            <a:extLst>
              <a:ext uri="{FF2B5EF4-FFF2-40B4-BE49-F238E27FC236}">
                <a16:creationId xmlns:a16="http://schemas.microsoft.com/office/drawing/2014/main" id="{9B228845-4E2E-6E47-B8D7-5842054ECD08}"/>
              </a:ext>
            </a:extLst>
          </p:cNvPr>
          <p:cNvGraphicFramePr>
            <a:graphicFrameLocks noGrp="1"/>
          </p:cNvGraphicFramePr>
          <p:nvPr>
            <p:ph idx="4294967295"/>
          </p:nvPr>
        </p:nvGraphicFramePr>
        <p:xfrm>
          <a:off x="-37835" y="1737206"/>
          <a:ext cx="9572360" cy="412776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 y="5864968"/>
            <a:ext cx="7511481" cy="342401"/>
          </a:xfrm>
          <a:prstGeom prst="rect">
            <a:avLst/>
          </a:prstGeom>
          <a:noFill/>
        </p:spPr>
        <p:txBody>
          <a:bodyPr wrap="square" rtlCol="0">
            <a:spAutoFit/>
          </a:bodyPr>
          <a:lstStyle/>
          <a:p>
            <a:pPr defTabSz="495273"/>
            <a:endParaRPr lang="en-US" sz="758" i="1" dirty="0">
              <a:solidFill>
                <a:srgbClr val="595959">
                  <a:lumMod val="60000"/>
                  <a:lumOff val="40000"/>
                </a:srgbClr>
              </a:solidFill>
              <a:latin typeface="Mark Pro" charset="0"/>
              <a:ea typeface="Mark Pro" charset="0"/>
              <a:cs typeface="Mark Pro" charset="0"/>
            </a:endParaRPr>
          </a:p>
          <a:p>
            <a:pPr defTabSz="495273"/>
            <a:r>
              <a:rPr lang="en-US" sz="758" i="1" dirty="0">
                <a:solidFill>
                  <a:srgbClr val="595959">
                    <a:lumMod val="60000"/>
                    <a:lumOff val="40000"/>
                  </a:srgbClr>
                </a:solidFill>
                <a:latin typeface="Mark Pro" charset="0"/>
                <a:ea typeface="Mark Pro" charset="0"/>
                <a:cs typeface="Mark Pro" charset="0"/>
              </a:rPr>
              <a:t>Ratings based on a 7-pt. scale. Among U.S. BB HHs Surveyed, n </a:t>
            </a:r>
            <a:r>
              <a:rPr lang="mr-IN" sz="758" i="1" dirty="0">
                <a:solidFill>
                  <a:srgbClr val="595959">
                    <a:lumMod val="60000"/>
                    <a:lumOff val="40000"/>
                  </a:srgbClr>
                </a:solidFill>
                <a:latin typeface="Mark Pro" charset="0"/>
                <a:ea typeface="Mark Pro" charset="0"/>
                <a:cs typeface="Mark Pro" charset="0"/>
              </a:rPr>
              <a:t>–</a:t>
            </a:r>
            <a:r>
              <a:rPr lang="en-US" sz="758" i="1" dirty="0">
                <a:solidFill>
                  <a:srgbClr val="595959">
                    <a:lumMod val="60000"/>
                    <a:lumOff val="40000"/>
                  </a:srgbClr>
                </a:solidFill>
                <a:latin typeface="Mark Pro" charset="0"/>
                <a:ea typeface="Mark Pro" charset="0"/>
                <a:cs typeface="Mark Pro" charset="0"/>
              </a:rPr>
              <a:t> 2,501, </a:t>
            </a:r>
            <a:r>
              <a:rPr lang="en-US" sz="867" i="1" dirty="0">
                <a:solidFill>
                  <a:srgbClr val="595959">
                    <a:lumMod val="60000"/>
                    <a:lumOff val="40000"/>
                  </a:srgbClr>
                </a:solidFill>
                <a:latin typeface="Mark Pro" charset="0"/>
                <a:ea typeface="Mark Pro" charset="0"/>
                <a:cs typeface="Mark Pro" charset="0"/>
              </a:rPr>
              <a:t>±</a:t>
            </a:r>
            <a:r>
              <a:rPr lang="en-US" sz="758" i="1" dirty="0">
                <a:solidFill>
                  <a:srgbClr val="595959">
                    <a:lumMod val="60000"/>
                    <a:lumOff val="40000"/>
                  </a:srgbClr>
                </a:solidFill>
                <a:latin typeface="Mark Pro" charset="0"/>
                <a:ea typeface="Mark Pro" charset="0"/>
                <a:cs typeface="Mark Pro" charset="0"/>
              </a:rPr>
              <a:t>1.96% Source: ConnectHealthSummit.com / Parks Associates</a:t>
            </a:r>
          </a:p>
        </p:txBody>
      </p:sp>
    </p:spTree>
    <p:extLst>
      <p:ext uri="{BB962C8B-B14F-4D97-AF65-F5344CB8AC3E}">
        <p14:creationId xmlns:p14="http://schemas.microsoft.com/office/powerpoint/2010/main" val="174916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left)">
                                      <p:cBhvr>
                                        <p:cTn id="7" dur="500"/>
                                        <p:tgtEl>
                                          <p:spTgt spid="6">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animBg="0"/>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B891A066-F702-5440-AF94-1D9D23649701}"/>
              </a:ext>
            </a:extLst>
          </p:cNvPr>
          <p:cNvSpPr>
            <a:spLocks noGrp="1"/>
          </p:cNvSpPr>
          <p:nvPr>
            <p:ph type="body" sz="quarter" idx="10"/>
          </p:nvPr>
        </p:nvSpPr>
        <p:spPr>
          <a:xfrm>
            <a:off x="403429" y="1173435"/>
            <a:ext cx="5519989" cy="3227123"/>
          </a:xfrm>
        </p:spPr>
        <p:txBody>
          <a:bodyPr anchor="t"/>
          <a:lstStyle/>
          <a:p>
            <a:r>
              <a:rPr lang="en-US" sz="3900" dirty="0">
                <a:solidFill>
                  <a:schemeClr val="bg2"/>
                </a:solidFill>
              </a:rPr>
              <a:t>Essentials Package</a:t>
            </a:r>
          </a:p>
          <a:p>
            <a:r>
              <a:rPr lang="en-US" sz="1950" dirty="0"/>
              <a:t>Security Panel </a:t>
            </a:r>
          </a:p>
          <a:p>
            <a:r>
              <a:rPr lang="en-US" sz="1950" dirty="0"/>
              <a:t>Motion Sensor</a:t>
            </a:r>
          </a:p>
          <a:p>
            <a:r>
              <a:rPr lang="en-US" sz="1950" dirty="0"/>
              <a:t>Door Sensor</a:t>
            </a:r>
          </a:p>
          <a:p>
            <a:r>
              <a:rPr lang="en-US" sz="1950" dirty="0"/>
              <a:t>Bed/Chair Sensor</a:t>
            </a:r>
          </a:p>
          <a:p>
            <a:r>
              <a:rPr lang="en-US" sz="1950" dirty="0"/>
              <a:t>Panic Pendant with Fall Detection</a:t>
            </a:r>
          </a:p>
          <a:p>
            <a:endParaRPr lang="en-US" dirty="0"/>
          </a:p>
        </p:txBody>
      </p:sp>
      <p:sp>
        <p:nvSpPr>
          <p:cNvPr id="34" name="Text Placeholder 33">
            <a:extLst>
              <a:ext uri="{FF2B5EF4-FFF2-40B4-BE49-F238E27FC236}">
                <a16:creationId xmlns:a16="http://schemas.microsoft.com/office/drawing/2014/main" id="{D7C3E302-0EE0-1E48-BF99-B247158226A2}"/>
              </a:ext>
            </a:extLst>
          </p:cNvPr>
          <p:cNvSpPr>
            <a:spLocks noGrp="1"/>
          </p:cNvSpPr>
          <p:nvPr>
            <p:ph type="body" sz="quarter" idx="12"/>
          </p:nvPr>
        </p:nvSpPr>
        <p:spPr/>
        <p:txBody>
          <a:bodyPr/>
          <a:lstStyle/>
          <a:p>
            <a:r>
              <a:rPr lang="en-US" dirty="0"/>
              <a:t>Sample hardware pictured above.</a:t>
            </a:r>
          </a:p>
        </p:txBody>
      </p:sp>
      <p:pic>
        <p:nvPicPr>
          <p:cNvPr id="35" name="Picture 34">
            <a:extLst>
              <a:ext uri="{FF2B5EF4-FFF2-40B4-BE49-F238E27FC236}">
                <a16:creationId xmlns:a16="http://schemas.microsoft.com/office/drawing/2014/main" id="{C3E7129C-F509-DB40-A259-4222966942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35478" y="3572327"/>
            <a:ext cx="1239181" cy="513975"/>
          </a:xfrm>
          <a:prstGeom prst="rect">
            <a:avLst/>
          </a:prstGeom>
        </p:spPr>
      </p:pic>
      <p:pic>
        <p:nvPicPr>
          <p:cNvPr id="37" name="Picture 21" descr="sensors.png">
            <a:extLst>
              <a:ext uri="{FF2B5EF4-FFF2-40B4-BE49-F238E27FC236}">
                <a16:creationId xmlns:a16="http://schemas.microsoft.com/office/drawing/2014/main" id="{9D574465-04C8-6240-880D-B678724C1228}"/>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971253" y="2490072"/>
            <a:ext cx="454325" cy="52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descr="http://qolsys.com/images/device_motion.png">
            <a:extLst>
              <a:ext uri="{FF2B5EF4-FFF2-40B4-BE49-F238E27FC236}">
                <a16:creationId xmlns:a16="http://schemas.microsoft.com/office/drawing/2014/main" id="{6EAF6B5D-9473-3B45-9A5F-019E2C506C1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9882">
            <a:off x="8704544" y="2500098"/>
            <a:ext cx="377152" cy="503708"/>
          </a:xfrm>
          <a:prstGeom prst="rect">
            <a:avLst/>
          </a:prstGeom>
          <a:noFill/>
          <a:ln>
            <a:noFill/>
          </a:ln>
        </p:spPr>
      </p:pic>
      <p:pic>
        <p:nvPicPr>
          <p:cNvPr id="39" name="Picture 38">
            <a:extLst>
              <a:ext uri="{FF2B5EF4-FFF2-40B4-BE49-F238E27FC236}">
                <a16:creationId xmlns:a16="http://schemas.microsoft.com/office/drawing/2014/main" id="{1AA6A885-10FD-3443-833E-C04364FADDA7}"/>
              </a:ext>
            </a:extLst>
          </p:cNvPr>
          <p:cNvPicPr>
            <a:picLocks noChangeAspect="1"/>
          </p:cNvPicPr>
          <p:nvPr/>
        </p:nvPicPr>
        <p:blipFill>
          <a:blip r:embed="rId6"/>
          <a:stretch>
            <a:fillRect/>
          </a:stretch>
        </p:blipFill>
        <p:spPr>
          <a:xfrm rot="1207911">
            <a:off x="8315909" y="3303358"/>
            <a:ext cx="830113" cy="830113"/>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F52C8E55-9426-0C45-BE27-7DFFFE3C0183}"/>
              </a:ext>
            </a:extLst>
          </p:cNvPr>
          <p:cNvPicPr>
            <a:picLocks noChangeAspect="1"/>
          </p:cNvPicPr>
          <p:nvPr/>
        </p:nvPicPr>
        <p:blipFill>
          <a:blip r:embed="rId7"/>
          <a:stretch>
            <a:fillRect/>
          </a:stretch>
        </p:blipFill>
        <p:spPr>
          <a:xfrm>
            <a:off x="6635477" y="2411235"/>
            <a:ext cx="1167212" cy="751520"/>
          </a:xfrm>
          <a:prstGeom prst="rect">
            <a:avLst/>
          </a:prstGeom>
        </p:spPr>
      </p:pic>
    </p:spTree>
    <p:extLst>
      <p:ext uri="{BB962C8B-B14F-4D97-AF65-F5344CB8AC3E}">
        <p14:creationId xmlns:p14="http://schemas.microsoft.com/office/powerpoint/2010/main" val="325837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333" dirty="0"/>
              <a:t>Visualize Sensor Activity</a:t>
            </a:r>
          </a:p>
        </p:txBody>
      </p:sp>
      <p:pic>
        <p:nvPicPr>
          <p:cNvPr id="307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05581" y="1943100"/>
            <a:ext cx="2263070" cy="4025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3629559" y="1881418"/>
            <a:ext cx="5594909" cy="4086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557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4333" dirty="0"/>
              <a:t>View Key Behaviors</a:t>
            </a:r>
          </a:p>
        </p:txBody>
      </p:sp>
      <p:pic>
        <p:nvPicPr>
          <p:cNvPr id="2053"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403052" y="1876355"/>
            <a:ext cx="5943600" cy="407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509575" y="1943099"/>
            <a:ext cx="2256014" cy="401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784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Commercial </a:t>
            </a:r>
            <a:br>
              <a:rPr lang="en-US" dirty="0"/>
            </a:br>
            <a:r>
              <a:rPr lang="en-US" dirty="0"/>
              <a:t>Healthcare Market</a:t>
            </a:r>
          </a:p>
        </p:txBody>
      </p:sp>
    </p:spTree>
    <p:extLst>
      <p:ext uri="{BB962C8B-B14F-4D97-AF65-F5344CB8AC3E}">
        <p14:creationId xmlns:p14="http://schemas.microsoft.com/office/powerpoint/2010/main" val="125092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AF603D6-7EB1-6244-A921-9EDE3C39960E}"/>
              </a:ext>
            </a:extLst>
          </p:cNvPr>
          <p:cNvSpPr/>
          <p:nvPr/>
        </p:nvSpPr>
        <p:spPr>
          <a:xfrm>
            <a:off x="0" y="642937"/>
            <a:ext cx="9906000" cy="1488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273"/>
            <a:endParaRPr lang="en-US" sz="1462" dirty="0">
              <a:solidFill>
                <a:prstClr val="white"/>
              </a:solidFill>
              <a:latin typeface="Mark Pro Book"/>
            </a:endParaRPr>
          </a:p>
        </p:txBody>
      </p:sp>
      <p:sp>
        <p:nvSpPr>
          <p:cNvPr id="71" name="TextBox 70">
            <a:extLst>
              <a:ext uri="{FF2B5EF4-FFF2-40B4-BE49-F238E27FC236}">
                <a16:creationId xmlns:a16="http://schemas.microsoft.com/office/drawing/2014/main" id="{96D0B7DB-D36E-3341-AB22-F079A04F983F}"/>
              </a:ext>
            </a:extLst>
          </p:cNvPr>
          <p:cNvSpPr txBox="1"/>
          <p:nvPr/>
        </p:nvSpPr>
        <p:spPr>
          <a:xfrm>
            <a:off x="914079" y="796297"/>
            <a:ext cx="8077843" cy="906658"/>
          </a:xfrm>
          <a:prstGeom prst="rect">
            <a:avLst/>
          </a:prstGeom>
          <a:noFill/>
        </p:spPr>
        <p:txBody>
          <a:bodyPr wrap="square" rtlCol="0">
            <a:spAutoFit/>
          </a:bodyPr>
          <a:lstStyle/>
          <a:p>
            <a:pPr algn="ctr" defTabSz="495273">
              <a:spcAft>
                <a:spcPts val="487"/>
              </a:spcAft>
            </a:pPr>
            <a:r>
              <a:rPr lang="en-US" sz="1950" b="1" dirty="0">
                <a:solidFill>
                  <a:prstClr val="white"/>
                </a:solidFill>
                <a:latin typeface="Mark Pro Book"/>
              </a:rPr>
              <a:t>Commercial Healthcare Market</a:t>
            </a:r>
          </a:p>
          <a:p>
            <a:pPr algn="ctr" defTabSz="495273"/>
            <a:r>
              <a:rPr lang="en-US" sz="2925" b="1" dirty="0">
                <a:solidFill>
                  <a:prstClr val="white"/>
                </a:solidFill>
                <a:latin typeface="Mark Pro" panose="020B0504020201010104" pitchFamily="34" charset="77"/>
              </a:rPr>
              <a:t>Senior Living Communities</a:t>
            </a:r>
            <a:endParaRPr lang="en-US" sz="3575" b="1" dirty="0">
              <a:solidFill>
                <a:prstClr val="white"/>
              </a:solidFill>
              <a:latin typeface="Mark Pro" panose="020B0504020201010104" pitchFamily="34" charset="77"/>
            </a:endParaRPr>
          </a:p>
        </p:txBody>
      </p:sp>
      <p:sp>
        <p:nvSpPr>
          <p:cNvPr id="46" name="Title 1">
            <a:extLst>
              <a:ext uri="{FF2B5EF4-FFF2-40B4-BE49-F238E27FC236}">
                <a16:creationId xmlns:a16="http://schemas.microsoft.com/office/drawing/2014/main" id="{5B28D1BF-6EE7-B74E-A49A-1FF71F7987A2}"/>
              </a:ext>
            </a:extLst>
          </p:cNvPr>
          <p:cNvSpPr txBox="1">
            <a:spLocks/>
          </p:cNvSpPr>
          <p:nvPr/>
        </p:nvSpPr>
        <p:spPr>
          <a:xfrm>
            <a:off x="562543" y="1697282"/>
            <a:ext cx="8780915" cy="307844"/>
          </a:xfrm>
          <a:prstGeom prst="rect">
            <a:avLst/>
          </a:prstGeom>
        </p:spPr>
        <p:txBody>
          <a:bodyPr vert="horz" lIns="99058" tIns="49529" rIns="99058" bIns="49529" rtlCol="0" anchor="b">
            <a:noAutofit/>
          </a:bodyPr>
          <a:lstStyle>
            <a:lvl1pPr algn="l" defTabSz="457178" rtl="0" eaLnBrk="1" latinLnBrk="0" hangingPunct="1">
              <a:spcBef>
                <a:spcPct val="0"/>
              </a:spcBef>
              <a:buNone/>
              <a:defRPr sz="2800" b="0" i="0" kern="1200">
                <a:solidFill>
                  <a:srgbClr val="F56500"/>
                </a:solidFill>
                <a:latin typeface="Mark Pro Extra Light" charset="0"/>
                <a:ea typeface="Mark Pro Extra Light" charset="0"/>
                <a:cs typeface="Mark Pro Extra Light" charset="0"/>
              </a:defRPr>
            </a:lvl1pPr>
          </a:lstStyle>
          <a:p>
            <a:pPr algn="ctr" defTabSz="495248"/>
            <a:r>
              <a:rPr lang="en-US" sz="1462" dirty="0">
                <a:solidFill>
                  <a:srgbClr val="E4701E"/>
                </a:solidFill>
                <a:latin typeface="Mark Pro Medium" panose="020B0504020201010104" pitchFamily="34" charset="77"/>
              </a:rPr>
              <a:t>A Fully Integrated Turnkey Solution</a:t>
            </a:r>
          </a:p>
        </p:txBody>
      </p:sp>
      <p:grpSp>
        <p:nvGrpSpPr>
          <p:cNvPr id="16" name="Group 15">
            <a:extLst>
              <a:ext uri="{FF2B5EF4-FFF2-40B4-BE49-F238E27FC236}">
                <a16:creationId xmlns:a16="http://schemas.microsoft.com/office/drawing/2014/main" id="{A542A3DF-E282-5341-B944-4BF1FA7BE041}"/>
              </a:ext>
            </a:extLst>
          </p:cNvPr>
          <p:cNvGrpSpPr/>
          <p:nvPr/>
        </p:nvGrpSpPr>
        <p:grpSpPr>
          <a:xfrm>
            <a:off x="5396770" y="2458727"/>
            <a:ext cx="674344" cy="1278269"/>
            <a:chOff x="4610387" y="2234816"/>
            <a:chExt cx="829961" cy="1573252"/>
          </a:xfrm>
        </p:grpSpPr>
        <p:sp>
          <p:nvSpPr>
            <p:cNvPr id="51" name="TextBox 50">
              <a:extLst>
                <a:ext uri="{FF2B5EF4-FFF2-40B4-BE49-F238E27FC236}">
                  <a16:creationId xmlns:a16="http://schemas.microsoft.com/office/drawing/2014/main" id="{B246D031-DDDE-3A44-878E-52E65B37800F}"/>
                </a:ext>
              </a:extLst>
            </p:cNvPr>
            <p:cNvSpPr txBox="1"/>
            <p:nvPr/>
          </p:nvSpPr>
          <p:spPr>
            <a:xfrm>
              <a:off x="4632557" y="3417507"/>
              <a:ext cx="785619" cy="390561"/>
            </a:xfrm>
            <a:prstGeom prst="rect">
              <a:avLst/>
            </a:prstGeom>
            <a:noFill/>
          </p:spPr>
          <p:txBody>
            <a:bodyPr wrap="none" rtlCol="0">
              <a:spAutoFit/>
            </a:bodyPr>
            <a:lstStyle/>
            <a:p>
              <a:pPr algn="ctr" defTabSz="495273"/>
              <a:r>
                <a:rPr lang="en-US" sz="1462" b="1" dirty="0">
                  <a:solidFill>
                    <a:prstClr val="white"/>
                  </a:solidFill>
                  <a:latin typeface="Mark Pro" panose="020B0504020201010104" pitchFamily="34" charset="77"/>
                </a:rPr>
                <a:t>Video</a:t>
              </a:r>
            </a:p>
          </p:txBody>
        </p:sp>
        <p:grpSp>
          <p:nvGrpSpPr>
            <p:cNvPr id="66" name="Group 65">
              <a:extLst>
                <a:ext uri="{FF2B5EF4-FFF2-40B4-BE49-F238E27FC236}">
                  <a16:creationId xmlns:a16="http://schemas.microsoft.com/office/drawing/2014/main" id="{20471182-D39F-6642-A834-2AD9D0FB6FBC}"/>
                </a:ext>
              </a:extLst>
            </p:cNvPr>
            <p:cNvGrpSpPr/>
            <p:nvPr/>
          </p:nvGrpSpPr>
          <p:grpSpPr>
            <a:xfrm>
              <a:off x="4610387" y="2234816"/>
              <a:ext cx="829961" cy="1012903"/>
              <a:chOff x="2729327" y="797124"/>
              <a:chExt cx="666430" cy="813326"/>
            </a:xfrm>
            <a:solidFill>
              <a:schemeClr val="bg1"/>
            </a:solidFill>
          </p:grpSpPr>
          <p:sp>
            <p:nvSpPr>
              <p:cNvPr id="67" name="Freeform 5">
                <a:extLst>
                  <a:ext uri="{FF2B5EF4-FFF2-40B4-BE49-F238E27FC236}">
                    <a16:creationId xmlns:a16="http://schemas.microsoft.com/office/drawing/2014/main" id="{A7016A2A-C9BB-1E41-908E-69CC70C51269}"/>
                  </a:ext>
                </a:extLst>
              </p:cNvPr>
              <p:cNvSpPr>
                <a:spLocks noChangeArrowheads="1"/>
              </p:cNvSpPr>
              <p:nvPr/>
            </p:nvSpPr>
            <p:spPr bwMode="auto">
              <a:xfrm>
                <a:off x="2912947" y="980743"/>
                <a:ext cx="298111" cy="298111"/>
              </a:xfrm>
              <a:custGeom>
                <a:avLst/>
                <a:gdLst>
                  <a:gd name="T0" fmla="*/ 603 w 1219"/>
                  <a:gd name="T1" fmla="*/ 0 h 1219"/>
                  <a:gd name="T2" fmla="*/ 603 w 1219"/>
                  <a:gd name="T3" fmla="*/ 0 h 1219"/>
                  <a:gd name="T4" fmla="*/ 0 w 1219"/>
                  <a:gd name="T5" fmla="*/ 616 h 1219"/>
                  <a:gd name="T6" fmla="*/ 603 w 1219"/>
                  <a:gd name="T7" fmla="*/ 1218 h 1219"/>
                  <a:gd name="T8" fmla="*/ 1218 w 1219"/>
                  <a:gd name="T9" fmla="*/ 616 h 1219"/>
                  <a:gd name="T10" fmla="*/ 603 w 1219"/>
                  <a:gd name="T11" fmla="*/ 0 h 1219"/>
                  <a:gd name="T12" fmla="*/ 603 w 1219"/>
                  <a:gd name="T13" fmla="*/ 1046 h 1219"/>
                  <a:gd name="T14" fmla="*/ 603 w 1219"/>
                  <a:gd name="T15" fmla="*/ 1046 h 1219"/>
                  <a:gd name="T16" fmla="*/ 172 w 1219"/>
                  <a:gd name="T17" fmla="*/ 616 h 1219"/>
                  <a:gd name="T18" fmla="*/ 603 w 1219"/>
                  <a:gd name="T19" fmla="*/ 185 h 1219"/>
                  <a:gd name="T20" fmla="*/ 1033 w 1219"/>
                  <a:gd name="T21" fmla="*/ 616 h 1219"/>
                  <a:gd name="T22" fmla="*/ 603 w 1219"/>
                  <a:gd name="T23" fmla="*/ 1046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9" h="1219">
                    <a:moveTo>
                      <a:pt x="603" y="0"/>
                    </a:moveTo>
                    <a:lnTo>
                      <a:pt x="603" y="0"/>
                    </a:lnTo>
                    <a:cubicBezTo>
                      <a:pt x="271" y="0"/>
                      <a:pt x="0" y="271"/>
                      <a:pt x="0" y="616"/>
                    </a:cubicBezTo>
                    <a:cubicBezTo>
                      <a:pt x="0" y="947"/>
                      <a:pt x="271" y="1218"/>
                      <a:pt x="603" y="1218"/>
                    </a:cubicBezTo>
                    <a:cubicBezTo>
                      <a:pt x="947" y="1218"/>
                      <a:pt x="1218" y="947"/>
                      <a:pt x="1218" y="616"/>
                    </a:cubicBezTo>
                    <a:cubicBezTo>
                      <a:pt x="1218" y="271"/>
                      <a:pt x="947" y="0"/>
                      <a:pt x="603" y="0"/>
                    </a:cubicBezTo>
                    <a:close/>
                    <a:moveTo>
                      <a:pt x="603" y="1046"/>
                    </a:moveTo>
                    <a:lnTo>
                      <a:pt x="603" y="1046"/>
                    </a:lnTo>
                    <a:cubicBezTo>
                      <a:pt x="369" y="1046"/>
                      <a:pt x="172" y="849"/>
                      <a:pt x="172" y="616"/>
                    </a:cubicBezTo>
                    <a:cubicBezTo>
                      <a:pt x="172" y="370"/>
                      <a:pt x="369" y="185"/>
                      <a:pt x="603" y="185"/>
                    </a:cubicBezTo>
                    <a:cubicBezTo>
                      <a:pt x="849" y="185"/>
                      <a:pt x="1033" y="370"/>
                      <a:pt x="1033" y="616"/>
                    </a:cubicBezTo>
                    <a:cubicBezTo>
                      <a:pt x="1033" y="849"/>
                      <a:pt x="849" y="1046"/>
                      <a:pt x="603" y="1046"/>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95273">
                  <a:lnSpc>
                    <a:spcPct val="93000"/>
                  </a:lnSpc>
                  <a:buClr>
                    <a:srgbClr val="000000"/>
                  </a:buClr>
                  <a:buSzPct val="100000"/>
                  <a:defRPr/>
                </a:pPr>
                <a:endParaRPr lang="en-US" sz="996" dirty="0">
                  <a:solidFill>
                    <a:srgbClr val="595959"/>
                  </a:solidFill>
                  <a:latin typeface="Mark Pro Book"/>
                </a:endParaRPr>
              </a:p>
            </p:txBody>
          </p:sp>
          <p:sp>
            <p:nvSpPr>
              <p:cNvPr id="68" name="Freeform 6">
                <a:extLst>
                  <a:ext uri="{FF2B5EF4-FFF2-40B4-BE49-F238E27FC236}">
                    <a16:creationId xmlns:a16="http://schemas.microsoft.com/office/drawing/2014/main" id="{5C3A62FC-F353-9C4F-A139-00BE35046491}"/>
                  </a:ext>
                </a:extLst>
              </p:cNvPr>
              <p:cNvSpPr>
                <a:spLocks noChangeArrowheads="1"/>
              </p:cNvSpPr>
              <p:nvPr/>
            </p:nvSpPr>
            <p:spPr bwMode="auto">
              <a:xfrm>
                <a:off x="2988555" y="1056351"/>
                <a:ext cx="147975" cy="147976"/>
              </a:xfrm>
              <a:custGeom>
                <a:avLst/>
                <a:gdLst>
                  <a:gd name="T0" fmla="*/ 295 w 603"/>
                  <a:gd name="T1" fmla="*/ 0 h 604"/>
                  <a:gd name="T2" fmla="*/ 295 w 603"/>
                  <a:gd name="T3" fmla="*/ 0 h 604"/>
                  <a:gd name="T4" fmla="*/ 0 w 603"/>
                  <a:gd name="T5" fmla="*/ 308 h 604"/>
                  <a:gd name="T6" fmla="*/ 295 w 603"/>
                  <a:gd name="T7" fmla="*/ 603 h 604"/>
                  <a:gd name="T8" fmla="*/ 602 w 603"/>
                  <a:gd name="T9" fmla="*/ 308 h 604"/>
                  <a:gd name="T10" fmla="*/ 295 w 603"/>
                  <a:gd name="T11" fmla="*/ 0 h 604"/>
                </a:gdLst>
                <a:ahLst/>
                <a:cxnLst>
                  <a:cxn ang="0">
                    <a:pos x="T0" y="T1"/>
                  </a:cxn>
                  <a:cxn ang="0">
                    <a:pos x="T2" y="T3"/>
                  </a:cxn>
                  <a:cxn ang="0">
                    <a:pos x="T4" y="T5"/>
                  </a:cxn>
                  <a:cxn ang="0">
                    <a:pos x="T6" y="T7"/>
                  </a:cxn>
                  <a:cxn ang="0">
                    <a:pos x="T8" y="T9"/>
                  </a:cxn>
                  <a:cxn ang="0">
                    <a:pos x="T10" y="T11"/>
                  </a:cxn>
                </a:cxnLst>
                <a:rect l="0" t="0" r="r" b="b"/>
                <a:pathLst>
                  <a:path w="603" h="604">
                    <a:moveTo>
                      <a:pt x="295" y="0"/>
                    </a:moveTo>
                    <a:lnTo>
                      <a:pt x="295" y="0"/>
                    </a:lnTo>
                    <a:cubicBezTo>
                      <a:pt x="135" y="0"/>
                      <a:pt x="0" y="135"/>
                      <a:pt x="0" y="308"/>
                    </a:cubicBezTo>
                    <a:cubicBezTo>
                      <a:pt x="0" y="467"/>
                      <a:pt x="135" y="603"/>
                      <a:pt x="295" y="603"/>
                    </a:cubicBezTo>
                    <a:cubicBezTo>
                      <a:pt x="467" y="603"/>
                      <a:pt x="602" y="467"/>
                      <a:pt x="602" y="308"/>
                    </a:cubicBezTo>
                    <a:cubicBezTo>
                      <a:pt x="602" y="135"/>
                      <a:pt x="467" y="0"/>
                      <a:pt x="29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95273">
                  <a:lnSpc>
                    <a:spcPct val="93000"/>
                  </a:lnSpc>
                  <a:buClr>
                    <a:srgbClr val="000000"/>
                  </a:buClr>
                  <a:buSzPct val="100000"/>
                  <a:defRPr/>
                </a:pPr>
                <a:endParaRPr lang="en-US" sz="996" dirty="0">
                  <a:solidFill>
                    <a:srgbClr val="595959"/>
                  </a:solidFill>
                  <a:latin typeface="Mark Pro Book"/>
                </a:endParaRPr>
              </a:p>
            </p:txBody>
          </p:sp>
          <p:sp>
            <p:nvSpPr>
              <p:cNvPr id="72" name="Freeform 7">
                <a:extLst>
                  <a:ext uri="{FF2B5EF4-FFF2-40B4-BE49-F238E27FC236}">
                    <a16:creationId xmlns:a16="http://schemas.microsoft.com/office/drawing/2014/main" id="{F7A5A4F3-C062-EA40-806B-0194191609FD}"/>
                  </a:ext>
                </a:extLst>
              </p:cNvPr>
              <p:cNvSpPr>
                <a:spLocks noChangeArrowheads="1"/>
              </p:cNvSpPr>
              <p:nvPr/>
            </p:nvSpPr>
            <p:spPr bwMode="auto">
              <a:xfrm>
                <a:off x="2729327" y="797124"/>
                <a:ext cx="666430" cy="813326"/>
              </a:xfrm>
              <a:custGeom>
                <a:avLst/>
                <a:gdLst>
                  <a:gd name="T0" fmla="*/ 2718 w 2719"/>
                  <a:gd name="T1" fmla="*/ 1366 h 3322"/>
                  <a:gd name="T2" fmla="*/ 2718 w 2719"/>
                  <a:gd name="T3" fmla="*/ 1366 h 3322"/>
                  <a:gd name="T4" fmla="*/ 1353 w 2719"/>
                  <a:gd name="T5" fmla="*/ 0 h 3322"/>
                  <a:gd name="T6" fmla="*/ 0 w 2719"/>
                  <a:gd name="T7" fmla="*/ 1366 h 3322"/>
                  <a:gd name="T8" fmla="*/ 1193 w 2719"/>
                  <a:gd name="T9" fmla="*/ 2706 h 3322"/>
                  <a:gd name="T10" fmla="*/ 1193 w 2719"/>
                  <a:gd name="T11" fmla="*/ 3002 h 3322"/>
                  <a:gd name="T12" fmla="*/ 873 w 2719"/>
                  <a:gd name="T13" fmla="*/ 3002 h 3322"/>
                  <a:gd name="T14" fmla="*/ 713 w 2719"/>
                  <a:gd name="T15" fmla="*/ 3161 h 3322"/>
                  <a:gd name="T16" fmla="*/ 873 w 2719"/>
                  <a:gd name="T17" fmla="*/ 3321 h 3322"/>
                  <a:gd name="T18" fmla="*/ 1832 w 2719"/>
                  <a:gd name="T19" fmla="*/ 3321 h 3322"/>
                  <a:gd name="T20" fmla="*/ 1993 w 2719"/>
                  <a:gd name="T21" fmla="*/ 3161 h 3322"/>
                  <a:gd name="T22" fmla="*/ 1832 w 2719"/>
                  <a:gd name="T23" fmla="*/ 3002 h 3322"/>
                  <a:gd name="T24" fmla="*/ 1513 w 2719"/>
                  <a:gd name="T25" fmla="*/ 3002 h 3322"/>
                  <a:gd name="T26" fmla="*/ 1513 w 2719"/>
                  <a:gd name="T27" fmla="*/ 2706 h 3322"/>
                  <a:gd name="T28" fmla="*/ 2718 w 2719"/>
                  <a:gd name="T29" fmla="*/ 1366 h 3322"/>
                  <a:gd name="T30" fmla="*/ 1353 w 2719"/>
                  <a:gd name="T31" fmla="*/ 2448 h 3322"/>
                  <a:gd name="T32" fmla="*/ 1353 w 2719"/>
                  <a:gd name="T33" fmla="*/ 2448 h 3322"/>
                  <a:gd name="T34" fmla="*/ 270 w 2719"/>
                  <a:gd name="T35" fmla="*/ 1366 h 3322"/>
                  <a:gd name="T36" fmla="*/ 1353 w 2719"/>
                  <a:gd name="T37" fmla="*/ 270 h 3322"/>
                  <a:gd name="T38" fmla="*/ 2448 w 2719"/>
                  <a:gd name="T39" fmla="*/ 1366 h 3322"/>
                  <a:gd name="T40" fmla="*/ 1353 w 2719"/>
                  <a:gd name="T41" fmla="*/ 2448 h 3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19" h="3322">
                    <a:moveTo>
                      <a:pt x="2718" y="1366"/>
                    </a:moveTo>
                    <a:lnTo>
                      <a:pt x="2718" y="1366"/>
                    </a:lnTo>
                    <a:cubicBezTo>
                      <a:pt x="2718" y="615"/>
                      <a:pt x="2103" y="0"/>
                      <a:pt x="1353" y="0"/>
                    </a:cubicBezTo>
                    <a:cubicBezTo>
                      <a:pt x="602" y="0"/>
                      <a:pt x="0" y="615"/>
                      <a:pt x="0" y="1366"/>
                    </a:cubicBezTo>
                    <a:cubicBezTo>
                      <a:pt x="0" y="2054"/>
                      <a:pt x="516" y="2632"/>
                      <a:pt x="1193" y="2706"/>
                    </a:cubicBezTo>
                    <a:cubicBezTo>
                      <a:pt x="1193" y="3002"/>
                      <a:pt x="1193" y="3002"/>
                      <a:pt x="1193" y="3002"/>
                    </a:cubicBezTo>
                    <a:cubicBezTo>
                      <a:pt x="873" y="3002"/>
                      <a:pt x="873" y="3002"/>
                      <a:pt x="873" y="3002"/>
                    </a:cubicBezTo>
                    <a:cubicBezTo>
                      <a:pt x="787" y="3002"/>
                      <a:pt x="713" y="3075"/>
                      <a:pt x="713" y="3161"/>
                    </a:cubicBezTo>
                    <a:cubicBezTo>
                      <a:pt x="713" y="3248"/>
                      <a:pt x="787" y="3321"/>
                      <a:pt x="873" y="3321"/>
                    </a:cubicBezTo>
                    <a:cubicBezTo>
                      <a:pt x="1832" y="3321"/>
                      <a:pt x="1832" y="3321"/>
                      <a:pt x="1832" y="3321"/>
                    </a:cubicBezTo>
                    <a:cubicBezTo>
                      <a:pt x="1931" y="3321"/>
                      <a:pt x="1993" y="3248"/>
                      <a:pt x="1993" y="3161"/>
                    </a:cubicBezTo>
                    <a:cubicBezTo>
                      <a:pt x="1993" y="3075"/>
                      <a:pt x="1931" y="3002"/>
                      <a:pt x="1832" y="3002"/>
                    </a:cubicBezTo>
                    <a:cubicBezTo>
                      <a:pt x="1513" y="3002"/>
                      <a:pt x="1513" y="3002"/>
                      <a:pt x="1513" y="3002"/>
                    </a:cubicBezTo>
                    <a:cubicBezTo>
                      <a:pt x="1513" y="2706"/>
                      <a:pt x="1513" y="2706"/>
                      <a:pt x="1513" y="2706"/>
                    </a:cubicBezTo>
                    <a:cubicBezTo>
                      <a:pt x="2189" y="2632"/>
                      <a:pt x="2718" y="2054"/>
                      <a:pt x="2718" y="1366"/>
                    </a:cubicBezTo>
                    <a:close/>
                    <a:moveTo>
                      <a:pt x="1353" y="2448"/>
                    </a:moveTo>
                    <a:lnTo>
                      <a:pt x="1353" y="2448"/>
                    </a:lnTo>
                    <a:cubicBezTo>
                      <a:pt x="750" y="2448"/>
                      <a:pt x="270" y="1968"/>
                      <a:pt x="270" y="1366"/>
                    </a:cubicBezTo>
                    <a:cubicBezTo>
                      <a:pt x="270" y="762"/>
                      <a:pt x="750" y="270"/>
                      <a:pt x="1353" y="270"/>
                    </a:cubicBezTo>
                    <a:cubicBezTo>
                      <a:pt x="1956" y="270"/>
                      <a:pt x="2448" y="762"/>
                      <a:pt x="2448" y="1366"/>
                    </a:cubicBezTo>
                    <a:cubicBezTo>
                      <a:pt x="2448" y="1968"/>
                      <a:pt x="1956" y="2448"/>
                      <a:pt x="1353" y="2448"/>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95273">
                  <a:lnSpc>
                    <a:spcPct val="93000"/>
                  </a:lnSpc>
                  <a:buClr>
                    <a:srgbClr val="000000"/>
                  </a:buClr>
                  <a:buSzPct val="100000"/>
                  <a:defRPr/>
                </a:pPr>
                <a:endParaRPr lang="en-US" sz="996" dirty="0">
                  <a:solidFill>
                    <a:srgbClr val="595959"/>
                  </a:solidFill>
                  <a:latin typeface="Mark Pro Book"/>
                </a:endParaRPr>
              </a:p>
            </p:txBody>
          </p:sp>
        </p:grpSp>
      </p:grpSp>
      <p:grpSp>
        <p:nvGrpSpPr>
          <p:cNvPr id="19" name="Group 18">
            <a:extLst>
              <a:ext uri="{FF2B5EF4-FFF2-40B4-BE49-F238E27FC236}">
                <a16:creationId xmlns:a16="http://schemas.microsoft.com/office/drawing/2014/main" id="{2934D3E8-36DB-7446-B3B8-D19CC99FB20D}"/>
              </a:ext>
            </a:extLst>
          </p:cNvPr>
          <p:cNvGrpSpPr/>
          <p:nvPr/>
        </p:nvGrpSpPr>
        <p:grpSpPr>
          <a:xfrm>
            <a:off x="6914585" y="2473484"/>
            <a:ext cx="800032" cy="1261481"/>
            <a:chOff x="6471076" y="2252977"/>
            <a:chExt cx="984654" cy="1552591"/>
          </a:xfrm>
        </p:grpSpPr>
        <p:grpSp>
          <p:nvGrpSpPr>
            <p:cNvPr id="52" name="Group 51">
              <a:extLst>
                <a:ext uri="{FF2B5EF4-FFF2-40B4-BE49-F238E27FC236}">
                  <a16:creationId xmlns:a16="http://schemas.microsoft.com/office/drawing/2014/main" id="{EA5E7811-90A6-A346-A0D2-E981FAED7F2F}"/>
                </a:ext>
              </a:extLst>
            </p:cNvPr>
            <p:cNvGrpSpPr/>
            <p:nvPr/>
          </p:nvGrpSpPr>
          <p:grpSpPr>
            <a:xfrm>
              <a:off x="6471076" y="2252977"/>
              <a:ext cx="984654" cy="976581"/>
              <a:chOff x="4169118" y="824128"/>
              <a:chExt cx="790643" cy="784161"/>
            </a:xfrm>
            <a:solidFill>
              <a:schemeClr val="bg1"/>
            </a:solidFill>
          </p:grpSpPr>
          <p:sp>
            <p:nvSpPr>
              <p:cNvPr id="53" name="Freeform 1">
                <a:extLst>
                  <a:ext uri="{FF2B5EF4-FFF2-40B4-BE49-F238E27FC236}">
                    <a16:creationId xmlns:a16="http://schemas.microsoft.com/office/drawing/2014/main" id="{917252E2-ABEF-414D-B0FF-EA20541C32D0}"/>
                  </a:ext>
                </a:extLst>
              </p:cNvPr>
              <p:cNvSpPr>
                <a:spLocks noChangeArrowheads="1"/>
              </p:cNvSpPr>
              <p:nvPr/>
            </p:nvSpPr>
            <p:spPr bwMode="auto">
              <a:xfrm>
                <a:off x="4169118" y="824128"/>
                <a:ext cx="368319" cy="636186"/>
              </a:xfrm>
              <a:custGeom>
                <a:avLst/>
                <a:gdLst>
                  <a:gd name="T0" fmla="*/ 1365 w 1502"/>
                  <a:gd name="T1" fmla="*/ 283 h 2596"/>
                  <a:gd name="T2" fmla="*/ 1365 w 1502"/>
                  <a:gd name="T3" fmla="*/ 283 h 2596"/>
                  <a:gd name="T4" fmla="*/ 1464 w 1502"/>
                  <a:gd name="T5" fmla="*/ 196 h 2596"/>
                  <a:gd name="T6" fmla="*/ 1304 w 1502"/>
                  <a:gd name="T7" fmla="*/ 12 h 2596"/>
                  <a:gd name="T8" fmla="*/ 0 w 1502"/>
                  <a:gd name="T9" fmla="*/ 1599 h 2596"/>
                  <a:gd name="T10" fmla="*/ 295 w 1502"/>
                  <a:gd name="T11" fmla="*/ 2509 h 2596"/>
                  <a:gd name="T12" fmla="*/ 529 w 1502"/>
                  <a:gd name="T13" fmla="*/ 2485 h 2596"/>
                  <a:gd name="T14" fmla="*/ 529 w 1502"/>
                  <a:gd name="T15" fmla="*/ 2485 h 2596"/>
                  <a:gd name="T16" fmla="*/ 517 w 1502"/>
                  <a:gd name="T17" fmla="*/ 2349 h 2596"/>
                  <a:gd name="T18" fmla="*/ 271 w 1502"/>
                  <a:gd name="T19" fmla="*/ 1599 h 2596"/>
                  <a:gd name="T20" fmla="*/ 1365 w 1502"/>
                  <a:gd name="T21" fmla="*/ 283 h 2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2" h="2596">
                    <a:moveTo>
                      <a:pt x="1365" y="283"/>
                    </a:moveTo>
                    <a:lnTo>
                      <a:pt x="1365" y="283"/>
                    </a:lnTo>
                    <a:cubicBezTo>
                      <a:pt x="1402" y="270"/>
                      <a:pt x="1439" y="246"/>
                      <a:pt x="1464" y="196"/>
                    </a:cubicBezTo>
                    <a:cubicBezTo>
                      <a:pt x="1501" y="98"/>
                      <a:pt x="1415" y="0"/>
                      <a:pt x="1304" y="12"/>
                    </a:cubicBezTo>
                    <a:cubicBezTo>
                      <a:pt x="566" y="159"/>
                      <a:pt x="0" y="812"/>
                      <a:pt x="0" y="1599"/>
                    </a:cubicBezTo>
                    <a:cubicBezTo>
                      <a:pt x="0" y="1931"/>
                      <a:pt x="111" y="2251"/>
                      <a:pt x="295" y="2509"/>
                    </a:cubicBezTo>
                    <a:cubicBezTo>
                      <a:pt x="357" y="2595"/>
                      <a:pt x="480" y="2583"/>
                      <a:pt x="529" y="2485"/>
                    </a:cubicBezTo>
                    <a:lnTo>
                      <a:pt x="529" y="2485"/>
                    </a:lnTo>
                    <a:cubicBezTo>
                      <a:pt x="541" y="2436"/>
                      <a:pt x="541" y="2386"/>
                      <a:pt x="517" y="2349"/>
                    </a:cubicBezTo>
                    <a:cubicBezTo>
                      <a:pt x="357" y="2140"/>
                      <a:pt x="271" y="1882"/>
                      <a:pt x="271" y="1599"/>
                    </a:cubicBezTo>
                    <a:cubicBezTo>
                      <a:pt x="271" y="947"/>
                      <a:pt x="738" y="393"/>
                      <a:pt x="1365" y="28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95273">
                  <a:lnSpc>
                    <a:spcPct val="93000"/>
                  </a:lnSpc>
                  <a:buClr>
                    <a:srgbClr val="000000"/>
                  </a:buClr>
                  <a:buSzPct val="100000"/>
                  <a:defRPr/>
                </a:pPr>
                <a:endParaRPr lang="en-US" sz="996" dirty="0">
                  <a:solidFill>
                    <a:srgbClr val="595959"/>
                  </a:solidFill>
                  <a:latin typeface="Mark Pro Book"/>
                </a:endParaRPr>
              </a:p>
            </p:txBody>
          </p:sp>
          <p:sp>
            <p:nvSpPr>
              <p:cNvPr id="60" name="Freeform 2">
                <a:extLst>
                  <a:ext uri="{FF2B5EF4-FFF2-40B4-BE49-F238E27FC236}">
                    <a16:creationId xmlns:a16="http://schemas.microsoft.com/office/drawing/2014/main" id="{A9B602B3-E26D-E146-BCA4-4C6FB5AD91AC}"/>
                  </a:ext>
                </a:extLst>
              </p:cNvPr>
              <p:cNvSpPr>
                <a:spLocks noChangeArrowheads="1"/>
              </p:cNvSpPr>
              <p:nvPr/>
            </p:nvSpPr>
            <p:spPr bwMode="auto">
              <a:xfrm>
                <a:off x="4591443" y="968862"/>
                <a:ext cx="368318" cy="639427"/>
              </a:xfrm>
              <a:custGeom>
                <a:avLst/>
                <a:gdLst>
                  <a:gd name="T0" fmla="*/ 1218 w 1502"/>
                  <a:gd name="T1" fmla="*/ 86 h 2609"/>
                  <a:gd name="T2" fmla="*/ 1218 w 1502"/>
                  <a:gd name="T3" fmla="*/ 86 h 2609"/>
                  <a:gd name="T4" fmla="*/ 985 w 1502"/>
                  <a:gd name="T5" fmla="*/ 111 h 2609"/>
                  <a:gd name="T6" fmla="*/ 985 w 1502"/>
                  <a:gd name="T7" fmla="*/ 111 h 2609"/>
                  <a:gd name="T8" fmla="*/ 997 w 1502"/>
                  <a:gd name="T9" fmla="*/ 246 h 2609"/>
                  <a:gd name="T10" fmla="*/ 1231 w 1502"/>
                  <a:gd name="T11" fmla="*/ 1009 h 2609"/>
                  <a:gd name="T12" fmla="*/ 148 w 1502"/>
                  <a:gd name="T13" fmla="*/ 2325 h 2609"/>
                  <a:gd name="T14" fmla="*/ 37 w 1502"/>
                  <a:gd name="T15" fmla="*/ 2399 h 2609"/>
                  <a:gd name="T16" fmla="*/ 197 w 1502"/>
                  <a:gd name="T17" fmla="*/ 2584 h 2609"/>
                  <a:gd name="T18" fmla="*/ 1501 w 1502"/>
                  <a:gd name="T19" fmla="*/ 1009 h 2609"/>
                  <a:gd name="T20" fmla="*/ 1218 w 1502"/>
                  <a:gd name="T21" fmla="*/ 86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2" h="2609">
                    <a:moveTo>
                      <a:pt x="1218" y="86"/>
                    </a:moveTo>
                    <a:lnTo>
                      <a:pt x="1218" y="86"/>
                    </a:lnTo>
                    <a:cubicBezTo>
                      <a:pt x="1157" y="0"/>
                      <a:pt x="1021" y="12"/>
                      <a:pt x="985" y="111"/>
                    </a:cubicBezTo>
                    <a:lnTo>
                      <a:pt x="985" y="111"/>
                    </a:lnTo>
                    <a:cubicBezTo>
                      <a:pt x="960" y="160"/>
                      <a:pt x="972" y="209"/>
                      <a:pt x="997" y="246"/>
                    </a:cubicBezTo>
                    <a:cubicBezTo>
                      <a:pt x="1144" y="455"/>
                      <a:pt x="1231" y="726"/>
                      <a:pt x="1231" y="1009"/>
                    </a:cubicBezTo>
                    <a:cubicBezTo>
                      <a:pt x="1231" y="1661"/>
                      <a:pt x="763" y="2202"/>
                      <a:pt x="148" y="2325"/>
                    </a:cubicBezTo>
                    <a:cubicBezTo>
                      <a:pt x="99" y="2325"/>
                      <a:pt x="62" y="2362"/>
                      <a:pt x="37" y="2399"/>
                    </a:cubicBezTo>
                    <a:cubicBezTo>
                      <a:pt x="0" y="2497"/>
                      <a:pt x="86" y="2608"/>
                      <a:pt x="197" y="2584"/>
                    </a:cubicBezTo>
                    <a:cubicBezTo>
                      <a:pt x="935" y="2448"/>
                      <a:pt x="1501" y="1784"/>
                      <a:pt x="1501" y="1009"/>
                    </a:cubicBezTo>
                    <a:cubicBezTo>
                      <a:pt x="1501" y="665"/>
                      <a:pt x="1390" y="345"/>
                      <a:pt x="1218" y="8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95273">
                  <a:lnSpc>
                    <a:spcPct val="93000"/>
                  </a:lnSpc>
                  <a:buClr>
                    <a:srgbClr val="000000"/>
                  </a:buClr>
                  <a:buSzPct val="100000"/>
                  <a:defRPr/>
                </a:pPr>
                <a:endParaRPr lang="en-US" sz="996" dirty="0">
                  <a:solidFill>
                    <a:srgbClr val="595959"/>
                  </a:solidFill>
                  <a:latin typeface="Mark Pro Book"/>
                </a:endParaRPr>
              </a:p>
            </p:txBody>
          </p:sp>
          <p:sp>
            <p:nvSpPr>
              <p:cNvPr id="64" name="Freeform 3">
                <a:extLst>
                  <a:ext uri="{FF2B5EF4-FFF2-40B4-BE49-F238E27FC236}">
                    <a16:creationId xmlns:a16="http://schemas.microsoft.com/office/drawing/2014/main" id="{D1567F1F-FD66-0642-AF6C-53DB002A4892}"/>
                  </a:ext>
                </a:extLst>
              </p:cNvPr>
              <p:cNvSpPr>
                <a:spLocks noChangeArrowheads="1"/>
              </p:cNvSpPr>
              <p:nvPr/>
            </p:nvSpPr>
            <p:spPr bwMode="auto">
              <a:xfrm>
                <a:off x="4359219" y="911616"/>
                <a:ext cx="412603" cy="605944"/>
              </a:xfrm>
              <a:custGeom>
                <a:avLst/>
                <a:gdLst>
                  <a:gd name="T0" fmla="*/ 1488 w 1686"/>
                  <a:gd name="T1" fmla="*/ 1095 h 2474"/>
                  <a:gd name="T2" fmla="*/ 1488 w 1686"/>
                  <a:gd name="T3" fmla="*/ 1095 h 2474"/>
                  <a:gd name="T4" fmla="*/ 1106 w 1686"/>
                  <a:gd name="T5" fmla="*/ 1095 h 2474"/>
                  <a:gd name="T6" fmla="*/ 1414 w 1686"/>
                  <a:gd name="T7" fmla="*/ 234 h 2474"/>
                  <a:gd name="T8" fmla="*/ 1168 w 1686"/>
                  <a:gd name="T9" fmla="*/ 111 h 2474"/>
                  <a:gd name="T10" fmla="*/ 86 w 1686"/>
                  <a:gd name="T11" fmla="*/ 1132 h 2474"/>
                  <a:gd name="T12" fmla="*/ 184 w 1686"/>
                  <a:gd name="T13" fmla="*/ 1378 h 2474"/>
                  <a:gd name="T14" fmla="*/ 578 w 1686"/>
                  <a:gd name="T15" fmla="*/ 1378 h 2474"/>
                  <a:gd name="T16" fmla="*/ 258 w 1686"/>
                  <a:gd name="T17" fmla="*/ 2239 h 2474"/>
                  <a:gd name="T18" fmla="*/ 505 w 1686"/>
                  <a:gd name="T19" fmla="*/ 2362 h 2474"/>
                  <a:gd name="T20" fmla="*/ 1586 w 1686"/>
                  <a:gd name="T21" fmla="*/ 1341 h 2474"/>
                  <a:gd name="T22" fmla="*/ 1488 w 1686"/>
                  <a:gd name="T23" fmla="*/ 1095 h 2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6" h="2474">
                    <a:moveTo>
                      <a:pt x="1488" y="1095"/>
                    </a:moveTo>
                    <a:lnTo>
                      <a:pt x="1488" y="1095"/>
                    </a:lnTo>
                    <a:cubicBezTo>
                      <a:pt x="1106" y="1095"/>
                      <a:pt x="1106" y="1095"/>
                      <a:pt x="1106" y="1095"/>
                    </a:cubicBezTo>
                    <a:cubicBezTo>
                      <a:pt x="1414" y="234"/>
                      <a:pt x="1414" y="234"/>
                      <a:pt x="1414" y="234"/>
                    </a:cubicBezTo>
                    <a:cubicBezTo>
                      <a:pt x="1451" y="86"/>
                      <a:pt x="1266" y="0"/>
                      <a:pt x="1168" y="111"/>
                    </a:cubicBezTo>
                    <a:cubicBezTo>
                      <a:pt x="86" y="1132"/>
                      <a:pt x="86" y="1132"/>
                      <a:pt x="86" y="1132"/>
                    </a:cubicBezTo>
                    <a:cubicBezTo>
                      <a:pt x="0" y="1218"/>
                      <a:pt x="62" y="1378"/>
                      <a:pt x="184" y="1378"/>
                    </a:cubicBezTo>
                    <a:cubicBezTo>
                      <a:pt x="578" y="1378"/>
                      <a:pt x="578" y="1378"/>
                      <a:pt x="578" y="1378"/>
                    </a:cubicBezTo>
                    <a:cubicBezTo>
                      <a:pt x="258" y="2239"/>
                      <a:pt x="258" y="2239"/>
                      <a:pt x="258" y="2239"/>
                    </a:cubicBezTo>
                    <a:cubicBezTo>
                      <a:pt x="234" y="2387"/>
                      <a:pt x="418" y="2473"/>
                      <a:pt x="505" y="2362"/>
                    </a:cubicBezTo>
                    <a:cubicBezTo>
                      <a:pt x="1586" y="1341"/>
                      <a:pt x="1586" y="1341"/>
                      <a:pt x="1586" y="1341"/>
                    </a:cubicBezTo>
                    <a:cubicBezTo>
                      <a:pt x="1685" y="1255"/>
                      <a:pt x="1623" y="1095"/>
                      <a:pt x="1488" y="109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95273">
                  <a:lnSpc>
                    <a:spcPct val="93000"/>
                  </a:lnSpc>
                  <a:buClr>
                    <a:srgbClr val="000000"/>
                  </a:buClr>
                  <a:buSzPct val="100000"/>
                  <a:defRPr/>
                </a:pPr>
                <a:endParaRPr lang="en-US" sz="996" dirty="0">
                  <a:solidFill>
                    <a:srgbClr val="595959"/>
                  </a:solidFill>
                  <a:latin typeface="Mark Pro Book"/>
                </a:endParaRPr>
              </a:p>
            </p:txBody>
          </p:sp>
        </p:grpSp>
        <p:sp>
          <p:nvSpPr>
            <p:cNvPr id="84" name="TextBox 83">
              <a:extLst>
                <a:ext uri="{FF2B5EF4-FFF2-40B4-BE49-F238E27FC236}">
                  <a16:creationId xmlns:a16="http://schemas.microsoft.com/office/drawing/2014/main" id="{D8AA8142-1C2D-2B41-8D82-BE3326903FDC}"/>
                </a:ext>
              </a:extLst>
            </p:cNvPr>
            <p:cNvSpPr txBox="1"/>
            <p:nvPr/>
          </p:nvSpPr>
          <p:spPr>
            <a:xfrm>
              <a:off x="6524586" y="3415007"/>
              <a:ext cx="877635" cy="390561"/>
            </a:xfrm>
            <a:prstGeom prst="rect">
              <a:avLst/>
            </a:prstGeom>
            <a:noFill/>
          </p:spPr>
          <p:txBody>
            <a:bodyPr wrap="none" rtlCol="0">
              <a:spAutoFit/>
            </a:bodyPr>
            <a:lstStyle/>
            <a:p>
              <a:pPr algn="ctr" defTabSz="495273"/>
              <a:r>
                <a:rPr lang="en-US" sz="1462" b="1" dirty="0">
                  <a:solidFill>
                    <a:prstClr val="white"/>
                  </a:solidFill>
                  <a:latin typeface="Mark Pro" panose="020B0504020201010104" pitchFamily="34" charset="77"/>
                </a:rPr>
                <a:t>Energy</a:t>
              </a:r>
            </a:p>
          </p:txBody>
        </p:sp>
      </p:grpSp>
      <p:grpSp>
        <p:nvGrpSpPr>
          <p:cNvPr id="12" name="Group 11">
            <a:extLst>
              <a:ext uri="{FF2B5EF4-FFF2-40B4-BE49-F238E27FC236}">
                <a16:creationId xmlns:a16="http://schemas.microsoft.com/office/drawing/2014/main" id="{A5451DC9-DB1E-604C-9F03-06275170795D}"/>
              </a:ext>
            </a:extLst>
          </p:cNvPr>
          <p:cNvGrpSpPr/>
          <p:nvPr/>
        </p:nvGrpSpPr>
        <p:grpSpPr>
          <a:xfrm>
            <a:off x="531546" y="2486053"/>
            <a:ext cx="814646" cy="1248887"/>
            <a:chOff x="654208" y="2268446"/>
            <a:chExt cx="1002642" cy="1537091"/>
          </a:xfrm>
        </p:grpSpPr>
        <p:sp>
          <p:nvSpPr>
            <p:cNvPr id="82" name="Freeform 10">
              <a:extLst>
                <a:ext uri="{FF2B5EF4-FFF2-40B4-BE49-F238E27FC236}">
                  <a16:creationId xmlns:a16="http://schemas.microsoft.com/office/drawing/2014/main" id="{D22002D8-8237-E744-B0C6-F61FA7156AA3}"/>
                </a:ext>
              </a:extLst>
            </p:cNvPr>
            <p:cNvSpPr>
              <a:spLocks noChangeArrowheads="1"/>
            </p:cNvSpPr>
            <p:nvPr/>
          </p:nvSpPr>
          <p:spPr bwMode="auto">
            <a:xfrm>
              <a:off x="737394" y="2268446"/>
              <a:ext cx="821889" cy="945643"/>
            </a:xfrm>
            <a:custGeom>
              <a:avLst/>
              <a:gdLst>
                <a:gd name="T0" fmla="*/ 2621 w 2695"/>
                <a:gd name="T1" fmla="*/ 381 h 3101"/>
                <a:gd name="T2" fmla="*/ 2621 w 2695"/>
                <a:gd name="T3" fmla="*/ 381 h 3101"/>
                <a:gd name="T4" fmla="*/ 1550 w 2695"/>
                <a:gd name="T5" fmla="*/ 37 h 3101"/>
                <a:gd name="T6" fmla="*/ 1366 w 2695"/>
                <a:gd name="T7" fmla="*/ 0 h 3101"/>
                <a:gd name="T8" fmla="*/ 1181 w 2695"/>
                <a:gd name="T9" fmla="*/ 37 h 3101"/>
                <a:gd name="T10" fmla="*/ 98 w 2695"/>
                <a:gd name="T11" fmla="*/ 381 h 3101"/>
                <a:gd name="T12" fmla="*/ 0 w 2695"/>
                <a:gd name="T13" fmla="*/ 504 h 3101"/>
                <a:gd name="T14" fmla="*/ 0 w 2695"/>
                <a:gd name="T15" fmla="*/ 1414 h 3101"/>
                <a:gd name="T16" fmla="*/ 1095 w 2695"/>
                <a:gd name="T17" fmla="*/ 3026 h 3101"/>
                <a:gd name="T18" fmla="*/ 1341 w 2695"/>
                <a:gd name="T19" fmla="*/ 3100 h 3101"/>
                <a:gd name="T20" fmla="*/ 1600 w 2695"/>
                <a:gd name="T21" fmla="*/ 3026 h 3101"/>
                <a:gd name="T22" fmla="*/ 2694 w 2695"/>
                <a:gd name="T23" fmla="*/ 1414 h 3101"/>
                <a:gd name="T24" fmla="*/ 2694 w 2695"/>
                <a:gd name="T25" fmla="*/ 504 h 3101"/>
                <a:gd name="T26" fmla="*/ 2621 w 2695"/>
                <a:gd name="T27" fmla="*/ 381 h 3101"/>
                <a:gd name="T28" fmla="*/ 628 w 2695"/>
                <a:gd name="T29" fmla="*/ 2239 h 3101"/>
                <a:gd name="T30" fmla="*/ 628 w 2695"/>
                <a:gd name="T31" fmla="*/ 2239 h 3101"/>
                <a:gd name="T32" fmla="*/ 307 w 2695"/>
                <a:gd name="T33" fmla="*/ 1414 h 3101"/>
                <a:gd name="T34" fmla="*/ 307 w 2695"/>
                <a:gd name="T35" fmla="*/ 639 h 3101"/>
                <a:gd name="T36" fmla="*/ 1181 w 2695"/>
                <a:gd name="T37" fmla="*/ 344 h 3101"/>
                <a:gd name="T38" fmla="*/ 1181 w 2695"/>
                <a:gd name="T39" fmla="*/ 2731 h 3101"/>
                <a:gd name="T40" fmla="*/ 628 w 2695"/>
                <a:gd name="T41" fmla="*/ 2239 h 3101"/>
                <a:gd name="T42" fmla="*/ 2387 w 2695"/>
                <a:gd name="T43" fmla="*/ 1414 h 3101"/>
                <a:gd name="T44" fmla="*/ 2387 w 2695"/>
                <a:gd name="T45" fmla="*/ 1414 h 3101"/>
                <a:gd name="T46" fmla="*/ 2067 w 2695"/>
                <a:gd name="T47" fmla="*/ 2239 h 3101"/>
                <a:gd name="T48" fmla="*/ 1513 w 2695"/>
                <a:gd name="T49" fmla="*/ 2731 h 3101"/>
                <a:gd name="T50" fmla="*/ 1513 w 2695"/>
                <a:gd name="T51" fmla="*/ 332 h 3101"/>
                <a:gd name="T52" fmla="*/ 2387 w 2695"/>
                <a:gd name="T53" fmla="*/ 627 h 3101"/>
                <a:gd name="T54" fmla="*/ 2387 w 2695"/>
                <a:gd name="T55" fmla="*/ 1414 h 3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95" h="3101">
                  <a:moveTo>
                    <a:pt x="2621" y="381"/>
                  </a:moveTo>
                  <a:lnTo>
                    <a:pt x="2621" y="381"/>
                  </a:lnTo>
                  <a:cubicBezTo>
                    <a:pt x="2621" y="381"/>
                    <a:pt x="2129" y="246"/>
                    <a:pt x="1550" y="37"/>
                  </a:cubicBezTo>
                  <a:cubicBezTo>
                    <a:pt x="1489" y="12"/>
                    <a:pt x="1427" y="0"/>
                    <a:pt x="1366" y="0"/>
                  </a:cubicBezTo>
                  <a:cubicBezTo>
                    <a:pt x="1304" y="0"/>
                    <a:pt x="1243" y="12"/>
                    <a:pt x="1181" y="37"/>
                  </a:cubicBezTo>
                  <a:cubicBezTo>
                    <a:pt x="591" y="246"/>
                    <a:pt x="98" y="381"/>
                    <a:pt x="98" y="381"/>
                  </a:cubicBezTo>
                  <a:cubicBezTo>
                    <a:pt x="37" y="393"/>
                    <a:pt x="0" y="442"/>
                    <a:pt x="0" y="504"/>
                  </a:cubicBezTo>
                  <a:cubicBezTo>
                    <a:pt x="0" y="1414"/>
                    <a:pt x="0" y="1414"/>
                    <a:pt x="0" y="1414"/>
                  </a:cubicBezTo>
                  <a:cubicBezTo>
                    <a:pt x="0" y="2214"/>
                    <a:pt x="702" y="2780"/>
                    <a:pt x="1095" y="3026"/>
                  </a:cubicBezTo>
                  <a:cubicBezTo>
                    <a:pt x="1169" y="3075"/>
                    <a:pt x="1255" y="3100"/>
                    <a:pt x="1341" y="3100"/>
                  </a:cubicBezTo>
                  <a:cubicBezTo>
                    <a:pt x="1440" y="3100"/>
                    <a:pt x="1525" y="3075"/>
                    <a:pt x="1600" y="3026"/>
                  </a:cubicBezTo>
                  <a:cubicBezTo>
                    <a:pt x="1993" y="2780"/>
                    <a:pt x="2694" y="2214"/>
                    <a:pt x="2694" y="1414"/>
                  </a:cubicBezTo>
                  <a:cubicBezTo>
                    <a:pt x="2694" y="504"/>
                    <a:pt x="2694" y="504"/>
                    <a:pt x="2694" y="504"/>
                  </a:cubicBezTo>
                  <a:cubicBezTo>
                    <a:pt x="2694" y="442"/>
                    <a:pt x="2670" y="393"/>
                    <a:pt x="2621" y="381"/>
                  </a:cubicBezTo>
                  <a:close/>
                  <a:moveTo>
                    <a:pt x="628" y="2239"/>
                  </a:moveTo>
                  <a:lnTo>
                    <a:pt x="628" y="2239"/>
                  </a:lnTo>
                  <a:cubicBezTo>
                    <a:pt x="419" y="1968"/>
                    <a:pt x="307" y="1697"/>
                    <a:pt x="307" y="1414"/>
                  </a:cubicBezTo>
                  <a:cubicBezTo>
                    <a:pt x="307" y="639"/>
                    <a:pt x="307" y="639"/>
                    <a:pt x="307" y="639"/>
                  </a:cubicBezTo>
                  <a:cubicBezTo>
                    <a:pt x="480" y="590"/>
                    <a:pt x="800" y="492"/>
                    <a:pt x="1181" y="344"/>
                  </a:cubicBezTo>
                  <a:cubicBezTo>
                    <a:pt x="1181" y="2731"/>
                    <a:pt x="1181" y="2731"/>
                    <a:pt x="1181" y="2731"/>
                  </a:cubicBezTo>
                  <a:cubicBezTo>
                    <a:pt x="1021" y="2620"/>
                    <a:pt x="812" y="2448"/>
                    <a:pt x="628" y="2239"/>
                  </a:cubicBezTo>
                  <a:close/>
                  <a:moveTo>
                    <a:pt x="2387" y="1414"/>
                  </a:moveTo>
                  <a:lnTo>
                    <a:pt x="2387" y="1414"/>
                  </a:lnTo>
                  <a:cubicBezTo>
                    <a:pt x="2387" y="1697"/>
                    <a:pt x="2276" y="1968"/>
                    <a:pt x="2067" y="2239"/>
                  </a:cubicBezTo>
                  <a:cubicBezTo>
                    <a:pt x="1883" y="2448"/>
                    <a:pt x="1673" y="2620"/>
                    <a:pt x="1513" y="2731"/>
                  </a:cubicBezTo>
                  <a:cubicBezTo>
                    <a:pt x="1513" y="332"/>
                    <a:pt x="1513" y="332"/>
                    <a:pt x="1513" y="332"/>
                  </a:cubicBezTo>
                  <a:cubicBezTo>
                    <a:pt x="1883" y="479"/>
                    <a:pt x="2214" y="578"/>
                    <a:pt x="2387" y="627"/>
                  </a:cubicBezTo>
                  <a:lnTo>
                    <a:pt x="2387" y="1414"/>
                  </a:lnTo>
                  <a:close/>
                </a:path>
              </a:pathLst>
            </a:custGeom>
            <a:solidFill>
              <a:schemeClr val="bg1"/>
            </a:solidFill>
            <a:ln>
              <a:noFill/>
            </a:ln>
            <a:effectLst/>
          </p:spPr>
          <p:txBody>
            <a:bodyPr wrap="none" anchor="ctr"/>
            <a:lstStyle/>
            <a:p>
              <a:pPr defTabSz="495273">
                <a:lnSpc>
                  <a:spcPct val="93000"/>
                </a:lnSpc>
                <a:buClr>
                  <a:srgbClr val="000000"/>
                </a:buClr>
                <a:buSzPct val="100000"/>
                <a:defRPr/>
              </a:pPr>
              <a:endParaRPr lang="en-US" sz="996" dirty="0">
                <a:solidFill>
                  <a:srgbClr val="595959"/>
                </a:solidFill>
                <a:latin typeface="Mark Pro Book"/>
              </a:endParaRPr>
            </a:p>
          </p:txBody>
        </p:sp>
        <p:sp>
          <p:nvSpPr>
            <p:cNvPr id="89" name="TextBox 88">
              <a:extLst>
                <a:ext uri="{FF2B5EF4-FFF2-40B4-BE49-F238E27FC236}">
                  <a16:creationId xmlns:a16="http://schemas.microsoft.com/office/drawing/2014/main" id="{0A264C06-3C81-C049-9CCC-EC8EC1659F92}"/>
                </a:ext>
              </a:extLst>
            </p:cNvPr>
            <p:cNvSpPr txBox="1"/>
            <p:nvPr/>
          </p:nvSpPr>
          <p:spPr>
            <a:xfrm>
              <a:off x="654208" y="3414976"/>
              <a:ext cx="1002642" cy="390561"/>
            </a:xfrm>
            <a:prstGeom prst="rect">
              <a:avLst/>
            </a:prstGeom>
            <a:noFill/>
          </p:spPr>
          <p:txBody>
            <a:bodyPr wrap="none" rtlCol="0">
              <a:spAutoFit/>
            </a:bodyPr>
            <a:lstStyle/>
            <a:p>
              <a:pPr algn="ctr" defTabSz="495273"/>
              <a:r>
                <a:rPr lang="en-US" sz="1462" b="1" dirty="0">
                  <a:solidFill>
                    <a:prstClr val="white"/>
                  </a:solidFill>
                  <a:latin typeface="Mark Pro" panose="020B0504020201010104" pitchFamily="34" charset="77"/>
                </a:rPr>
                <a:t>Security</a:t>
              </a:r>
            </a:p>
          </p:txBody>
        </p:sp>
      </p:grpSp>
      <p:grpSp>
        <p:nvGrpSpPr>
          <p:cNvPr id="22" name="Group 21">
            <a:extLst>
              <a:ext uri="{FF2B5EF4-FFF2-40B4-BE49-F238E27FC236}">
                <a16:creationId xmlns:a16="http://schemas.microsoft.com/office/drawing/2014/main" id="{07C7B157-40FB-8D43-8AA9-6646DE6FE68B}"/>
              </a:ext>
            </a:extLst>
          </p:cNvPr>
          <p:cNvGrpSpPr/>
          <p:nvPr/>
        </p:nvGrpSpPr>
        <p:grpSpPr>
          <a:xfrm>
            <a:off x="8419912" y="2505726"/>
            <a:ext cx="881715" cy="1235406"/>
            <a:chOff x="10362972" y="2292658"/>
            <a:chExt cx="1085188" cy="1520499"/>
          </a:xfrm>
        </p:grpSpPr>
        <p:grpSp>
          <p:nvGrpSpPr>
            <p:cNvPr id="76" name="Group 75">
              <a:extLst>
                <a:ext uri="{FF2B5EF4-FFF2-40B4-BE49-F238E27FC236}">
                  <a16:creationId xmlns:a16="http://schemas.microsoft.com/office/drawing/2014/main" id="{57DB883F-EA77-8546-AF9A-51635BEAD539}"/>
                </a:ext>
              </a:extLst>
            </p:cNvPr>
            <p:cNvGrpSpPr/>
            <p:nvPr/>
          </p:nvGrpSpPr>
          <p:grpSpPr>
            <a:xfrm>
              <a:off x="10400460" y="2292658"/>
              <a:ext cx="1010213" cy="897219"/>
              <a:chOff x="7191275" y="881373"/>
              <a:chExt cx="811166" cy="720436"/>
            </a:xfrm>
            <a:solidFill>
              <a:schemeClr val="bg1"/>
            </a:solidFill>
          </p:grpSpPr>
          <p:sp>
            <p:nvSpPr>
              <p:cNvPr id="77" name="Freeform 8">
                <a:extLst>
                  <a:ext uri="{FF2B5EF4-FFF2-40B4-BE49-F238E27FC236}">
                    <a16:creationId xmlns:a16="http://schemas.microsoft.com/office/drawing/2014/main" id="{FBB6D01F-959E-0F47-97DE-23DB5DAF11BD}"/>
                  </a:ext>
                </a:extLst>
              </p:cNvPr>
              <p:cNvSpPr>
                <a:spLocks noChangeArrowheads="1"/>
              </p:cNvSpPr>
              <p:nvPr/>
            </p:nvSpPr>
            <p:spPr bwMode="auto">
              <a:xfrm>
                <a:off x="7191275" y="881373"/>
                <a:ext cx="811166" cy="720436"/>
              </a:xfrm>
              <a:custGeom>
                <a:avLst/>
                <a:gdLst>
                  <a:gd name="T0" fmla="*/ 3051 w 3310"/>
                  <a:gd name="T1" fmla="*/ 345 h 2942"/>
                  <a:gd name="T2" fmla="*/ 3051 w 3310"/>
                  <a:gd name="T3" fmla="*/ 345 h 2942"/>
                  <a:gd name="T4" fmla="*/ 2387 w 3310"/>
                  <a:gd name="T5" fmla="*/ 0 h 2942"/>
                  <a:gd name="T6" fmla="*/ 2325 w 3310"/>
                  <a:gd name="T7" fmla="*/ 0 h 2942"/>
                  <a:gd name="T8" fmla="*/ 1661 w 3310"/>
                  <a:gd name="T9" fmla="*/ 259 h 2942"/>
                  <a:gd name="T10" fmla="*/ 984 w 3310"/>
                  <a:gd name="T11" fmla="*/ 0 h 2942"/>
                  <a:gd name="T12" fmla="*/ 923 w 3310"/>
                  <a:gd name="T13" fmla="*/ 0 h 2942"/>
                  <a:gd name="T14" fmla="*/ 258 w 3310"/>
                  <a:gd name="T15" fmla="*/ 345 h 2942"/>
                  <a:gd name="T16" fmla="*/ 25 w 3310"/>
                  <a:gd name="T17" fmla="*/ 1107 h 2942"/>
                  <a:gd name="T18" fmla="*/ 1427 w 3310"/>
                  <a:gd name="T19" fmla="*/ 2879 h 2942"/>
                  <a:gd name="T20" fmla="*/ 1661 w 3310"/>
                  <a:gd name="T21" fmla="*/ 2941 h 2942"/>
                  <a:gd name="T22" fmla="*/ 1882 w 3310"/>
                  <a:gd name="T23" fmla="*/ 2879 h 2942"/>
                  <a:gd name="T24" fmla="*/ 3285 w 3310"/>
                  <a:gd name="T25" fmla="*/ 1107 h 2942"/>
                  <a:gd name="T26" fmla="*/ 3051 w 3310"/>
                  <a:gd name="T27" fmla="*/ 345 h 2942"/>
                  <a:gd name="T28" fmla="*/ 2989 w 3310"/>
                  <a:gd name="T29" fmla="*/ 1071 h 2942"/>
                  <a:gd name="T30" fmla="*/ 2989 w 3310"/>
                  <a:gd name="T31" fmla="*/ 1071 h 2942"/>
                  <a:gd name="T32" fmla="*/ 1735 w 3310"/>
                  <a:gd name="T33" fmla="*/ 2621 h 2942"/>
                  <a:gd name="T34" fmla="*/ 1661 w 3310"/>
                  <a:gd name="T35" fmla="*/ 2645 h 2942"/>
                  <a:gd name="T36" fmla="*/ 1575 w 3310"/>
                  <a:gd name="T37" fmla="*/ 2621 h 2942"/>
                  <a:gd name="T38" fmla="*/ 320 w 3310"/>
                  <a:gd name="T39" fmla="*/ 1071 h 2942"/>
                  <a:gd name="T40" fmla="*/ 935 w 3310"/>
                  <a:gd name="T41" fmla="*/ 296 h 2942"/>
                  <a:gd name="T42" fmla="*/ 984 w 3310"/>
                  <a:gd name="T43" fmla="*/ 296 h 2942"/>
                  <a:gd name="T44" fmla="*/ 1476 w 3310"/>
                  <a:gd name="T45" fmla="*/ 505 h 2942"/>
                  <a:gd name="T46" fmla="*/ 1661 w 3310"/>
                  <a:gd name="T47" fmla="*/ 579 h 2942"/>
                  <a:gd name="T48" fmla="*/ 1833 w 3310"/>
                  <a:gd name="T49" fmla="*/ 505 h 2942"/>
                  <a:gd name="T50" fmla="*/ 2325 w 3310"/>
                  <a:gd name="T51" fmla="*/ 296 h 2942"/>
                  <a:gd name="T52" fmla="*/ 2374 w 3310"/>
                  <a:gd name="T53" fmla="*/ 296 h 2942"/>
                  <a:gd name="T54" fmla="*/ 2989 w 3310"/>
                  <a:gd name="T55" fmla="*/ 1071 h 2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10" h="2942">
                    <a:moveTo>
                      <a:pt x="3051" y="345"/>
                    </a:moveTo>
                    <a:lnTo>
                      <a:pt x="3051" y="345"/>
                    </a:lnTo>
                    <a:cubicBezTo>
                      <a:pt x="2879" y="136"/>
                      <a:pt x="2645" y="13"/>
                      <a:pt x="2387" y="0"/>
                    </a:cubicBezTo>
                    <a:cubicBezTo>
                      <a:pt x="2362" y="0"/>
                      <a:pt x="2350" y="0"/>
                      <a:pt x="2325" y="0"/>
                    </a:cubicBezTo>
                    <a:cubicBezTo>
                      <a:pt x="2079" y="0"/>
                      <a:pt x="1833" y="99"/>
                      <a:pt x="1661" y="259"/>
                    </a:cubicBezTo>
                    <a:cubicBezTo>
                      <a:pt x="1476" y="99"/>
                      <a:pt x="1230" y="0"/>
                      <a:pt x="984" y="0"/>
                    </a:cubicBezTo>
                    <a:cubicBezTo>
                      <a:pt x="960" y="0"/>
                      <a:pt x="947" y="0"/>
                      <a:pt x="923" y="0"/>
                    </a:cubicBezTo>
                    <a:cubicBezTo>
                      <a:pt x="664" y="13"/>
                      <a:pt x="431" y="136"/>
                      <a:pt x="258" y="345"/>
                    </a:cubicBezTo>
                    <a:cubicBezTo>
                      <a:pt x="86" y="554"/>
                      <a:pt x="0" y="837"/>
                      <a:pt x="25" y="1107"/>
                    </a:cubicBezTo>
                    <a:cubicBezTo>
                      <a:pt x="111" y="1858"/>
                      <a:pt x="836" y="2534"/>
                      <a:pt x="1427" y="2879"/>
                    </a:cubicBezTo>
                    <a:cubicBezTo>
                      <a:pt x="1501" y="2928"/>
                      <a:pt x="1575" y="2941"/>
                      <a:pt x="1661" y="2941"/>
                    </a:cubicBezTo>
                    <a:cubicBezTo>
                      <a:pt x="1735" y="2941"/>
                      <a:pt x="1808" y="2928"/>
                      <a:pt x="1882" y="2879"/>
                    </a:cubicBezTo>
                    <a:cubicBezTo>
                      <a:pt x="2473" y="2534"/>
                      <a:pt x="3198" y="1858"/>
                      <a:pt x="3285" y="1107"/>
                    </a:cubicBezTo>
                    <a:cubicBezTo>
                      <a:pt x="3309" y="837"/>
                      <a:pt x="3223" y="554"/>
                      <a:pt x="3051" y="345"/>
                    </a:cubicBezTo>
                    <a:close/>
                    <a:moveTo>
                      <a:pt x="2989" y="1071"/>
                    </a:moveTo>
                    <a:lnTo>
                      <a:pt x="2989" y="1071"/>
                    </a:lnTo>
                    <a:cubicBezTo>
                      <a:pt x="2916" y="1673"/>
                      <a:pt x="2325" y="2276"/>
                      <a:pt x="1735" y="2621"/>
                    </a:cubicBezTo>
                    <a:cubicBezTo>
                      <a:pt x="1710" y="2645"/>
                      <a:pt x="1686" y="2645"/>
                      <a:pt x="1661" y="2645"/>
                    </a:cubicBezTo>
                    <a:cubicBezTo>
                      <a:pt x="1624" y="2645"/>
                      <a:pt x="1599" y="2645"/>
                      <a:pt x="1575" y="2621"/>
                    </a:cubicBezTo>
                    <a:cubicBezTo>
                      <a:pt x="984" y="2276"/>
                      <a:pt x="394" y="1673"/>
                      <a:pt x="320" y="1071"/>
                    </a:cubicBezTo>
                    <a:cubicBezTo>
                      <a:pt x="283" y="689"/>
                      <a:pt x="554" y="320"/>
                      <a:pt x="935" y="296"/>
                    </a:cubicBezTo>
                    <a:cubicBezTo>
                      <a:pt x="960" y="296"/>
                      <a:pt x="972" y="296"/>
                      <a:pt x="984" y="296"/>
                    </a:cubicBezTo>
                    <a:cubicBezTo>
                      <a:pt x="1181" y="296"/>
                      <a:pt x="1353" y="369"/>
                      <a:pt x="1476" y="505"/>
                    </a:cubicBezTo>
                    <a:cubicBezTo>
                      <a:pt x="1525" y="554"/>
                      <a:pt x="1587" y="579"/>
                      <a:pt x="1661" y="579"/>
                    </a:cubicBezTo>
                    <a:cubicBezTo>
                      <a:pt x="1722" y="579"/>
                      <a:pt x="1784" y="554"/>
                      <a:pt x="1833" y="505"/>
                    </a:cubicBezTo>
                    <a:cubicBezTo>
                      <a:pt x="1956" y="369"/>
                      <a:pt x="2128" y="296"/>
                      <a:pt x="2325" y="296"/>
                    </a:cubicBezTo>
                    <a:cubicBezTo>
                      <a:pt x="2337" y="296"/>
                      <a:pt x="2350" y="296"/>
                      <a:pt x="2374" y="296"/>
                    </a:cubicBezTo>
                    <a:cubicBezTo>
                      <a:pt x="2756" y="320"/>
                      <a:pt x="3026" y="689"/>
                      <a:pt x="2989" y="107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95273">
                  <a:lnSpc>
                    <a:spcPct val="93000"/>
                  </a:lnSpc>
                  <a:buClr>
                    <a:srgbClr val="000000"/>
                  </a:buClr>
                  <a:buSzPct val="100000"/>
                  <a:defRPr/>
                </a:pPr>
                <a:endParaRPr lang="en-US" sz="996" dirty="0">
                  <a:solidFill>
                    <a:srgbClr val="595959"/>
                  </a:solidFill>
                  <a:latin typeface="Mark Pro Book"/>
                </a:endParaRPr>
              </a:p>
            </p:txBody>
          </p:sp>
          <p:sp>
            <p:nvSpPr>
              <p:cNvPr id="78" name="Freeform 9">
                <a:extLst>
                  <a:ext uri="{FF2B5EF4-FFF2-40B4-BE49-F238E27FC236}">
                    <a16:creationId xmlns:a16="http://schemas.microsoft.com/office/drawing/2014/main" id="{57FFFD7A-EDB6-9444-8E44-E198E612F323}"/>
                  </a:ext>
                </a:extLst>
              </p:cNvPr>
              <p:cNvSpPr>
                <a:spLocks noChangeArrowheads="1"/>
              </p:cNvSpPr>
              <p:nvPr/>
            </p:nvSpPr>
            <p:spPr bwMode="auto">
              <a:xfrm>
                <a:off x="7445103" y="1086595"/>
                <a:ext cx="313233" cy="313233"/>
              </a:xfrm>
              <a:custGeom>
                <a:avLst/>
                <a:gdLst>
                  <a:gd name="T0" fmla="*/ 1120 w 1281"/>
                  <a:gd name="T1" fmla="*/ 480 h 1280"/>
                  <a:gd name="T2" fmla="*/ 1120 w 1281"/>
                  <a:gd name="T3" fmla="*/ 480 h 1280"/>
                  <a:gd name="T4" fmla="*/ 800 w 1281"/>
                  <a:gd name="T5" fmla="*/ 480 h 1280"/>
                  <a:gd name="T6" fmla="*/ 800 w 1281"/>
                  <a:gd name="T7" fmla="*/ 160 h 1280"/>
                  <a:gd name="T8" fmla="*/ 640 w 1281"/>
                  <a:gd name="T9" fmla="*/ 0 h 1280"/>
                  <a:gd name="T10" fmla="*/ 480 w 1281"/>
                  <a:gd name="T11" fmla="*/ 160 h 1280"/>
                  <a:gd name="T12" fmla="*/ 480 w 1281"/>
                  <a:gd name="T13" fmla="*/ 480 h 1280"/>
                  <a:gd name="T14" fmla="*/ 160 w 1281"/>
                  <a:gd name="T15" fmla="*/ 480 h 1280"/>
                  <a:gd name="T16" fmla="*/ 0 w 1281"/>
                  <a:gd name="T17" fmla="*/ 640 h 1280"/>
                  <a:gd name="T18" fmla="*/ 160 w 1281"/>
                  <a:gd name="T19" fmla="*/ 799 h 1280"/>
                  <a:gd name="T20" fmla="*/ 480 w 1281"/>
                  <a:gd name="T21" fmla="*/ 799 h 1280"/>
                  <a:gd name="T22" fmla="*/ 480 w 1281"/>
                  <a:gd name="T23" fmla="*/ 1119 h 1280"/>
                  <a:gd name="T24" fmla="*/ 640 w 1281"/>
                  <a:gd name="T25" fmla="*/ 1279 h 1280"/>
                  <a:gd name="T26" fmla="*/ 800 w 1281"/>
                  <a:gd name="T27" fmla="*/ 1119 h 1280"/>
                  <a:gd name="T28" fmla="*/ 800 w 1281"/>
                  <a:gd name="T29" fmla="*/ 799 h 1280"/>
                  <a:gd name="T30" fmla="*/ 1120 w 1281"/>
                  <a:gd name="T31" fmla="*/ 799 h 1280"/>
                  <a:gd name="T32" fmla="*/ 1280 w 1281"/>
                  <a:gd name="T33" fmla="*/ 640 h 1280"/>
                  <a:gd name="T34" fmla="*/ 1120 w 1281"/>
                  <a:gd name="T35" fmla="*/ 480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1" h="1280">
                    <a:moveTo>
                      <a:pt x="1120" y="480"/>
                    </a:moveTo>
                    <a:lnTo>
                      <a:pt x="1120" y="480"/>
                    </a:lnTo>
                    <a:cubicBezTo>
                      <a:pt x="800" y="480"/>
                      <a:pt x="800" y="480"/>
                      <a:pt x="800" y="480"/>
                    </a:cubicBezTo>
                    <a:cubicBezTo>
                      <a:pt x="800" y="160"/>
                      <a:pt x="800" y="160"/>
                      <a:pt x="800" y="160"/>
                    </a:cubicBezTo>
                    <a:cubicBezTo>
                      <a:pt x="800" y="74"/>
                      <a:pt x="726" y="0"/>
                      <a:pt x="640" y="0"/>
                    </a:cubicBezTo>
                    <a:cubicBezTo>
                      <a:pt x="542" y="0"/>
                      <a:pt x="480" y="74"/>
                      <a:pt x="480" y="160"/>
                    </a:cubicBezTo>
                    <a:cubicBezTo>
                      <a:pt x="480" y="480"/>
                      <a:pt x="480" y="480"/>
                      <a:pt x="480" y="480"/>
                    </a:cubicBezTo>
                    <a:cubicBezTo>
                      <a:pt x="160" y="480"/>
                      <a:pt x="160" y="480"/>
                      <a:pt x="160" y="480"/>
                    </a:cubicBezTo>
                    <a:cubicBezTo>
                      <a:pt x="62" y="480"/>
                      <a:pt x="0" y="553"/>
                      <a:pt x="0" y="640"/>
                    </a:cubicBezTo>
                    <a:cubicBezTo>
                      <a:pt x="0" y="726"/>
                      <a:pt x="62" y="799"/>
                      <a:pt x="160" y="799"/>
                    </a:cubicBezTo>
                    <a:cubicBezTo>
                      <a:pt x="480" y="799"/>
                      <a:pt x="480" y="799"/>
                      <a:pt x="480" y="799"/>
                    </a:cubicBezTo>
                    <a:cubicBezTo>
                      <a:pt x="480" y="1119"/>
                      <a:pt x="480" y="1119"/>
                      <a:pt x="480" y="1119"/>
                    </a:cubicBezTo>
                    <a:cubicBezTo>
                      <a:pt x="480" y="1205"/>
                      <a:pt x="542" y="1279"/>
                      <a:pt x="640" y="1279"/>
                    </a:cubicBezTo>
                    <a:cubicBezTo>
                      <a:pt x="726" y="1279"/>
                      <a:pt x="800" y="1205"/>
                      <a:pt x="800" y="1119"/>
                    </a:cubicBezTo>
                    <a:cubicBezTo>
                      <a:pt x="800" y="799"/>
                      <a:pt x="800" y="799"/>
                      <a:pt x="800" y="799"/>
                    </a:cubicBezTo>
                    <a:cubicBezTo>
                      <a:pt x="1120" y="799"/>
                      <a:pt x="1120" y="799"/>
                      <a:pt x="1120" y="799"/>
                    </a:cubicBezTo>
                    <a:cubicBezTo>
                      <a:pt x="1206" y="799"/>
                      <a:pt x="1280" y="726"/>
                      <a:pt x="1280" y="640"/>
                    </a:cubicBezTo>
                    <a:cubicBezTo>
                      <a:pt x="1280" y="553"/>
                      <a:pt x="1206" y="480"/>
                      <a:pt x="1120" y="48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95273">
                  <a:lnSpc>
                    <a:spcPct val="93000"/>
                  </a:lnSpc>
                  <a:buClr>
                    <a:srgbClr val="000000"/>
                  </a:buClr>
                  <a:buSzPct val="100000"/>
                  <a:defRPr/>
                </a:pPr>
                <a:endParaRPr lang="en-US" sz="996" dirty="0">
                  <a:solidFill>
                    <a:srgbClr val="595959"/>
                  </a:solidFill>
                  <a:latin typeface="Mark Pro Book"/>
                </a:endParaRPr>
              </a:p>
            </p:txBody>
          </p:sp>
        </p:grpSp>
        <p:sp>
          <p:nvSpPr>
            <p:cNvPr id="92" name="TextBox 91">
              <a:extLst>
                <a:ext uri="{FF2B5EF4-FFF2-40B4-BE49-F238E27FC236}">
                  <a16:creationId xmlns:a16="http://schemas.microsoft.com/office/drawing/2014/main" id="{2D684A89-56E0-D14D-9B55-162B79E17378}"/>
                </a:ext>
              </a:extLst>
            </p:cNvPr>
            <p:cNvSpPr txBox="1"/>
            <p:nvPr/>
          </p:nvSpPr>
          <p:spPr>
            <a:xfrm>
              <a:off x="10362972" y="3422596"/>
              <a:ext cx="1085188" cy="390561"/>
            </a:xfrm>
            <a:prstGeom prst="rect">
              <a:avLst/>
            </a:prstGeom>
            <a:noFill/>
          </p:spPr>
          <p:txBody>
            <a:bodyPr wrap="none" rtlCol="0">
              <a:spAutoFit/>
            </a:bodyPr>
            <a:lstStyle/>
            <a:p>
              <a:pPr algn="ctr" defTabSz="495273"/>
              <a:r>
                <a:rPr lang="en-US" sz="1462" b="1" dirty="0">
                  <a:solidFill>
                    <a:prstClr val="white"/>
                  </a:solidFill>
                  <a:latin typeface="Mark Pro" panose="020B0504020201010104" pitchFamily="34" charset="77"/>
                </a:rPr>
                <a:t>Wellness</a:t>
              </a:r>
            </a:p>
          </p:txBody>
        </p:sp>
      </p:grpSp>
      <p:pic>
        <p:nvPicPr>
          <p:cNvPr id="7" name="Picture 6">
            <a:extLst>
              <a:ext uri="{FF2B5EF4-FFF2-40B4-BE49-F238E27FC236}">
                <a16:creationId xmlns:a16="http://schemas.microsoft.com/office/drawing/2014/main" id="{F212EFFB-88CC-AF49-B92D-44DADE547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19" y="4071190"/>
            <a:ext cx="1270174" cy="2563232"/>
          </a:xfrm>
          <a:prstGeom prst="rect">
            <a:avLst/>
          </a:prstGeom>
        </p:spPr>
      </p:pic>
      <p:pic>
        <p:nvPicPr>
          <p:cNvPr id="93" name="Picture 92">
            <a:extLst>
              <a:ext uri="{FF2B5EF4-FFF2-40B4-BE49-F238E27FC236}">
                <a16:creationId xmlns:a16="http://schemas.microsoft.com/office/drawing/2014/main" id="{D776F6C9-D5B5-E84E-9C96-7EEF8E4E8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4678" y="4071190"/>
            <a:ext cx="1270173" cy="2563232"/>
          </a:xfrm>
          <a:prstGeom prst="rect">
            <a:avLst/>
          </a:prstGeom>
        </p:spPr>
      </p:pic>
      <p:pic>
        <p:nvPicPr>
          <p:cNvPr id="95" name="Picture 94">
            <a:extLst>
              <a:ext uri="{FF2B5EF4-FFF2-40B4-BE49-F238E27FC236}">
                <a16:creationId xmlns:a16="http://schemas.microsoft.com/office/drawing/2014/main" id="{C15A4062-94BA-794A-8FEB-4DB615AAA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9515" y="4044021"/>
            <a:ext cx="1270172" cy="2563231"/>
          </a:xfrm>
          <a:prstGeom prst="rect">
            <a:avLst/>
          </a:prstGeom>
        </p:spPr>
      </p:pic>
      <p:grpSp>
        <p:nvGrpSpPr>
          <p:cNvPr id="20" name="Group 19">
            <a:extLst>
              <a:ext uri="{FF2B5EF4-FFF2-40B4-BE49-F238E27FC236}">
                <a16:creationId xmlns:a16="http://schemas.microsoft.com/office/drawing/2014/main" id="{473FE356-4547-5F42-8232-8BD44B6D4063}"/>
              </a:ext>
            </a:extLst>
          </p:cNvPr>
          <p:cNvGrpSpPr/>
          <p:nvPr/>
        </p:nvGrpSpPr>
        <p:grpSpPr>
          <a:xfrm>
            <a:off x="1998783" y="2495340"/>
            <a:ext cx="1122037" cy="1248462"/>
            <a:chOff x="8273401" y="2279879"/>
            <a:chExt cx="1380967" cy="1536567"/>
          </a:xfrm>
        </p:grpSpPr>
        <p:sp>
          <p:nvSpPr>
            <p:cNvPr id="65" name="Freeform 4">
              <a:extLst>
                <a:ext uri="{FF2B5EF4-FFF2-40B4-BE49-F238E27FC236}">
                  <a16:creationId xmlns:a16="http://schemas.microsoft.com/office/drawing/2014/main" id="{DB245D63-8DE3-1943-9FBF-16174A4B9063}"/>
                </a:ext>
              </a:extLst>
            </p:cNvPr>
            <p:cNvSpPr>
              <a:spLocks noChangeArrowheads="1"/>
            </p:cNvSpPr>
            <p:nvPr/>
          </p:nvSpPr>
          <p:spPr bwMode="auto">
            <a:xfrm>
              <a:off x="8471369" y="2279879"/>
              <a:ext cx="926812" cy="922777"/>
            </a:xfrm>
            <a:custGeom>
              <a:avLst/>
              <a:gdLst>
                <a:gd name="T0" fmla="*/ 2952 w 3039"/>
                <a:gd name="T1" fmla="*/ 2448 h 3027"/>
                <a:gd name="T2" fmla="*/ 2952 w 3039"/>
                <a:gd name="T3" fmla="*/ 2448 h 3027"/>
                <a:gd name="T4" fmla="*/ 2460 w 3039"/>
                <a:gd name="T5" fmla="*/ 2153 h 3027"/>
                <a:gd name="T6" fmla="*/ 2251 w 3039"/>
                <a:gd name="T7" fmla="*/ 2276 h 3027"/>
                <a:gd name="T8" fmla="*/ 2251 w 3039"/>
                <a:gd name="T9" fmla="*/ 2375 h 3027"/>
                <a:gd name="T10" fmla="*/ 1353 w 3039"/>
                <a:gd name="T11" fmla="*/ 2375 h 3027"/>
                <a:gd name="T12" fmla="*/ 1168 w 3039"/>
                <a:gd name="T13" fmla="*/ 2190 h 3027"/>
                <a:gd name="T14" fmla="*/ 1168 w 3039"/>
                <a:gd name="T15" fmla="*/ 1845 h 3027"/>
                <a:gd name="T16" fmla="*/ 1353 w 3039"/>
                <a:gd name="T17" fmla="*/ 1661 h 3027"/>
                <a:gd name="T18" fmla="*/ 1476 w 3039"/>
                <a:gd name="T19" fmla="*/ 1661 h 3027"/>
                <a:gd name="T20" fmla="*/ 1476 w 3039"/>
                <a:gd name="T21" fmla="*/ 1796 h 3027"/>
                <a:gd name="T22" fmla="*/ 1685 w 3039"/>
                <a:gd name="T23" fmla="*/ 1919 h 3027"/>
                <a:gd name="T24" fmla="*/ 2165 w 3039"/>
                <a:gd name="T25" fmla="*/ 1624 h 3027"/>
                <a:gd name="T26" fmla="*/ 2165 w 3039"/>
                <a:gd name="T27" fmla="*/ 1390 h 3027"/>
                <a:gd name="T28" fmla="*/ 1685 w 3039"/>
                <a:gd name="T29" fmla="*/ 1095 h 3027"/>
                <a:gd name="T30" fmla="*/ 1476 w 3039"/>
                <a:gd name="T31" fmla="*/ 1218 h 3027"/>
                <a:gd name="T32" fmla="*/ 1476 w 3039"/>
                <a:gd name="T33" fmla="*/ 1329 h 3027"/>
                <a:gd name="T34" fmla="*/ 504 w 3039"/>
                <a:gd name="T35" fmla="*/ 1329 h 3027"/>
                <a:gd name="T36" fmla="*/ 319 w 3039"/>
                <a:gd name="T37" fmla="*/ 1144 h 3027"/>
                <a:gd name="T38" fmla="*/ 319 w 3039"/>
                <a:gd name="T39" fmla="*/ 788 h 3027"/>
                <a:gd name="T40" fmla="*/ 504 w 3039"/>
                <a:gd name="T41" fmla="*/ 603 h 3027"/>
                <a:gd name="T42" fmla="*/ 701 w 3039"/>
                <a:gd name="T43" fmla="*/ 603 h 3027"/>
                <a:gd name="T44" fmla="*/ 701 w 3039"/>
                <a:gd name="T45" fmla="*/ 751 h 3027"/>
                <a:gd name="T46" fmla="*/ 910 w 3039"/>
                <a:gd name="T47" fmla="*/ 874 h 3027"/>
                <a:gd name="T48" fmla="*/ 1390 w 3039"/>
                <a:gd name="T49" fmla="*/ 578 h 3027"/>
                <a:gd name="T50" fmla="*/ 1390 w 3039"/>
                <a:gd name="T51" fmla="*/ 345 h 3027"/>
                <a:gd name="T52" fmla="*/ 910 w 3039"/>
                <a:gd name="T53" fmla="*/ 50 h 3027"/>
                <a:gd name="T54" fmla="*/ 701 w 3039"/>
                <a:gd name="T55" fmla="*/ 172 h 3027"/>
                <a:gd name="T56" fmla="*/ 701 w 3039"/>
                <a:gd name="T57" fmla="*/ 283 h 3027"/>
                <a:gd name="T58" fmla="*/ 504 w 3039"/>
                <a:gd name="T59" fmla="*/ 283 h 3027"/>
                <a:gd name="T60" fmla="*/ 0 w 3039"/>
                <a:gd name="T61" fmla="*/ 788 h 3027"/>
                <a:gd name="T62" fmla="*/ 0 w 3039"/>
                <a:gd name="T63" fmla="*/ 1144 h 3027"/>
                <a:gd name="T64" fmla="*/ 504 w 3039"/>
                <a:gd name="T65" fmla="*/ 1649 h 3027"/>
                <a:gd name="T66" fmla="*/ 885 w 3039"/>
                <a:gd name="T67" fmla="*/ 1649 h 3027"/>
                <a:gd name="T68" fmla="*/ 848 w 3039"/>
                <a:gd name="T69" fmla="*/ 1845 h 3027"/>
                <a:gd name="T70" fmla="*/ 848 w 3039"/>
                <a:gd name="T71" fmla="*/ 2190 h 3027"/>
                <a:gd name="T72" fmla="*/ 1353 w 3039"/>
                <a:gd name="T73" fmla="*/ 2694 h 3027"/>
                <a:gd name="T74" fmla="*/ 2251 w 3039"/>
                <a:gd name="T75" fmla="*/ 2694 h 3027"/>
                <a:gd name="T76" fmla="*/ 2251 w 3039"/>
                <a:gd name="T77" fmla="*/ 2854 h 3027"/>
                <a:gd name="T78" fmla="*/ 2460 w 3039"/>
                <a:gd name="T79" fmla="*/ 2977 h 3027"/>
                <a:gd name="T80" fmla="*/ 2952 w 3039"/>
                <a:gd name="T81" fmla="*/ 2682 h 3027"/>
                <a:gd name="T82" fmla="*/ 2952 w 3039"/>
                <a:gd name="T83" fmla="*/ 2448 h 3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39" h="3027">
                  <a:moveTo>
                    <a:pt x="2952" y="2448"/>
                  </a:moveTo>
                  <a:lnTo>
                    <a:pt x="2952" y="2448"/>
                  </a:lnTo>
                  <a:cubicBezTo>
                    <a:pt x="2460" y="2153"/>
                    <a:pt x="2460" y="2153"/>
                    <a:pt x="2460" y="2153"/>
                  </a:cubicBezTo>
                  <a:cubicBezTo>
                    <a:pt x="2374" y="2104"/>
                    <a:pt x="2251" y="2166"/>
                    <a:pt x="2251" y="2276"/>
                  </a:cubicBezTo>
                  <a:cubicBezTo>
                    <a:pt x="2251" y="2375"/>
                    <a:pt x="2251" y="2375"/>
                    <a:pt x="2251" y="2375"/>
                  </a:cubicBezTo>
                  <a:cubicBezTo>
                    <a:pt x="1353" y="2375"/>
                    <a:pt x="1353" y="2375"/>
                    <a:pt x="1353" y="2375"/>
                  </a:cubicBezTo>
                  <a:cubicBezTo>
                    <a:pt x="1254" y="2375"/>
                    <a:pt x="1168" y="2288"/>
                    <a:pt x="1168" y="2190"/>
                  </a:cubicBezTo>
                  <a:cubicBezTo>
                    <a:pt x="1168" y="1845"/>
                    <a:pt x="1168" y="1845"/>
                    <a:pt x="1168" y="1845"/>
                  </a:cubicBezTo>
                  <a:cubicBezTo>
                    <a:pt x="1168" y="1735"/>
                    <a:pt x="1254" y="1661"/>
                    <a:pt x="1353" y="1661"/>
                  </a:cubicBezTo>
                  <a:cubicBezTo>
                    <a:pt x="1476" y="1661"/>
                    <a:pt x="1476" y="1661"/>
                    <a:pt x="1476" y="1661"/>
                  </a:cubicBezTo>
                  <a:cubicBezTo>
                    <a:pt x="1476" y="1796"/>
                    <a:pt x="1476" y="1796"/>
                    <a:pt x="1476" y="1796"/>
                  </a:cubicBezTo>
                  <a:cubicBezTo>
                    <a:pt x="1476" y="1907"/>
                    <a:pt x="1586" y="1969"/>
                    <a:pt x="1685" y="1919"/>
                  </a:cubicBezTo>
                  <a:cubicBezTo>
                    <a:pt x="2165" y="1624"/>
                    <a:pt x="2165" y="1624"/>
                    <a:pt x="2165" y="1624"/>
                  </a:cubicBezTo>
                  <a:cubicBezTo>
                    <a:pt x="2263" y="1575"/>
                    <a:pt x="2263" y="1440"/>
                    <a:pt x="2165" y="1390"/>
                  </a:cubicBezTo>
                  <a:cubicBezTo>
                    <a:pt x="1685" y="1095"/>
                    <a:pt x="1685" y="1095"/>
                    <a:pt x="1685" y="1095"/>
                  </a:cubicBezTo>
                  <a:cubicBezTo>
                    <a:pt x="1586" y="1046"/>
                    <a:pt x="1476" y="1107"/>
                    <a:pt x="1476" y="1218"/>
                  </a:cubicBezTo>
                  <a:cubicBezTo>
                    <a:pt x="1476" y="1329"/>
                    <a:pt x="1476" y="1329"/>
                    <a:pt x="1476" y="1329"/>
                  </a:cubicBezTo>
                  <a:cubicBezTo>
                    <a:pt x="504" y="1329"/>
                    <a:pt x="504" y="1329"/>
                    <a:pt x="504" y="1329"/>
                  </a:cubicBezTo>
                  <a:cubicBezTo>
                    <a:pt x="405" y="1329"/>
                    <a:pt x="319" y="1243"/>
                    <a:pt x="319" y="1144"/>
                  </a:cubicBezTo>
                  <a:cubicBezTo>
                    <a:pt x="319" y="788"/>
                    <a:pt x="319" y="788"/>
                    <a:pt x="319" y="788"/>
                  </a:cubicBezTo>
                  <a:cubicBezTo>
                    <a:pt x="319" y="689"/>
                    <a:pt x="405" y="603"/>
                    <a:pt x="504" y="603"/>
                  </a:cubicBezTo>
                  <a:cubicBezTo>
                    <a:pt x="701" y="603"/>
                    <a:pt x="701" y="603"/>
                    <a:pt x="701" y="603"/>
                  </a:cubicBezTo>
                  <a:cubicBezTo>
                    <a:pt x="701" y="751"/>
                    <a:pt x="701" y="751"/>
                    <a:pt x="701" y="751"/>
                  </a:cubicBezTo>
                  <a:cubicBezTo>
                    <a:pt x="701" y="861"/>
                    <a:pt x="811" y="923"/>
                    <a:pt x="910" y="874"/>
                  </a:cubicBezTo>
                  <a:cubicBezTo>
                    <a:pt x="1390" y="578"/>
                    <a:pt x="1390" y="578"/>
                    <a:pt x="1390" y="578"/>
                  </a:cubicBezTo>
                  <a:cubicBezTo>
                    <a:pt x="1476" y="529"/>
                    <a:pt x="1476" y="394"/>
                    <a:pt x="1390" y="345"/>
                  </a:cubicBezTo>
                  <a:cubicBezTo>
                    <a:pt x="910" y="50"/>
                    <a:pt x="910" y="50"/>
                    <a:pt x="910" y="50"/>
                  </a:cubicBezTo>
                  <a:cubicBezTo>
                    <a:pt x="811" y="0"/>
                    <a:pt x="701" y="62"/>
                    <a:pt x="701" y="172"/>
                  </a:cubicBezTo>
                  <a:cubicBezTo>
                    <a:pt x="701" y="283"/>
                    <a:pt x="701" y="283"/>
                    <a:pt x="701" y="283"/>
                  </a:cubicBezTo>
                  <a:cubicBezTo>
                    <a:pt x="504" y="283"/>
                    <a:pt x="504" y="283"/>
                    <a:pt x="504" y="283"/>
                  </a:cubicBezTo>
                  <a:cubicBezTo>
                    <a:pt x="221" y="283"/>
                    <a:pt x="0" y="517"/>
                    <a:pt x="0" y="788"/>
                  </a:cubicBezTo>
                  <a:cubicBezTo>
                    <a:pt x="0" y="1144"/>
                    <a:pt x="0" y="1144"/>
                    <a:pt x="0" y="1144"/>
                  </a:cubicBezTo>
                  <a:cubicBezTo>
                    <a:pt x="0" y="1427"/>
                    <a:pt x="221" y="1649"/>
                    <a:pt x="504" y="1649"/>
                  </a:cubicBezTo>
                  <a:cubicBezTo>
                    <a:pt x="885" y="1649"/>
                    <a:pt x="885" y="1649"/>
                    <a:pt x="885" y="1649"/>
                  </a:cubicBezTo>
                  <a:cubicBezTo>
                    <a:pt x="861" y="1710"/>
                    <a:pt x="848" y="1771"/>
                    <a:pt x="848" y="1845"/>
                  </a:cubicBezTo>
                  <a:cubicBezTo>
                    <a:pt x="848" y="2190"/>
                    <a:pt x="848" y="2190"/>
                    <a:pt x="848" y="2190"/>
                  </a:cubicBezTo>
                  <a:cubicBezTo>
                    <a:pt x="848" y="2473"/>
                    <a:pt x="1070" y="2694"/>
                    <a:pt x="1353" y="2694"/>
                  </a:cubicBezTo>
                  <a:cubicBezTo>
                    <a:pt x="2251" y="2694"/>
                    <a:pt x="2251" y="2694"/>
                    <a:pt x="2251" y="2694"/>
                  </a:cubicBezTo>
                  <a:cubicBezTo>
                    <a:pt x="2251" y="2854"/>
                    <a:pt x="2251" y="2854"/>
                    <a:pt x="2251" y="2854"/>
                  </a:cubicBezTo>
                  <a:cubicBezTo>
                    <a:pt x="2251" y="2965"/>
                    <a:pt x="2374" y="3026"/>
                    <a:pt x="2460" y="2977"/>
                  </a:cubicBezTo>
                  <a:cubicBezTo>
                    <a:pt x="2952" y="2682"/>
                    <a:pt x="2952" y="2682"/>
                    <a:pt x="2952" y="2682"/>
                  </a:cubicBezTo>
                  <a:cubicBezTo>
                    <a:pt x="3038" y="2633"/>
                    <a:pt x="3038" y="2497"/>
                    <a:pt x="2952" y="2448"/>
                  </a:cubicBezTo>
                </a:path>
              </a:pathLst>
            </a:custGeom>
            <a:solidFill>
              <a:schemeClr val="bg1"/>
            </a:solidFill>
            <a:ln>
              <a:noFill/>
            </a:ln>
            <a:effectLst/>
          </p:spPr>
          <p:txBody>
            <a:bodyPr wrap="none" anchor="ctr"/>
            <a:lstStyle/>
            <a:p>
              <a:pPr defTabSz="495273">
                <a:lnSpc>
                  <a:spcPct val="93000"/>
                </a:lnSpc>
                <a:buClr>
                  <a:srgbClr val="000000"/>
                </a:buClr>
                <a:buSzPct val="100000"/>
                <a:defRPr/>
              </a:pPr>
              <a:endParaRPr lang="en-US" sz="996" dirty="0">
                <a:solidFill>
                  <a:srgbClr val="595959"/>
                </a:solidFill>
                <a:latin typeface="Mark Pro Book"/>
              </a:endParaRPr>
            </a:p>
          </p:txBody>
        </p:sp>
        <p:sp>
          <p:nvSpPr>
            <p:cNvPr id="83" name="TextBox 82">
              <a:extLst>
                <a:ext uri="{FF2B5EF4-FFF2-40B4-BE49-F238E27FC236}">
                  <a16:creationId xmlns:a16="http://schemas.microsoft.com/office/drawing/2014/main" id="{44FFDC2E-7079-354C-A88D-DA674881FE50}"/>
                </a:ext>
              </a:extLst>
            </p:cNvPr>
            <p:cNvSpPr txBox="1"/>
            <p:nvPr/>
          </p:nvSpPr>
          <p:spPr>
            <a:xfrm>
              <a:off x="8273401" y="3425885"/>
              <a:ext cx="1380967" cy="390561"/>
            </a:xfrm>
            <a:prstGeom prst="rect">
              <a:avLst/>
            </a:prstGeom>
            <a:noFill/>
          </p:spPr>
          <p:txBody>
            <a:bodyPr wrap="none" rtlCol="0">
              <a:spAutoFit/>
            </a:bodyPr>
            <a:lstStyle/>
            <a:p>
              <a:pPr algn="ctr" defTabSz="495273"/>
              <a:r>
                <a:rPr lang="en-US" sz="1462" b="1" dirty="0">
                  <a:solidFill>
                    <a:prstClr val="white"/>
                  </a:solidFill>
                  <a:latin typeface="Mark Pro" panose="020B0504020201010104" pitchFamily="34" charset="77"/>
                </a:rPr>
                <a:t>Automation</a:t>
              </a:r>
            </a:p>
          </p:txBody>
        </p:sp>
      </p:grpSp>
      <p:grpSp>
        <p:nvGrpSpPr>
          <p:cNvPr id="11" name="Group 10">
            <a:extLst>
              <a:ext uri="{FF2B5EF4-FFF2-40B4-BE49-F238E27FC236}">
                <a16:creationId xmlns:a16="http://schemas.microsoft.com/office/drawing/2014/main" id="{7D67C9CC-9C53-4F4D-81FF-991B56823E1E}"/>
              </a:ext>
            </a:extLst>
          </p:cNvPr>
          <p:cNvGrpSpPr/>
          <p:nvPr/>
        </p:nvGrpSpPr>
        <p:grpSpPr>
          <a:xfrm>
            <a:off x="1891257" y="4063212"/>
            <a:ext cx="1291236" cy="2605737"/>
            <a:chOff x="7622171" y="4374855"/>
            <a:chExt cx="1604822" cy="3238560"/>
          </a:xfrm>
        </p:grpSpPr>
        <p:pic>
          <p:nvPicPr>
            <p:cNvPr id="9" name="Picture 8">
              <a:extLst>
                <a:ext uri="{FF2B5EF4-FFF2-40B4-BE49-F238E27FC236}">
                  <a16:creationId xmlns:a16="http://schemas.microsoft.com/office/drawing/2014/main" id="{06843CDB-F666-334C-8313-EAFDE934AA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4162" y="4785977"/>
              <a:ext cx="1388339" cy="2469393"/>
            </a:xfrm>
            <a:prstGeom prst="rect">
              <a:avLst/>
            </a:prstGeom>
          </p:spPr>
        </p:pic>
        <p:pic>
          <p:nvPicPr>
            <p:cNvPr id="96" name="Picture 95">
              <a:extLst>
                <a:ext uri="{FF2B5EF4-FFF2-40B4-BE49-F238E27FC236}">
                  <a16:creationId xmlns:a16="http://schemas.microsoft.com/office/drawing/2014/main" id="{9249863D-DC55-DB42-9998-3B5B0FDE28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2171" y="4374855"/>
              <a:ext cx="1604822" cy="3238560"/>
            </a:xfrm>
            <a:prstGeom prst="rect">
              <a:avLst/>
            </a:prstGeom>
          </p:spPr>
        </p:pic>
      </p:grpSp>
      <p:pic>
        <p:nvPicPr>
          <p:cNvPr id="97" name="Picture 96">
            <a:extLst>
              <a:ext uri="{FF2B5EF4-FFF2-40B4-BE49-F238E27FC236}">
                <a16:creationId xmlns:a16="http://schemas.microsoft.com/office/drawing/2014/main" id="{18D92F44-8EEB-C640-857E-08C775B746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4354" y="4018810"/>
            <a:ext cx="1270173" cy="2563231"/>
          </a:xfrm>
          <a:prstGeom prst="rect">
            <a:avLst/>
          </a:prstGeom>
        </p:spPr>
      </p:pic>
      <p:pic>
        <p:nvPicPr>
          <p:cNvPr id="99" name="Picture 98">
            <a:extLst>
              <a:ext uri="{FF2B5EF4-FFF2-40B4-BE49-F238E27FC236}">
                <a16:creationId xmlns:a16="http://schemas.microsoft.com/office/drawing/2014/main" id="{EF4F19F6-6E46-C74D-AF5F-8CC592AB54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09841" y="4071190"/>
            <a:ext cx="1270173" cy="2563232"/>
          </a:xfrm>
          <a:prstGeom prst="rect">
            <a:avLst/>
          </a:prstGeom>
        </p:spPr>
      </p:pic>
      <p:grpSp>
        <p:nvGrpSpPr>
          <p:cNvPr id="15" name="Group 14">
            <a:extLst>
              <a:ext uri="{FF2B5EF4-FFF2-40B4-BE49-F238E27FC236}">
                <a16:creationId xmlns:a16="http://schemas.microsoft.com/office/drawing/2014/main" id="{92F555E3-4D20-DA45-A854-5CFEF2771229}"/>
              </a:ext>
            </a:extLst>
          </p:cNvPr>
          <p:cNvGrpSpPr/>
          <p:nvPr/>
        </p:nvGrpSpPr>
        <p:grpSpPr>
          <a:xfrm>
            <a:off x="3785131" y="2475921"/>
            <a:ext cx="700833" cy="1253313"/>
            <a:chOff x="2643493" y="2255978"/>
            <a:chExt cx="862564" cy="1542539"/>
          </a:xfrm>
        </p:grpSpPr>
        <p:sp>
          <p:nvSpPr>
            <p:cNvPr id="98" name="TextBox 97">
              <a:extLst>
                <a:ext uri="{FF2B5EF4-FFF2-40B4-BE49-F238E27FC236}">
                  <a16:creationId xmlns:a16="http://schemas.microsoft.com/office/drawing/2014/main" id="{38B147F0-EC59-B74A-AE40-C798E95C0E96}"/>
                </a:ext>
              </a:extLst>
            </p:cNvPr>
            <p:cNvSpPr txBox="1"/>
            <p:nvPr/>
          </p:nvSpPr>
          <p:spPr>
            <a:xfrm>
              <a:off x="2643493" y="3407956"/>
              <a:ext cx="862564" cy="390561"/>
            </a:xfrm>
            <a:prstGeom prst="rect">
              <a:avLst/>
            </a:prstGeom>
            <a:noFill/>
          </p:spPr>
          <p:txBody>
            <a:bodyPr wrap="none" rtlCol="0">
              <a:spAutoFit/>
            </a:bodyPr>
            <a:lstStyle/>
            <a:p>
              <a:pPr algn="ctr" defTabSz="495273"/>
              <a:r>
                <a:rPr lang="en-US" sz="1462" b="1" dirty="0">
                  <a:solidFill>
                    <a:prstClr val="white"/>
                  </a:solidFill>
                  <a:latin typeface="Mark Pro" panose="020B0504020201010104" pitchFamily="34" charset="77"/>
                </a:rPr>
                <a:t>Access</a:t>
              </a:r>
            </a:p>
          </p:txBody>
        </p:sp>
        <p:grpSp>
          <p:nvGrpSpPr>
            <p:cNvPr id="101" name="Group 100">
              <a:extLst>
                <a:ext uri="{FF2B5EF4-FFF2-40B4-BE49-F238E27FC236}">
                  <a16:creationId xmlns:a16="http://schemas.microsoft.com/office/drawing/2014/main" id="{B21712C2-91FF-4A4F-83E4-089EDE8C4BE9}"/>
                </a:ext>
              </a:extLst>
            </p:cNvPr>
            <p:cNvGrpSpPr/>
            <p:nvPr/>
          </p:nvGrpSpPr>
          <p:grpSpPr>
            <a:xfrm>
              <a:off x="2725122" y="2255978"/>
              <a:ext cx="699056" cy="970579"/>
              <a:chOff x="4313854" y="2164548"/>
              <a:chExt cx="503333" cy="698834"/>
            </a:xfrm>
            <a:solidFill>
              <a:schemeClr val="bg1"/>
            </a:solidFill>
          </p:grpSpPr>
          <p:sp>
            <p:nvSpPr>
              <p:cNvPr id="102" name="Freeform 67">
                <a:extLst>
                  <a:ext uri="{FF2B5EF4-FFF2-40B4-BE49-F238E27FC236}">
                    <a16:creationId xmlns:a16="http://schemas.microsoft.com/office/drawing/2014/main" id="{A0229EDE-2526-0D49-9CFA-4895F8EF5C1C}"/>
                  </a:ext>
                </a:extLst>
              </p:cNvPr>
              <p:cNvSpPr>
                <a:spLocks noChangeArrowheads="1"/>
              </p:cNvSpPr>
              <p:nvPr/>
            </p:nvSpPr>
            <p:spPr bwMode="auto">
              <a:xfrm>
                <a:off x="4500714" y="2568510"/>
                <a:ext cx="126373" cy="186860"/>
              </a:xfrm>
              <a:custGeom>
                <a:avLst/>
                <a:gdLst>
                  <a:gd name="T0" fmla="*/ 136 w 517"/>
                  <a:gd name="T1" fmla="*/ 479 h 763"/>
                  <a:gd name="T2" fmla="*/ 136 w 517"/>
                  <a:gd name="T3" fmla="*/ 479 h 763"/>
                  <a:gd name="T4" fmla="*/ 136 w 517"/>
                  <a:gd name="T5" fmla="*/ 762 h 763"/>
                  <a:gd name="T6" fmla="*/ 393 w 517"/>
                  <a:gd name="T7" fmla="*/ 762 h 763"/>
                  <a:gd name="T8" fmla="*/ 393 w 517"/>
                  <a:gd name="T9" fmla="*/ 479 h 763"/>
                  <a:gd name="T10" fmla="*/ 516 w 517"/>
                  <a:gd name="T11" fmla="*/ 258 h 763"/>
                  <a:gd name="T12" fmla="*/ 258 w 517"/>
                  <a:gd name="T13" fmla="*/ 0 h 763"/>
                  <a:gd name="T14" fmla="*/ 0 w 517"/>
                  <a:gd name="T15" fmla="*/ 258 h 763"/>
                  <a:gd name="T16" fmla="*/ 136 w 517"/>
                  <a:gd name="T17" fmla="*/ 479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7" h="763">
                    <a:moveTo>
                      <a:pt x="136" y="479"/>
                    </a:moveTo>
                    <a:lnTo>
                      <a:pt x="136" y="479"/>
                    </a:lnTo>
                    <a:cubicBezTo>
                      <a:pt x="136" y="762"/>
                      <a:pt x="136" y="762"/>
                      <a:pt x="136" y="762"/>
                    </a:cubicBezTo>
                    <a:cubicBezTo>
                      <a:pt x="393" y="762"/>
                      <a:pt x="393" y="762"/>
                      <a:pt x="393" y="762"/>
                    </a:cubicBezTo>
                    <a:cubicBezTo>
                      <a:pt x="393" y="479"/>
                      <a:pt x="393" y="479"/>
                      <a:pt x="393" y="479"/>
                    </a:cubicBezTo>
                    <a:cubicBezTo>
                      <a:pt x="467" y="430"/>
                      <a:pt x="516" y="344"/>
                      <a:pt x="516" y="258"/>
                    </a:cubicBezTo>
                    <a:cubicBezTo>
                      <a:pt x="516" y="110"/>
                      <a:pt x="405" y="0"/>
                      <a:pt x="258" y="0"/>
                    </a:cubicBezTo>
                    <a:cubicBezTo>
                      <a:pt x="123" y="0"/>
                      <a:pt x="0" y="110"/>
                      <a:pt x="0" y="258"/>
                    </a:cubicBezTo>
                    <a:cubicBezTo>
                      <a:pt x="0" y="344"/>
                      <a:pt x="62" y="430"/>
                      <a:pt x="136" y="47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95273">
                  <a:lnSpc>
                    <a:spcPct val="93000"/>
                  </a:lnSpc>
                  <a:buClr>
                    <a:srgbClr val="000000"/>
                  </a:buClr>
                  <a:buSzPct val="100000"/>
                  <a:defRPr/>
                </a:pPr>
                <a:endParaRPr lang="en-US" sz="996" dirty="0">
                  <a:solidFill>
                    <a:srgbClr val="595959"/>
                  </a:solidFill>
                  <a:latin typeface="Mark Pro Book"/>
                </a:endParaRPr>
              </a:p>
            </p:txBody>
          </p:sp>
          <p:sp>
            <p:nvSpPr>
              <p:cNvPr id="103" name="Freeform 68">
                <a:extLst>
                  <a:ext uri="{FF2B5EF4-FFF2-40B4-BE49-F238E27FC236}">
                    <a16:creationId xmlns:a16="http://schemas.microsoft.com/office/drawing/2014/main" id="{741475F9-6B41-9F4C-B836-C7A202DB0171}"/>
                  </a:ext>
                </a:extLst>
              </p:cNvPr>
              <p:cNvSpPr>
                <a:spLocks noChangeArrowheads="1"/>
              </p:cNvSpPr>
              <p:nvPr/>
            </p:nvSpPr>
            <p:spPr bwMode="auto">
              <a:xfrm>
                <a:off x="4313854" y="2164548"/>
                <a:ext cx="503333" cy="698834"/>
              </a:xfrm>
              <a:custGeom>
                <a:avLst/>
                <a:gdLst>
                  <a:gd name="T0" fmla="*/ 1795 w 2054"/>
                  <a:gd name="T1" fmla="*/ 1193 h 2854"/>
                  <a:gd name="T2" fmla="*/ 1795 w 2054"/>
                  <a:gd name="T3" fmla="*/ 1193 h 2854"/>
                  <a:gd name="T4" fmla="*/ 1659 w 2054"/>
                  <a:gd name="T5" fmla="*/ 1193 h 2854"/>
                  <a:gd name="T6" fmla="*/ 1659 w 2054"/>
                  <a:gd name="T7" fmla="*/ 713 h 2854"/>
                  <a:gd name="T8" fmla="*/ 1093 w 2054"/>
                  <a:gd name="T9" fmla="*/ 49 h 2854"/>
                  <a:gd name="T10" fmla="*/ 381 w 2054"/>
                  <a:gd name="T11" fmla="*/ 676 h 2854"/>
                  <a:gd name="T12" fmla="*/ 381 w 2054"/>
                  <a:gd name="T13" fmla="*/ 1193 h 2854"/>
                  <a:gd name="T14" fmla="*/ 258 w 2054"/>
                  <a:gd name="T15" fmla="*/ 1193 h 2854"/>
                  <a:gd name="T16" fmla="*/ 0 w 2054"/>
                  <a:gd name="T17" fmla="*/ 1451 h 2854"/>
                  <a:gd name="T18" fmla="*/ 0 w 2054"/>
                  <a:gd name="T19" fmla="*/ 2607 h 2854"/>
                  <a:gd name="T20" fmla="*/ 258 w 2054"/>
                  <a:gd name="T21" fmla="*/ 2853 h 2854"/>
                  <a:gd name="T22" fmla="*/ 1795 w 2054"/>
                  <a:gd name="T23" fmla="*/ 2853 h 2854"/>
                  <a:gd name="T24" fmla="*/ 2053 w 2054"/>
                  <a:gd name="T25" fmla="*/ 2607 h 2854"/>
                  <a:gd name="T26" fmla="*/ 2053 w 2054"/>
                  <a:gd name="T27" fmla="*/ 1451 h 2854"/>
                  <a:gd name="T28" fmla="*/ 1795 w 2054"/>
                  <a:gd name="T29" fmla="*/ 1193 h 2854"/>
                  <a:gd name="T30" fmla="*/ 639 w 2054"/>
                  <a:gd name="T31" fmla="*/ 676 h 2854"/>
                  <a:gd name="T32" fmla="*/ 639 w 2054"/>
                  <a:gd name="T33" fmla="*/ 676 h 2854"/>
                  <a:gd name="T34" fmla="*/ 1020 w 2054"/>
                  <a:gd name="T35" fmla="*/ 295 h 2854"/>
                  <a:gd name="T36" fmla="*/ 1413 w 2054"/>
                  <a:gd name="T37" fmla="*/ 676 h 2854"/>
                  <a:gd name="T38" fmla="*/ 1413 w 2054"/>
                  <a:gd name="T39" fmla="*/ 1193 h 2854"/>
                  <a:gd name="T40" fmla="*/ 639 w 2054"/>
                  <a:gd name="T41" fmla="*/ 1193 h 2854"/>
                  <a:gd name="T42" fmla="*/ 639 w 2054"/>
                  <a:gd name="T43" fmla="*/ 676 h 2854"/>
                  <a:gd name="T44" fmla="*/ 1795 w 2054"/>
                  <a:gd name="T45" fmla="*/ 2607 h 2854"/>
                  <a:gd name="T46" fmla="*/ 1795 w 2054"/>
                  <a:gd name="T47" fmla="*/ 2607 h 2854"/>
                  <a:gd name="T48" fmla="*/ 258 w 2054"/>
                  <a:gd name="T49" fmla="*/ 2607 h 2854"/>
                  <a:gd name="T50" fmla="*/ 258 w 2054"/>
                  <a:gd name="T51" fmla="*/ 1451 h 2854"/>
                  <a:gd name="T52" fmla="*/ 1795 w 2054"/>
                  <a:gd name="T53" fmla="*/ 1451 h 2854"/>
                  <a:gd name="T54" fmla="*/ 1795 w 2054"/>
                  <a:gd name="T55" fmla="*/ 2607 h 2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54" h="2854">
                    <a:moveTo>
                      <a:pt x="1795" y="1193"/>
                    </a:moveTo>
                    <a:lnTo>
                      <a:pt x="1795" y="1193"/>
                    </a:lnTo>
                    <a:cubicBezTo>
                      <a:pt x="1659" y="1193"/>
                      <a:pt x="1659" y="1193"/>
                      <a:pt x="1659" y="1193"/>
                    </a:cubicBezTo>
                    <a:cubicBezTo>
                      <a:pt x="1659" y="713"/>
                      <a:pt x="1659" y="713"/>
                      <a:pt x="1659" y="713"/>
                    </a:cubicBezTo>
                    <a:cubicBezTo>
                      <a:pt x="1659" y="381"/>
                      <a:pt x="1426" y="86"/>
                      <a:pt x="1093" y="49"/>
                    </a:cubicBezTo>
                    <a:cubicBezTo>
                      <a:pt x="713" y="0"/>
                      <a:pt x="381" y="308"/>
                      <a:pt x="381" y="676"/>
                    </a:cubicBezTo>
                    <a:cubicBezTo>
                      <a:pt x="381" y="1193"/>
                      <a:pt x="381" y="1193"/>
                      <a:pt x="381" y="1193"/>
                    </a:cubicBezTo>
                    <a:cubicBezTo>
                      <a:pt x="258" y="1193"/>
                      <a:pt x="258" y="1193"/>
                      <a:pt x="258" y="1193"/>
                    </a:cubicBezTo>
                    <a:cubicBezTo>
                      <a:pt x="110" y="1193"/>
                      <a:pt x="0" y="1304"/>
                      <a:pt x="0" y="1451"/>
                    </a:cubicBezTo>
                    <a:cubicBezTo>
                      <a:pt x="0" y="2607"/>
                      <a:pt x="0" y="2607"/>
                      <a:pt x="0" y="2607"/>
                    </a:cubicBezTo>
                    <a:cubicBezTo>
                      <a:pt x="0" y="2742"/>
                      <a:pt x="110" y="2853"/>
                      <a:pt x="258" y="2853"/>
                    </a:cubicBezTo>
                    <a:cubicBezTo>
                      <a:pt x="1795" y="2853"/>
                      <a:pt x="1795" y="2853"/>
                      <a:pt x="1795" y="2853"/>
                    </a:cubicBezTo>
                    <a:cubicBezTo>
                      <a:pt x="1930" y="2853"/>
                      <a:pt x="2053" y="2742"/>
                      <a:pt x="2053" y="2607"/>
                    </a:cubicBezTo>
                    <a:cubicBezTo>
                      <a:pt x="2053" y="1451"/>
                      <a:pt x="2053" y="1451"/>
                      <a:pt x="2053" y="1451"/>
                    </a:cubicBezTo>
                    <a:cubicBezTo>
                      <a:pt x="2053" y="1304"/>
                      <a:pt x="1930" y="1193"/>
                      <a:pt x="1795" y="1193"/>
                    </a:cubicBezTo>
                    <a:close/>
                    <a:moveTo>
                      <a:pt x="639" y="676"/>
                    </a:moveTo>
                    <a:lnTo>
                      <a:pt x="639" y="676"/>
                    </a:lnTo>
                    <a:cubicBezTo>
                      <a:pt x="639" y="480"/>
                      <a:pt x="824" y="295"/>
                      <a:pt x="1020" y="295"/>
                    </a:cubicBezTo>
                    <a:cubicBezTo>
                      <a:pt x="1216" y="295"/>
                      <a:pt x="1413" y="480"/>
                      <a:pt x="1413" y="676"/>
                    </a:cubicBezTo>
                    <a:cubicBezTo>
                      <a:pt x="1413" y="1193"/>
                      <a:pt x="1413" y="1193"/>
                      <a:pt x="1413" y="1193"/>
                    </a:cubicBezTo>
                    <a:cubicBezTo>
                      <a:pt x="639" y="1193"/>
                      <a:pt x="639" y="1193"/>
                      <a:pt x="639" y="1193"/>
                    </a:cubicBezTo>
                    <a:lnTo>
                      <a:pt x="639" y="676"/>
                    </a:lnTo>
                    <a:close/>
                    <a:moveTo>
                      <a:pt x="1795" y="2607"/>
                    </a:moveTo>
                    <a:lnTo>
                      <a:pt x="1795" y="2607"/>
                    </a:lnTo>
                    <a:cubicBezTo>
                      <a:pt x="258" y="2607"/>
                      <a:pt x="258" y="2607"/>
                      <a:pt x="258" y="2607"/>
                    </a:cubicBezTo>
                    <a:cubicBezTo>
                      <a:pt x="258" y="1451"/>
                      <a:pt x="258" y="1451"/>
                      <a:pt x="258" y="1451"/>
                    </a:cubicBezTo>
                    <a:cubicBezTo>
                      <a:pt x="1795" y="1451"/>
                      <a:pt x="1795" y="1451"/>
                      <a:pt x="1795" y="1451"/>
                    </a:cubicBezTo>
                    <a:lnTo>
                      <a:pt x="1795" y="260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95273">
                  <a:lnSpc>
                    <a:spcPct val="93000"/>
                  </a:lnSpc>
                  <a:buClr>
                    <a:srgbClr val="000000"/>
                  </a:buClr>
                  <a:buSzPct val="100000"/>
                  <a:defRPr/>
                </a:pPr>
                <a:endParaRPr lang="en-US" sz="996" dirty="0">
                  <a:solidFill>
                    <a:srgbClr val="595959"/>
                  </a:solidFill>
                  <a:latin typeface="Mark Pro Book"/>
                </a:endParaRPr>
              </a:p>
            </p:txBody>
          </p:sp>
        </p:grpSp>
      </p:grpSp>
    </p:spTree>
    <p:extLst>
      <p:ext uri="{BB962C8B-B14F-4D97-AF65-F5344CB8AC3E}">
        <p14:creationId xmlns:p14="http://schemas.microsoft.com/office/powerpoint/2010/main" val="304692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9"/>
                                        </p:tgtEl>
                                        <p:attrNameLst>
                                          <p:attrName>style.visibility</p:attrName>
                                        </p:attrNameLst>
                                      </p:cBhvr>
                                      <p:to>
                                        <p:strVal val="visible"/>
                                      </p:to>
                                    </p:set>
                                    <p:anim calcmode="lin" valueType="num">
                                      <p:cBhvr additive="base">
                                        <p:cTn id="27" dur="500" fill="hold"/>
                                        <p:tgtEl>
                                          <p:spTgt spid="99"/>
                                        </p:tgtEl>
                                        <p:attrNameLst>
                                          <p:attrName>ppt_x</p:attrName>
                                        </p:attrNameLst>
                                      </p:cBhvr>
                                      <p:tavLst>
                                        <p:tav tm="0">
                                          <p:val>
                                            <p:strVal val="#ppt_x"/>
                                          </p:val>
                                        </p:tav>
                                        <p:tav tm="100000">
                                          <p:val>
                                            <p:strVal val="#ppt_x"/>
                                          </p:val>
                                        </p:tav>
                                      </p:tavLst>
                                    </p:anim>
                                    <p:anim calcmode="lin" valueType="num">
                                      <p:cBhvr additive="base">
                                        <p:cTn id="28" dur="500" fill="hold"/>
                                        <p:tgtEl>
                                          <p:spTgt spid="99"/>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3"/>
                                        </p:tgtEl>
                                        <p:attrNameLst>
                                          <p:attrName>style.visibility</p:attrName>
                                        </p:attrNameLst>
                                      </p:cBhvr>
                                      <p:to>
                                        <p:strVal val="visible"/>
                                      </p:to>
                                    </p:set>
                                    <p:anim calcmode="lin" valueType="num">
                                      <p:cBhvr additive="base">
                                        <p:cTn id="37" dur="500" fill="hold"/>
                                        <p:tgtEl>
                                          <p:spTgt spid="93"/>
                                        </p:tgtEl>
                                        <p:attrNameLst>
                                          <p:attrName>ppt_x</p:attrName>
                                        </p:attrNameLst>
                                      </p:cBhvr>
                                      <p:tavLst>
                                        <p:tav tm="0">
                                          <p:val>
                                            <p:strVal val="#ppt_x"/>
                                          </p:val>
                                        </p:tav>
                                        <p:tav tm="100000">
                                          <p:val>
                                            <p:strVal val="#ppt_x"/>
                                          </p:val>
                                        </p:tav>
                                      </p:tavLst>
                                    </p:anim>
                                    <p:anim calcmode="lin" valueType="num">
                                      <p:cBhvr additive="base">
                                        <p:cTn id="38" dur="500" fill="hold"/>
                                        <p:tgtEl>
                                          <p:spTgt spid="93"/>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5"/>
                                        </p:tgtEl>
                                        <p:attrNameLst>
                                          <p:attrName>style.visibility</p:attrName>
                                        </p:attrNameLst>
                                      </p:cBhvr>
                                      <p:to>
                                        <p:strVal val="visible"/>
                                      </p:to>
                                    </p:set>
                                    <p:anim calcmode="lin" valueType="num">
                                      <p:cBhvr additive="base">
                                        <p:cTn id="47" dur="500" fill="hold"/>
                                        <p:tgtEl>
                                          <p:spTgt spid="95"/>
                                        </p:tgtEl>
                                        <p:attrNameLst>
                                          <p:attrName>ppt_x</p:attrName>
                                        </p:attrNameLst>
                                      </p:cBhvr>
                                      <p:tavLst>
                                        <p:tav tm="0">
                                          <p:val>
                                            <p:strVal val="#ppt_x"/>
                                          </p:val>
                                        </p:tav>
                                        <p:tav tm="100000">
                                          <p:val>
                                            <p:strVal val="#ppt_x"/>
                                          </p:val>
                                        </p:tav>
                                      </p:tavLst>
                                    </p:anim>
                                    <p:anim calcmode="lin" valueType="num">
                                      <p:cBhvr additive="base">
                                        <p:cTn id="48" dur="500" fill="hold"/>
                                        <p:tgtEl>
                                          <p:spTgt spid="95"/>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97"/>
                                        </p:tgtEl>
                                        <p:attrNameLst>
                                          <p:attrName>style.visibility</p:attrName>
                                        </p:attrNameLst>
                                      </p:cBhvr>
                                      <p:to>
                                        <p:strVal val="visible"/>
                                      </p:to>
                                    </p:set>
                                    <p:anim calcmode="lin" valueType="num">
                                      <p:cBhvr additive="base">
                                        <p:cTn id="57" dur="500" fill="hold"/>
                                        <p:tgtEl>
                                          <p:spTgt spid="97"/>
                                        </p:tgtEl>
                                        <p:attrNameLst>
                                          <p:attrName>ppt_x</p:attrName>
                                        </p:attrNameLst>
                                      </p:cBhvr>
                                      <p:tavLst>
                                        <p:tav tm="0">
                                          <p:val>
                                            <p:strVal val="#ppt_x"/>
                                          </p:val>
                                        </p:tav>
                                        <p:tav tm="100000">
                                          <p:val>
                                            <p:strVal val="#ppt_x"/>
                                          </p:val>
                                        </p:tav>
                                      </p:tavLst>
                                    </p:anim>
                                    <p:anim calcmode="lin" valueType="num">
                                      <p:cBhvr additive="base">
                                        <p:cTn id="58" dur="500" fill="hold"/>
                                        <p:tgtEl>
                                          <p:spTgt spid="97"/>
                                        </p:tgtEl>
                                        <p:attrNameLst>
                                          <p:attrName>ppt_y</p:attrName>
                                        </p:attrNameLst>
                                      </p:cBhvr>
                                      <p:tavLst>
                                        <p:tav tm="0">
                                          <p:val>
                                            <p:strVal val="1+#ppt_h/2"/>
                                          </p:val>
                                        </p:tav>
                                        <p:tav tm="100000">
                                          <p:val>
                                            <p:strVal val="#ppt_y"/>
                                          </p:val>
                                        </p:tav>
                                      </p:tavLst>
                                    </p:anim>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1475" y="642938"/>
            <a:ext cx="3590925" cy="3180347"/>
          </a:xfrm>
        </p:spPr>
        <p:txBody>
          <a:bodyPr/>
          <a:lstStyle/>
          <a:p>
            <a:r>
              <a:rPr lang="en-US" sz="2600" dirty="0"/>
              <a:t>Enterprise Dashboard for </a:t>
            </a:r>
            <a:br>
              <a:rPr lang="en-US" sz="2600" dirty="0"/>
            </a:br>
            <a:r>
              <a:rPr lang="en-US" sz="2600" dirty="0"/>
              <a:t>Healthcare Market</a:t>
            </a:r>
          </a:p>
        </p:txBody>
      </p:sp>
      <p:pic>
        <p:nvPicPr>
          <p:cNvPr id="11" name="Picture 10">
            <a:extLst>
              <a:ext uri="{FF2B5EF4-FFF2-40B4-BE49-F238E27FC236}">
                <a16:creationId xmlns:a16="http://schemas.microsoft.com/office/drawing/2014/main" id="{986BA286-2F5E-9940-9ED6-5466B9566469}"/>
              </a:ext>
            </a:extLst>
          </p:cNvPr>
          <p:cNvPicPr>
            <a:picLocks noChangeAspect="1"/>
          </p:cNvPicPr>
          <p:nvPr/>
        </p:nvPicPr>
        <p:blipFill>
          <a:blip r:embed="rId3"/>
          <a:stretch>
            <a:fillRect/>
          </a:stretch>
        </p:blipFill>
        <p:spPr>
          <a:xfrm>
            <a:off x="3096842" y="1564195"/>
            <a:ext cx="7098716" cy="4215586"/>
          </a:xfrm>
          <a:prstGeom prst="rect">
            <a:avLst/>
          </a:prstGeom>
        </p:spPr>
      </p:pic>
    </p:spTree>
    <p:extLst>
      <p:ext uri="{BB962C8B-B14F-4D97-AF65-F5344CB8AC3E}">
        <p14:creationId xmlns:p14="http://schemas.microsoft.com/office/powerpoint/2010/main" val="356993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22A84E-B776-6F4B-93E3-4DABD4878A7F}"/>
              </a:ext>
            </a:extLst>
          </p:cNvPr>
          <p:cNvPicPr>
            <a:picLocks noChangeAspect="1"/>
          </p:cNvPicPr>
          <p:nvPr/>
        </p:nvPicPr>
        <p:blipFill rotWithShape="1">
          <a:blip r:embed="rId3">
            <a:extLst>
              <a:ext uri="{28A0092B-C50C-407E-A947-70E740481C1C}">
                <a14:useLocalDpi xmlns:a14="http://schemas.microsoft.com/office/drawing/2010/main" val="0"/>
              </a:ext>
            </a:extLst>
          </a:blip>
          <a:srcRect l="4965" t="53670" r="57109" b="13266"/>
          <a:stretch/>
        </p:blipFill>
        <p:spPr>
          <a:xfrm>
            <a:off x="0" y="642937"/>
            <a:ext cx="9906000" cy="5757864"/>
          </a:xfrm>
          <a:prstGeom prst="rect">
            <a:avLst/>
          </a:prstGeom>
          <a:effectLst>
            <a:innerShdw blurRad="482600" dist="101600" dir="13500000">
              <a:prstClr val="black">
                <a:alpha val="50000"/>
              </a:prstClr>
            </a:innerShdw>
          </a:effectLst>
        </p:spPr>
      </p:pic>
      <p:pic>
        <p:nvPicPr>
          <p:cNvPr id="19" name="Picture 18">
            <a:extLst>
              <a:ext uri="{FF2B5EF4-FFF2-40B4-BE49-F238E27FC236}">
                <a16:creationId xmlns:a16="http://schemas.microsoft.com/office/drawing/2014/main" id="{F71A001E-4287-EB43-A317-DB6F40402A24}"/>
              </a:ext>
            </a:extLst>
          </p:cNvPr>
          <p:cNvPicPr>
            <a:picLocks noChangeAspect="1"/>
          </p:cNvPicPr>
          <p:nvPr/>
        </p:nvPicPr>
        <p:blipFill rotWithShape="1">
          <a:blip r:embed="rId4"/>
          <a:srcRect t="1" b="17144"/>
          <a:stretch/>
        </p:blipFill>
        <p:spPr>
          <a:xfrm>
            <a:off x="-612782" y="737901"/>
            <a:ext cx="11131564" cy="5477161"/>
          </a:xfrm>
          <a:prstGeom prst="rect">
            <a:avLst/>
          </a:prstGeom>
        </p:spPr>
      </p:pic>
      <p:sp>
        <p:nvSpPr>
          <p:cNvPr id="3" name="TextBox 2">
            <a:extLst>
              <a:ext uri="{FF2B5EF4-FFF2-40B4-BE49-F238E27FC236}">
                <a16:creationId xmlns:a16="http://schemas.microsoft.com/office/drawing/2014/main" id="{CD46EE78-4530-D54A-95A1-ABA894FE4C10}"/>
              </a:ext>
            </a:extLst>
          </p:cNvPr>
          <p:cNvSpPr txBox="1"/>
          <p:nvPr/>
        </p:nvSpPr>
        <p:spPr>
          <a:xfrm>
            <a:off x="3455581" y="2285893"/>
            <a:ext cx="443466" cy="150682"/>
          </a:xfrm>
          <a:prstGeom prst="rect">
            <a:avLst/>
          </a:prstGeom>
          <a:noFill/>
        </p:spPr>
        <p:txBody>
          <a:bodyPr wrap="square" rtlCol="0">
            <a:spAutoFit/>
          </a:bodyPr>
          <a:lstStyle/>
          <a:p>
            <a:pPr algn="ctr" defTabSz="495273"/>
            <a:r>
              <a:rPr lang="en-US" sz="379" b="1" dirty="0">
                <a:solidFill>
                  <a:srgbClr val="595959"/>
                </a:solidFill>
                <a:latin typeface="Mark Pro" panose="020B0504020201010104" pitchFamily="34" charset="77"/>
              </a:rPr>
              <a:t>SLEEP</a:t>
            </a:r>
          </a:p>
        </p:txBody>
      </p:sp>
      <p:sp>
        <p:nvSpPr>
          <p:cNvPr id="9" name="TextBox 8">
            <a:extLst>
              <a:ext uri="{FF2B5EF4-FFF2-40B4-BE49-F238E27FC236}">
                <a16:creationId xmlns:a16="http://schemas.microsoft.com/office/drawing/2014/main" id="{D511D327-AAAA-B245-B6FD-F89B788B5F17}"/>
              </a:ext>
            </a:extLst>
          </p:cNvPr>
          <p:cNvSpPr txBox="1"/>
          <p:nvPr/>
        </p:nvSpPr>
        <p:spPr>
          <a:xfrm>
            <a:off x="3841455" y="2285893"/>
            <a:ext cx="601263" cy="150682"/>
          </a:xfrm>
          <a:prstGeom prst="rect">
            <a:avLst/>
          </a:prstGeom>
          <a:noFill/>
        </p:spPr>
        <p:txBody>
          <a:bodyPr wrap="square" rtlCol="0">
            <a:spAutoFit/>
          </a:bodyPr>
          <a:lstStyle/>
          <a:p>
            <a:pPr algn="ctr" defTabSz="495273"/>
            <a:r>
              <a:rPr lang="en-US" sz="379" b="1" dirty="0">
                <a:solidFill>
                  <a:srgbClr val="595959"/>
                </a:solidFill>
                <a:latin typeface="Mark Pro" panose="020B0504020201010104" pitchFamily="34" charset="77"/>
              </a:rPr>
              <a:t>RESTROOM</a:t>
            </a:r>
          </a:p>
        </p:txBody>
      </p:sp>
      <p:sp>
        <p:nvSpPr>
          <p:cNvPr id="10" name="TextBox 9">
            <a:extLst>
              <a:ext uri="{FF2B5EF4-FFF2-40B4-BE49-F238E27FC236}">
                <a16:creationId xmlns:a16="http://schemas.microsoft.com/office/drawing/2014/main" id="{2E97DCBB-4B59-CC48-B84B-130E3467D2A4}"/>
              </a:ext>
            </a:extLst>
          </p:cNvPr>
          <p:cNvSpPr txBox="1"/>
          <p:nvPr/>
        </p:nvSpPr>
        <p:spPr>
          <a:xfrm>
            <a:off x="4284920" y="2285893"/>
            <a:ext cx="601263" cy="150682"/>
          </a:xfrm>
          <a:prstGeom prst="rect">
            <a:avLst/>
          </a:prstGeom>
          <a:noFill/>
        </p:spPr>
        <p:txBody>
          <a:bodyPr wrap="square" rtlCol="0">
            <a:spAutoFit/>
          </a:bodyPr>
          <a:lstStyle/>
          <a:p>
            <a:pPr algn="ctr" defTabSz="495273"/>
            <a:r>
              <a:rPr lang="en-US" sz="379" b="1" dirty="0">
                <a:solidFill>
                  <a:srgbClr val="595959"/>
                </a:solidFill>
                <a:latin typeface="Mark Pro" panose="020B0504020201010104" pitchFamily="34" charset="77"/>
              </a:rPr>
              <a:t>EXITS</a:t>
            </a:r>
          </a:p>
        </p:txBody>
      </p:sp>
      <p:sp>
        <p:nvSpPr>
          <p:cNvPr id="12" name="TextBox 11">
            <a:extLst>
              <a:ext uri="{FF2B5EF4-FFF2-40B4-BE49-F238E27FC236}">
                <a16:creationId xmlns:a16="http://schemas.microsoft.com/office/drawing/2014/main" id="{E18FEE47-01C4-1444-9653-23C186E078A0}"/>
              </a:ext>
            </a:extLst>
          </p:cNvPr>
          <p:cNvSpPr txBox="1"/>
          <p:nvPr/>
        </p:nvSpPr>
        <p:spPr>
          <a:xfrm>
            <a:off x="4711109" y="2285893"/>
            <a:ext cx="601263" cy="150682"/>
          </a:xfrm>
          <a:prstGeom prst="rect">
            <a:avLst/>
          </a:prstGeom>
          <a:noFill/>
        </p:spPr>
        <p:txBody>
          <a:bodyPr wrap="square" rtlCol="0">
            <a:spAutoFit/>
          </a:bodyPr>
          <a:lstStyle/>
          <a:p>
            <a:pPr algn="ctr" defTabSz="495273"/>
            <a:r>
              <a:rPr lang="en-US" sz="379" b="1" dirty="0">
                <a:solidFill>
                  <a:srgbClr val="595959"/>
                </a:solidFill>
                <a:latin typeface="Mark Pro" panose="020B0504020201010104" pitchFamily="34" charset="77"/>
              </a:rPr>
              <a:t>MEALS</a:t>
            </a:r>
          </a:p>
        </p:txBody>
      </p:sp>
      <p:sp>
        <p:nvSpPr>
          <p:cNvPr id="13" name="TextBox 12">
            <a:extLst>
              <a:ext uri="{FF2B5EF4-FFF2-40B4-BE49-F238E27FC236}">
                <a16:creationId xmlns:a16="http://schemas.microsoft.com/office/drawing/2014/main" id="{D16801F6-7E91-DB48-870F-7D093F8C71BA}"/>
              </a:ext>
            </a:extLst>
          </p:cNvPr>
          <p:cNvSpPr txBox="1"/>
          <p:nvPr/>
        </p:nvSpPr>
        <p:spPr>
          <a:xfrm>
            <a:off x="5055500" y="2285893"/>
            <a:ext cx="737191" cy="150682"/>
          </a:xfrm>
          <a:prstGeom prst="rect">
            <a:avLst/>
          </a:prstGeom>
          <a:noFill/>
        </p:spPr>
        <p:txBody>
          <a:bodyPr wrap="square" rtlCol="0">
            <a:spAutoFit/>
          </a:bodyPr>
          <a:lstStyle/>
          <a:p>
            <a:pPr algn="ctr" defTabSz="495273"/>
            <a:r>
              <a:rPr lang="en-US" sz="379" b="1" dirty="0">
                <a:solidFill>
                  <a:srgbClr val="595959"/>
                </a:solidFill>
                <a:latin typeface="Mark Pro" panose="020B0504020201010104" pitchFamily="34" charset="77"/>
              </a:rPr>
              <a:t>TOTAL ACTIVITY</a:t>
            </a:r>
          </a:p>
        </p:txBody>
      </p:sp>
      <p:sp>
        <p:nvSpPr>
          <p:cNvPr id="2" name="Rectangle 1">
            <a:extLst>
              <a:ext uri="{FF2B5EF4-FFF2-40B4-BE49-F238E27FC236}">
                <a16:creationId xmlns:a16="http://schemas.microsoft.com/office/drawing/2014/main" id="{FC31111F-7891-464E-A2DB-D3817A0B285B}"/>
              </a:ext>
            </a:extLst>
          </p:cNvPr>
          <p:cNvSpPr/>
          <p:nvPr/>
        </p:nvSpPr>
        <p:spPr>
          <a:xfrm>
            <a:off x="0" y="5203680"/>
            <a:ext cx="9906000" cy="11971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273"/>
            <a:endParaRPr lang="en-US" sz="1462" dirty="0">
              <a:solidFill>
                <a:prstClr val="white"/>
              </a:solidFill>
              <a:latin typeface="Mark Pro Book"/>
            </a:endParaRPr>
          </a:p>
        </p:txBody>
      </p:sp>
      <p:sp>
        <p:nvSpPr>
          <p:cNvPr id="11" name="TextBox 10">
            <a:extLst>
              <a:ext uri="{FF2B5EF4-FFF2-40B4-BE49-F238E27FC236}">
                <a16:creationId xmlns:a16="http://schemas.microsoft.com/office/drawing/2014/main" id="{E2BCDC19-3CC9-3146-A566-3376D77DCC0B}"/>
              </a:ext>
            </a:extLst>
          </p:cNvPr>
          <p:cNvSpPr txBox="1"/>
          <p:nvPr/>
        </p:nvSpPr>
        <p:spPr>
          <a:xfrm>
            <a:off x="466892" y="5457699"/>
            <a:ext cx="8972217" cy="559064"/>
          </a:xfrm>
          <a:prstGeom prst="rect">
            <a:avLst/>
          </a:prstGeom>
          <a:noFill/>
        </p:spPr>
        <p:txBody>
          <a:bodyPr wrap="square" rtlCol="0">
            <a:spAutoFit/>
          </a:bodyPr>
          <a:lstStyle/>
          <a:p>
            <a:pPr algn="ctr" defTabSz="495273"/>
            <a:r>
              <a:rPr lang="en-US" sz="3033" dirty="0">
                <a:solidFill>
                  <a:prstClr val="white"/>
                </a:solidFill>
                <a:latin typeface="Mark Pro Book"/>
              </a:rPr>
              <a:t>Behaviors &amp; Filters</a:t>
            </a:r>
          </a:p>
        </p:txBody>
      </p:sp>
      <p:sp>
        <p:nvSpPr>
          <p:cNvPr id="4" name="Rectangle 3">
            <a:extLst>
              <a:ext uri="{FF2B5EF4-FFF2-40B4-BE49-F238E27FC236}">
                <a16:creationId xmlns:a16="http://schemas.microsoft.com/office/drawing/2014/main" id="{0470AA15-6B13-0E41-AEB5-1573977AD708}"/>
              </a:ext>
            </a:extLst>
          </p:cNvPr>
          <p:cNvSpPr/>
          <p:nvPr/>
        </p:nvSpPr>
        <p:spPr>
          <a:xfrm>
            <a:off x="0" y="642937"/>
            <a:ext cx="9906000" cy="4560743"/>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273"/>
            <a:endParaRPr lang="en-US" sz="1950" dirty="0">
              <a:solidFill>
                <a:prstClr val="white"/>
              </a:solidFill>
              <a:latin typeface="Mark Pro Book"/>
            </a:endParaRPr>
          </a:p>
        </p:txBody>
      </p:sp>
      <p:pic>
        <p:nvPicPr>
          <p:cNvPr id="20" name="Picture 19">
            <a:extLst>
              <a:ext uri="{FF2B5EF4-FFF2-40B4-BE49-F238E27FC236}">
                <a16:creationId xmlns:a16="http://schemas.microsoft.com/office/drawing/2014/main" id="{C059A933-79D0-A344-9353-583F5232E253}"/>
              </a:ext>
            </a:extLst>
          </p:cNvPr>
          <p:cNvPicPr>
            <a:picLocks noChangeAspect="1"/>
          </p:cNvPicPr>
          <p:nvPr/>
        </p:nvPicPr>
        <p:blipFill rotWithShape="1">
          <a:blip r:embed="rId5"/>
          <a:srcRect l="394" t="23002" r="59633" b="8411"/>
          <a:stretch/>
        </p:blipFill>
        <p:spPr>
          <a:xfrm>
            <a:off x="2531534" y="2070366"/>
            <a:ext cx="3091872" cy="16234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074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down)">
                                      <p:cBhvr>
                                        <p:cTn id="8" dur="500"/>
                                        <p:tgtEl>
                                          <p:spTgt spid="20"/>
                                        </p:tgtEl>
                                      </p:cBhvr>
                                    </p:animEffec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1.94444E-6 -1.85185E-6 L 0.1441 0.1284 " pathEditMode="relative" rAng="0" ptsTypes="AA">
                                      <p:cBhvr>
                                        <p:cTn id="12" dur="2000" fill="hold"/>
                                        <p:tgtEl>
                                          <p:spTgt spid="20"/>
                                        </p:tgtEl>
                                        <p:attrNameLst>
                                          <p:attrName>ppt_x</p:attrName>
                                          <p:attrName>ppt_y</p:attrName>
                                        </p:attrNameLst>
                                      </p:cBhvr>
                                      <p:rCtr x="7205" y="6420"/>
                                    </p:animMotion>
                                  </p:childTnLst>
                                </p:cTn>
                              </p:par>
                              <p:par>
                                <p:cTn id="13" presetID="6" presetClass="emph" presetSubtype="0" fill="hold" nodeType="withEffect">
                                  <p:stCondLst>
                                    <p:cond delay="0"/>
                                  </p:stCondLst>
                                  <p:childTnLst>
                                    <p:animScale>
                                      <p:cBhvr>
                                        <p:cTn id="14" dur="2000" fill="hold"/>
                                        <p:tgtEl>
                                          <p:spTgt spid="20"/>
                                        </p:tgtEl>
                                      </p:cBhvr>
                                      <p:by x="175000" y="175000"/>
                                    </p:animScale>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119"/>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09" t="15809"/>
          <a:stretch/>
        </p:blipFill>
        <p:spPr>
          <a:xfrm>
            <a:off x="0" y="642938"/>
            <a:ext cx="9906000" cy="5572125"/>
          </a:xfrm>
          <a:prstGeom prst="rect">
            <a:avLst/>
          </a:prstGeom>
        </p:spPr>
      </p:pic>
      <p:sp>
        <p:nvSpPr>
          <p:cNvPr id="114" name="Dark Overlay Background"/>
          <p:cNvSpPr/>
          <p:nvPr/>
        </p:nvSpPr>
        <p:spPr>
          <a:xfrm>
            <a:off x="-884082" y="276537"/>
            <a:ext cx="11285948" cy="6572045"/>
          </a:xfrm>
          <a:prstGeom prst="rect">
            <a:avLst/>
          </a:prstGeom>
          <a:solidFill>
            <a:schemeClr val="tx1">
              <a:lumMod val="50000"/>
              <a:alpha val="47000"/>
            </a:schemeClr>
          </a:solidFill>
          <a:ln>
            <a:solidFill>
              <a:schemeClr val="bg1"/>
            </a:solidFill>
          </a:ln>
          <a:effectLst>
            <a:softEdge rad="48260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95273"/>
            <a:endParaRPr lang="en-US" sz="1950" dirty="0">
              <a:solidFill>
                <a:prstClr val="white"/>
              </a:solidFill>
              <a:latin typeface="Mark Pro Book"/>
            </a:endParaRPr>
          </a:p>
        </p:txBody>
      </p:sp>
      <p:cxnSp>
        <p:nvCxnSpPr>
          <p:cNvPr id="28" name="Vacant Elbow Line"/>
          <p:cNvCxnSpPr/>
          <p:nvPr/>
        </p:nvCxnSpPr>
        <p:spPr>
          <a:xfrm rot="16200000" flipH="1">
            <a:off x="3417496" y="3778997"/>
            <a:ext cx="321848" cy="493939"/>
          </a:xfrm>
          <a:prstGeom prst="bentConnector3">
            <a:avLst>
              <a:gd name="adj1" fmla="val 50000"/>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9" name="Vacant Elbow Line"/>
          <p:cNvCxnSpPr/>
          <p:nvPr/>
        </p:nvCxnSpPr>
        <p:spPr>
          <a:xfrm rot="5400000">
            <a:off x="2928999" y="3786711"/>
            <a:ext cx="324124" cy="480788"/>
          </a:xfrm>
          <a:prstGeom prst="bentConnector3">
            <a:avLst>
              <a:gd name="adj1" fmla="val 50000"/>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1" name="101 to 102 Line"/>
          <p:cNvCxnSpPr>
            <a:stCxn id="100" idx="0"/>
          </p:cNvCxnSpPr>
          <p:nvPr/>
        </p:nvCxnSpPr>
        <p:spPr>
          <a:xfrm flipH="1">
            <a:off x="2850664" y="4582019"/>
            <a:ext cx="1717" cy="271895"/>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 name="Model Homes Elbow Line"/>
          <p:cNvCxnSpPr/>
          <p:nvPr/>
        </p:nvCxnSpPr>
        <p:spPr>
          <a:xfrm rot="16200000" flipH="1">
            <a:off x="1069164" y="3768536"/>
            <a:ext cx="318297" cy="485877"/>
          </a:xfrm>
          <a:prstGeom prst="bentConnector3">
            <a:avLst>
              <a:gd name="adj1" fmla="val 50000"/>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 name="Model Homes Elbow Line"/>
          <p:cNvCxnSpPr/>
          <p:nvPr/>
        </p:nvCxnSpPr>
        <p:spPr>
          <a:xfrm rot="5400000">
            <a:off x="580660" y="3768193"/>
            <a:ext cx="320574" cy="488850"/>
          </a:xfrm>
          <a:prstGeom prst="bentConnector3">
            <a:avLst>
              <a:gd name="adj1" fmla="val 50000"/>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 name="MH 1 to 2 Line"/>
          <p:cNvCxnSpPr/>
          <p:nvPr/>
        </p:nvCxnSpPr>
        <p:spPr>
          <a:xfrm>
            <a:off x="494644" y="4566847"/>
            <a:ext cx="1876" cy="391075"/>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 name="MH 3 to 4 Line"/>
          <p:cNvCxnSpPr/>
          <p:nvPr/>
        </p:nvCxnSpPr>
        <p:spPr>
          <a:xfrm>
            <a:off x="1471250" y="4566852"/>
            <a:ext cx="1" cy="243127"/>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59" name="MH 3 House"/>
          <p:cNvSpPr/>
          <p:nvPr/>
        </p:nvSpPr>
        <p:spPr>
          <a:xfrm rot="10800000">
            <a:off x="1247563" y="4150947"/>
            <a:ext cx="478864" cy="440777"/>
          </a:xfrm>
          <a:prstGeom prst="flowChartOffpageConnector">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95273"/>
            <a:endParaRPr lang="en-US" sz="1950" dirty="0">
              <a:solidFill>
                <a:prstClr val="white"/>
              </a:solidFill>
              <a:latin typeface="Mark Pro Book"/>
            </a:endParaRPr>
          </a:p>
        </p:txBody>
      </p:sp>
      <p:cxnSp>
        <p:nvCxnSpPr>
          <p:cNvPr id="74" name="MH 3 to 4 Line">
            <a:extLst>
              <a:ext uri="{FF2B5EF4-FFF2-40B4-BE49-F238E27FC236}">
                <a16:creationId xmlns:a16="http://schemas.microsoft.com/office/drawing/2014/main" id="{C6CCBCF8-146E-A141-8067-72C3EF4E371F}"/>
              </a:ext>
            </a:extLst>
          </p:cNvPr>
          <p:cNvCxnSpPr/>
          <p:nvPr/>
        </p:nvCxnSpPr>
        <p:spPr>
          <a:xfrm>
            <a:off x="1471250" y="5215755"/>
            <a:ext cx="1" cy="243127"/>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0" name="MH 1 House"/>
          <p:cNvSpPr/>
          <p:nvPr/>
        </p:nvSpPr>
        <p:spPr>
          <a:xfrm rot="10800000">
            <a:off x="257498" y="4150947"/>
            <a:ext cx="478864" cy="440777"/>
          </a:xfrm>
          <a:prstGeom prst="flowChartOffpageConnector">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95273"/>
            <a:endParaRPr lang="en-US" sz="1950" dirty="0">
              <a:solidFill>
                <a:prstClr val="white"/>
              </a:solidFill>
              <a:latin typeface="Mark Pro Book"/>
            </a:endParaRPr>
          </a:p>
        </p:txBody>
      </p:sp>
      <p:sp>
        <p:nvSpPr>
          <p:cNvPr id="61" name="MH 2 House"/>
          <p:cNvSpPr/>
          <p:nvPr/>
        </p:nvSpPr>
        <p:spPr>
          <a:xfrm rot="10800000">
            <a:off x="257498" y="4821142"/>
            <a:ext cx="478864" cy="440777"/>
          </a:xfrm>
          <a:prstGeom prst="flowChartOffpageConnector">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95273"/>
            <a:endParaRPr lang="en-US" sz="1950" dirty="0">
              <a:solidFill>
                <a:prstClr val="white"/>
              </a:solidFill>
              <a:latin typeface="Mark Pro Book"/>
            </a:endParaRPr>
          </a:p>
        </p:txBody>
      </p:sp>
      <p:sp>
        <p:nvSpPr>
          <p:cNvPr id="62" name="MH 4 House"/>
          <p:cNvSpPr/>
          <p:nvPr/>
        </p:nvSpPr>
        <p:spPr>
          <a:xfrm rot="10800000">
            <a:off x="1232229" y="4821142"/>
            <a:ext cx="478864" cy="440777"/>
          </a:xfrm>
          <a:prstGeom prst="flowChartOffpageConnector">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95273"/>
            <a:endParaRPr lang="en-US" sz="1950" dirty="0">
              <a:solidFill>
                <a:prstClr val="white"/>
              </a:solidFill>
              <a:latin typeface="Mark Pro Book"/>
            </a:endParaRPr>
          </a:p>
        </p:txBody>
      </p:sp>
      <p:sp>
        <p:nvSpPr>
          <p:cNvPr id="2" name="Are my model homes...?"/>
          <p:cNvSpPr>
            <a:spLocks noGrp="1"/>
          </p:cNvSpPr>
          <p:nvPr>
            <p:ph type="title"/>
          </p:nvPr>
        </p:nvSpPr>
        <p:spPr>
          <a:xfrm>
            <a:off x="411726" y="1172338"/>
            <a:ext cx="5807819" cy="536172"/>
          </a:xfrm>
          <a:effectLst>
            <a:outerShdw blurRad="63500" sx="102000" sy="102000" algn="ctr" rotWithShape="0">
              <a:prstClr val="black">
                <a:alpha val="40000"/>
              </a:prstClr>
            </a:outerShdw>
          </a:effectLst>
        </p:spPr>
        <p:txBody>
          <a:bodyPr>
            <a:noAutofit/>
          </a:bodyPr>
          <a:lstStyle/>
          <a:p>
            <a:pPr algn="ctr"/>
            <a:r>
              <a:rPr lang="en-US" sz="2925" dirty="0">
                <a:solidFill>
                  <a:schemeClr val="bg1"/>
                </a:solidFill>
                <a:effectLst>
                  <a:outerShdw blurRad="177800" dist="63500" dir="5400000" sx="86000" sy="86000" algn="ctr" rotWithShape="0">
                    <a:schemeClr val="tx1">
                      <a:alpha val="78000"/>
                    </a:schemeClr>
                  </a:outerShdw>
                </a:effectLst>
                <a:latin typeface="Mark Pro Medium" panose="020B0504020201010104" pitchFamily="34" charset="77"/>
              </a:rPr>
              <a:t>Independent Group Control </a:t>
            </a:r>
          </a:p>
        </p:txBody>
      </p:sp>
      <p:sp>
        <p:nvSpPr>
          <p:cNvPr id="63" name="MH 2"/>
          <p:cNvSpPr/>
          <p:nvPr/>
        </p:nvSpPr>
        <p:spPr>
          <a:xfrm>
            <a:off x="154404" y="4879483"/>
            <a:ext cx="685058" cy="469003"/>
          </a:xfrm>
          <a:prstGeom prst="rect">
            <a:avLst/>
          </a:prstGeom>
          <a:noFill/>
          <a:ln w="19050">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42890"/>
            <a:r>
              <a:rPr lang="en-US" sz="975" dirty="0">
                <a:solidFill>
                  <a:prstClr val="white"/>
                </a:solidFill>
                <a:latin typeface="Mark Pro Medium" charset="0"/>
                <a:ea typeface="Mark Pro Medium" charset="0"/>
                <a:cs typeface="Mark Pro Medium" charset="0"/>
              </a:rPr>
              <a:t>102</a:t>
            </a:r>
          </a:p>
        </p:txBody>
      </p:sp>
      <p:sp>
        <p:nvSpPr>
          <p:cNvPr id="64" name="MH 4"/>
          <p:cNvSpPr/>
          <p:nvPr/>
        </p:nvSpPr>
        <p:spPr>
          <a:xfrm>
            <a:off x="1129134" y="4879483"/>
            <a:ext cx="685058" cy="469003"/>
          </a:xfrm>
          <a:prstGeom prst="rect">
            <a:avLst/>
          </a:prstGeom>
          <a:noFill/>
          <a:ln w="19050">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42890"/>
            <a:r>
              <a:rPr lang="en-US" sz="975" dirty="0">
                <a:solidFill>
                  <a:prstClr val="white"/>
                </a:solidFill>
                <a:latin typeface="Mark Pro Medium" charset="0"/>
                <a:ea typeface="Mark Pro Medium" charset="0"/>
                <a:cs typeface="Mark Pro Medium" charset="0"/>
              </a:rPr>
              <a:t>203</a:t>
            </a:r>
          </a:p>
        </p:txBody>
      </p:sp>
      <p:sp>
        <p:nvSpPr>
          <p:cNvPr id="65" name="MH 3"/>
          <p:cNvSpPr/>
          <p:nvPr/>
        </p:nvSpPr>
        <p:spPr>
          <a:xfrm>
            <a:off x="1129132" y="4189036"/>
            <a:ext cx="685058" cy="469003"/>
          </a:xfrm>
          <a:prstGeom prst="rect">
            <a:avLst/>
          </a:prstGeom>
          <a:noFill/>
          <a:ln w="19050">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42890"/>
            <a:r>
              <a:rPr lang="en-US" sz="975" dirty="0">
                <a:solidFill>
                  <a:prstClr val="white"/>
                </a:solidFill>
                <a:latin typeface="Mark Pro Medium" charset="0"/>
                <a:ea typeface="Mark Pro Medium" charset="0"/>
                <a:cs typeface="Mark Pro Medium" charset="0"/>
              </a:rPr>
              <a:t>201</a:t>
            </a:r>
          </a:p>
        </p:txBody>
      </p:sp>
      <p:sp>
        <p:nvSpPr>
          <p:cNvPr id="66" name="MH 1"/>
          <p:cNvSpPr/>
          <p:nvPr/>
        </p:nvSpPr>
        <p:spPr>
          <a:xfrm>
            <a:off x="154404" y="4189036"/>
            <a:ext cx="685058" cy="469003"/>
          </a:xfrm>
          <a:prstGeom prst="rect">
            <a:avLst/>
          </a:prstGeom>
          <a:noFill/>
          <a:ln w="19050">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42890"/>
            <a:r>
              <a:rPr lang="en-US" sz="975" dirty="0">
                <a:solidFill>
                  <a:prstClr val="white"/>
                </a:solidFill>
                <a:latin typeface="Mark Pro Medium" charset="0"/>
                <a:ea typeface="Mark Pro Medium" charset="0"/>
                <a:cs typeface="Mark Pro Medium" charset="0"/>
              </a:rPr>
              <a:t>101</a:t>
            </a:r>
          </a:p>
        </p:txBody>
      </p:sp>
      <p:sp>
        <p:nvSpPr>
          <p:cNvPr id="92" name="102 House"/>
          <p:cNvSpPr/>
          <p:nvPr/>
        </p:nvSpPr>
        <p:spPr>
          <a:xfrm rot="10800000">
            <a:off x="2612950" y="4867240"/>
            <a:ext cx="478864" cy="393818"/>
          </a:xfrm>
          <a:prstGeom prst="flowChartOffpageConnector">
            <a:avLst/>
          </a:prstGeom>
          <a:solidFill>
            <a:schemeClr val="bg1"/>
          </a:solid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95273"/>
            <a:endParaRPr lang="en-US" sz="1950" dirty="0">
              <a:solidFill>
                <a:prstClr val="white"/>
              </a:solidFill>
              <a:latin typeface="Mark Pro Book"/>
            </a:endParaRPr>
          </a:p>
        </p:txBody>
      </p:sp>
      <p:sp>
        <p:nvSpPr>
          <p:cNvPr id="100" name="101 House"/>
          <p:cNvSpPr/>
          <p:nvPr/>
        </p:nvSpPr>
        <p:spPr>
          <a:xfrm rot="10800000">
            <a:off x="2612949" y="4188201"/>
            <a:ext cx="478864" cy="393818"/>
          </a:xfrm>
          <a:prstGeom prst="flowChartOffpageConnector">
            <a:avLst/>
          </a:prstGeom>
          <a:solidFill>
            <a:schemeClr val="bg1"/>
          </a:solid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95273"/>
            <a:endParaRPr lang="en-US" sz="1950" dirty="0">
              <a:solidFill>
                <a:prstClr val="white"/>
              </a:solidFill>
              <a:latin typeface="Mark Pro Book"/>
            </a:endParaRPr>
          </a:p>
        </p:txBody>
      </p:sp>
      <p:sp>
        <p:nvSpPr>
          <p:cNvPr id="101" name="201 House"/>
          <p:cNvSpPr/>
          <p:nvPr/>
        </p:nvSpPr>
        <p:spPr>
          <a:xfrm rot="10800000">
            <a:off x="3594395" y="4188201"/>
            <a:ext cx="478864" cy="393818"/>
          </a:xfrm>
          <a:prstGeom prst="flowChartOffpageConnector">
            <a:avLst/>
          </a:prstGeom>
          <a:solidFill>
            <a:schemeClr val="bg1"/>
          </a:solid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95273"/>
            <a:endParaRPr lang="en-US" sz="1950" dirty="0">
              <a:solidFill>
                <a:prstClr val="white"/>
              </a:solidFill>
              <a:latin typeface="Mark Pro Book"/>
            </a:endParaRPr>
          </a:p>
        </p:txBody>
      </p:sp>
      <p:sp>
        <p:nvSpPr>
          <p:cNvPr id="96" name="201"/>
          <p:cNvSpPr/>
          <p:nvPr/>
        </p:nvSpPr>
        <p:spPr>
          <a:xfrm>
            <a:off x="3482863" y="4197139"/>
            <a:ext cx="685058" cy="469003"/>
          </a:xfrm>
          <a:prstGeom prst="rect">
            <a:avLst/>
          </a:prstGeom>
          <a:noFill/>
          <a:ln w="19050">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42890"/>
            <a:r>
              <a:rPr lang="en-US" sz="1137" dirty="0">
                <a:solidFill>
                  <a:srgbClr val="595959">
                    <a:lumMod val="65000"/>
                    <a:lumOff val="35000"/>
                  </a:srgbClr>
                </a:solidFill>
                <a:latin typeface="Mark Pro Medium" charset="0"/>
                <a:ea typeface="Mark Pro Medium" charset="0"/>
                <a:cs typeface="Mark Pro Medium" charset="0"/>
              </a:rPr>
              <a:t>202</a:t>
            </a:r>
          </a:p>
        </p:txBody>
      </p:sp>
      <p:sp>
        <p:nvSpPr>
          <p:cNvPr id="98" name="102"/>
          <p:cNvSpPr/>
          <p:nvPr/>
        </p:nvSpPr>
        <p:spPr>
          <a:xfrm>
            <a:off x="2508136" y="4867329"/>
            <a:ext cx="685058" cy="469003"/>
          </a:xfrm>
          <a:prstGeom prst="rect">
            <a:avLst/>
          </a:prstGeom>
          <a:noFill/>
          <a:ln w="19050">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42890"/>
            <a:r>
              <a:rPr lang="en-US" sz="1137" dirty="0">
                <a:solidFill>
                  <a:srgbClr val="595959">
                    <a:lumMod val="65000"/>
                    <a:lumOff val="35000"/>
                  </a:srgbClr>
                </a:solidFill>
                <a:latin typeface="Mark Pro Medium" charset="0"/>
                <a:ea typeface="Mark Pro Medium" charset="0"/>
                <a:cs typeface="Mark Pro Medium" charset="0"/>
              </a:rPr>
              <a:t>104</a:t>
            </a:r>
          </a:p>
        </p:txBody>
      </p:sp>
      <p:sp>
        <p:nvSpPr>
          <p:cNvPr id="99" name="101"/>
          <p:cNvSpPr/>
          <p:nvPr/>
        </p:nvSpPr>
        <p:spPr>
          <a:xfrm>
            <a:off x="2508136" y="4199414"/>
            <a:ext cx="685058" cy="469003"/>
          </a:xfrm>
          <a:prstGeom prst="rect">
            <a:avLst/>
          </a:prstGeom>
          <a:noFill/>
          <a:ln w="19050">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42890"/>
            <a:r>
              <a:rPr lang="en-US" sz="1137" dirty="0">
                <a:solidFill>
                  <a:srgbClr val="595959">
                    <a:lumMod val="65000"/>
                    <a:lumOff val="35000"/>
                  </a:srgbClr>
                </a:solidFill>
                <a:latin typeface="Mark Pro Medium" charset="0"/>
                <a:ea typeface="Mark Pro Medium" charset="0"/>
                <a:cs typeface="Mark Pro Medium" charset="0"/>
              </a:rPr>
              <a:t>103</a:t>
            </a:r>
          </a:p>
        </p:txBody>
      </p:sp>
      <p:sp>
        <p:nvSpPr>
          <p:cNvPr id="109" name="Model Homes Icon"/>
          <p:cNvSpPr/>
          <p:nvPr/>
        </p:nvSpPr>
        <p:spPr>
          <a:xfrm rot="10800000">
            <a:off x="590076" y="3481998"/>
            <a:ext cx="236436" cy="217631"/>
          </a:xfrm>
          <a:prstGeom prst="flowChartOffpageConnector">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95273"/>
            <a:endParaRPr lang="en-US" sz="1950" dirty="0">
              <a:solidFill>
                <a:prstClr val="white"/>
              </a:solidFill>
              <a:latin typeface="Mark Pro Book"/>
            </a:endParaRPr>
          </a:p>
        </p:txBody>
      </p:sp>
      <p:sp>
        <p:nvSpPr>
          <p:cNvPr id="110" name="Model Homes"/>
          <p:cNvSpPr/>
          <p:nvPr/>
        </p:nvSpPr>
        <p:spPr>
          <a:xfrm>
            <a:off x="930386" y="3315662"/>
            <a:ext cx="1434401" cy="562804"/>
          </a:xfrm>
          <a:prstGeom prst="rect">
            <a:avLst/>
          </a:prstGeom>
          <a:noFill/>
          <a:ln w="19050">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742890"/>
            <a:r>
              <a:rPr lang="en-US" sz="1192" dirty="0">
                <a:solidFill>
                  <a:prstClr val="white"/>
                </a:solidFill>
                <a:latin typeface="Mark Pro Medium" charset="0"/>
                <a:ea typeface="Mark Pro Medium" charset="0"/>
                <a:cs typeface="Mark Pro Medium" charset="0"/>
              </a:rPr>
              <a:t>INDEPENDENT LIVING</a:t>
            </a:r>
          </a:p>
        </p:txBody>
      </p:sp>
      <p:sp>
        <p:nvSpPr>
          <p:cNvPr id="104" name="Vacant Properties Icon"/>
          <p:cNvSpPr/>
          <p:nvPr/>
        </p:nvSpPr>
        <p:spPr>
          <a:xfrm rot="10800000" flipH="1">
            <a:off x="2911421" y="3461174"/>
            <a:ext cx="241256" cy="236334"/>
          </a:xfrm>
          <a:prstGeom prst="flowChartOffpageConnector">
            <a:avLst/>
          </a:prstGeom>
          <a:solidFill>
            <a:schemeClr val="bg1"/>
          </a:solid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95273"/>
            <a:endParaRPr lang="en-US" sz="1950" dirty="0">
              <a:solidFill>
                <a:prstClr val="white"/>
              </a:solidFill>
              <a:latin typeface="Mark Pro Book"/>
            </a:endParaRPr>
          </a:p>
        </p:txBody>
      </p:sp>
      <p:sp>
        <p:nvSpPr>
          <p:cNvPr id="112" name="Vacant Properties"/>
          <p:cNvSpPr/>
          <p:nvPr/>
        </p:nvSpPr>
        <p:spPr>
          <a:xfrm>
            <a:off x="3204024" y="3292630"/>
            <a:ext cx="1201087" cy="562804"/>
          </a:xfrm>
          <a:prstGeom prst="rect">
            <a:avLst/>
          </a:prstGeom>
          <a:noFill/>
          <a:ln w="19050">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defTabSz="742890"/>
            <a:r>
              <a:rPr lang="en-US" sz="1192" dirty="0">
                <a:solidFill>
                  <a:prstClr val="white"/>
                </a:solidFill>
                <a:latin typeface="Mark Pro Medium" charset="0"/>
                <a:ea typeface="Mark Pro Medium" charset="0"/>
                <a:cs typeface="Mark Pro Medium" charset="0"/>
              </a:rPr>
              <a:t>ASSISTED LIVING</a:t>
            </a:r>
          </a:p>
        </p:txBody>
      </p:sp>
      <p:sp>
        <p:nvSpPr>
          <p:cNvPr id="115" name="Builder Community &amp; Model Program"/>
          <p:cNvSpPr/>
          <p:nvPr/>
        </p:nvSpPr>
        <p:spPr>
          <a:xfrm>
            <a:off x="1197142" y="2216024"/>
            <a:ext cx="4179614" cy="312743"/>
          </a:xfrm>
          <a:prstGeom prst="rect">
            <a:avLst/>
          </a:prstGeom>
          <a:noFill/>
          <a:ln w="19050">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42890"/>
            <a:r>
              <a:rPr lang="en-US" sz="1517" spc="325" dirty="0">
                <a:solidFill>
                  <a:prstClr val="white"/>
                </a:solidFill>
                <a:latin typeface="Mark Pro Medium" charset="0"/>
                <a:ea typeface="Mark Pro Medium" charset="0"/>
                <a:cs typeface="Mark Pro Medium" charset="0"/>
              </a:rPr>
              <a:t>CONTINUING CARE RETIREMENT COMMUNITIES</a:t>
            </a:r>
          </a:p>
        </p:txBody>
      </p:sp>
      <p:cxnSp>
        <p:nvCxnSpPr>
          <p:cNvPr id="52" name="Model Homes Elbow Line">
            <a:extLst>
              <a:ext uri="{FF2B5EF4-FFF2-40B4-BE49-F238E27FC236}">
                <a16:creationId xmlns:a16="http://schemas.microsoft.com/office/drawing/2014/main" id="{F475393F-404E-EC4C-A261-E6A1D4A45013}"/>
              </a:ext>
            </a:extLst>
          </p:cNvPr>
          <p:cNvCxnSpPr/>
          <p:nvPr/>
        </p:nvCxnSpPr>
        <p:spPr>
          <a:xfrm rot="16200000" flipH="1">
            <a:off x="5422806" y="3791701"/>
            <a:ext cx="318297" cy="485877"/>
          </a:xfrm>
          <a:prstGeom prst="bentConnector3">
            <a:avLst>
              <a:gd name="adj1" fmla="val 50000"/>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53" name="Model Homes Elbow Line">
            <a:extLst>
              <a:ext uri="{FF2B5EF4-FFF2-40B4-BE49-F238E27FC236}">
                <a16:creationId xmlns:a16="http://schemas.microsoft.com/office/drawing/2014/main" id="{33751B1E-97F4-7A49-915E-A89E1E0E818C}"/>
              </a:ext>
            </a:extLst>
          </p:cNvPr>
          <p:cNvCxnSpPr/>
          <p:nvPr/>
        </p:nvCxnSpPr>
        <p:spPr>
          <a:xfrm rot="5400000">
            <a:off x="4934301" y="3791358"/>
            <a:ext cx="320574" cy="488850"/>
          </a:xfrm>
          <a:prstGeom prst="bentConnector3">
            <a:avLst>
              <a:gd name="adj1" fmla="val 50000"/>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54" name="MH 1 to 2 Line">
            <a:extLst>
              <a:ext uri="{FF2B5EF4-FFF2-40B4-BE49-F238E27FC236}">
                <a16:creationId xmlns:a16="http://schemas.microsoft.com/office/drawing/2014/main" id="{A2B3CC9D-1CDF-A74E-B9B4-5ED6EFA6051C}"/>
              </a:ext>
            </a:extLst>
          </p:cNvPr>
          <p:cNvCxnSpPr/>
          <p:nvPr/>
        </p:nvCxnSpPr>
        <p:spPr>
          <a:xfrm>
            <a:off x="4850635" y="4552916"/>
            <a:ext cx="1876" cy="391075"/>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55" name="MH 3 to 4 Line">
            <a:extLst>
              <a:ext uri="{FF2B5EF4-FFF2-40B4-BE49-F238E27FC236}">
                <a16:creationId xmlns:a16="http://schemas.microsoft.com/office/drawing/2014/main" id="{E0D103AF-B315-2B47-93B9-470099B30C28}"/>
              </a:ext>
            </a:extLst>
          </p:cNvPr>
          <p:cNvCxnSpPr>
            <a:cxnSpLocks/>
          </p:cNvCxnSpPr>
          <p:nvPr/>
        </p:nvCxnSpPr>
        <p:spPr>
          <a:xfrm>
            <a:off x="5824892" y="4590017"/>
            <a:ext cx="0" cy="367905"/>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8" name="MH 2">
            <a:extLst>
              <a:ext uri="{FF2B5EF4-FFF2-40B4-BE49-F238E27FC236}">
                <a16:creationId xmlns:a16="http://schemas.microsoft.com/office/drawing/2014/main" id="{54F639B4-0EBE-F048-A976-A79A61A05EE3}"/>
              </a:ext>
            </a:extLst>
          </p:cNvPr>
          <p:cNvSpPr/>
          <p:nvPr/>
        </p:nvSpPr>
        <p:spPr>
          <a:xfrm>
            <a:off x="4508046" y="4902649"/>
            <a:ext cx="685058" cy="469003"/>
          </a:xfrm>
          <a:prstGeom prst="rect">
            <a:avLst/>
          </a:prstGeom>
          <a:noFill/>
          <a:ln w="19050">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42890"/>
            <a:r>
              <a:rPr lang="en-US" sz="975" dirty="0">
                <a:solidFill>
                  <a:prstClr val="white"/>
                </a:solidFill>
                <a:latin typeface="Mark Pro Medium" charset="0"/>
                <a:ea typeface="Mark Pro Medium" charset="0"/>
                <a:cs typeface="Mark Pro Medium" charset="0"/>
              </a:rPr>
              <a:t>LOBBY</a:t>
            </a:r>
          </a:p>
        </p:txBody>
      </p:sp>
      <p:sp>
        <p:nvSpPr>
          <p:cNvPr id="69" name="MH 4">
            <a:extLst>
              <a:ext uri="{FF2B5EF4-FFF2-40B4-BE49-F238E27FC236}">
                <a16:creationId xmlns:a16="http://schemas.microsoft.com/office/drawing/2014/main" id="{6D0A97B4-3795-724E-BCEC-567C740AA96A}"/>
              </a:ext>
            </a:extLst>
          </p:cNvPr>
          <p:cNvSpPr/>
          <p:nvPr/>
        </p:nvSpPr>
        <p:spPr>
          <a:xfrm>
            <a:off x="5534488" y="4894234"/>
            <a:ext cx="685058" cy="469003"/>
          </a:xfrm>
          <a:prstGeom prst="rect">
            <a:avLst/>
          </a:prstGeom>
          <a:noFill/>
          <a:ln w="19050">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42890"/>
            <a:r>
              <a:rPr lang="en-US" sz="975" dirty="0">
                <a:solidFill>
                  <a:prstClr val="white"/>
                </a:solidFill>
                <a:latin typeface="Mark Pro Medium" charset="0"/>
                <a:ea typeface="Mark Pro Medium" charset="0"/>
                <a:cs typeface="Mark Pro Medium" charset="0"/>
              </a:rPr>
              <a:t>GYM</a:t>
            </a:r>
          </a:p>
        </p:txBody>
      </p:sp>
      <p:sp>
        <p:nvSpPr>
          <p:cNvPr id="70" name="MH 3">
            <a:extLst>
              <a:ext uri="{FF2B5EF4-FFF2-40B4-BE49-F238E27FC236}">
                <a16:creationId xmlns:a16="http://schemas.microsoft.com/office/drawing/2014/main" id="{9DCC61AD-19BC-2B48-9B94-009B8093B70B}"/>
              </a:ext>
            </a:extLst>
          </p:cNvPr>
          <p:cNvSpPr/>
          <p:nvPr/>
        </p:nvSpPr>
        <p:spPr>
          <a:xfrm>
            <a:off x="5482774" y="4212202"/>
            <a:ext cx="685058" cy="469003"/>
          </a:xfrm>
          <a:prstGeom prst="rect">
            <a:avLst/>
          </a:prstGeom>
          <a:noFill/>
          <a:ln w="19050">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42890"/>
            <a:r>
              <a:rPr lang="en-US" sz="975" dirty="0">
                <a:solidFill>
                  <a:prstClr val="white"/>
                </a:solidFill>
                <a:latin typeface="Mark Pro Medium" charset="0"/>
                <a:ea typeface="Mark Pro Medium" charset="0"/>
                <a:cs typeface="Mark Pro Medium" charset="0"/>
              </a:rPr>
              <a:t>POOL</a:t>
            </a:r>
          </a:p>
        </p:txBody>
      </p:sp>
      <p:sp>
        <p:nvSpPr>
          <p:cNvPr id="71" name="MH 1">
            <a:extLst>
              <a:ext uri="{FF2B5EF4-FFF2-40B4-BE49-F238E27FC236}">
                <a16:creationId xmlns:a16="http://schemas.microsoft.com/office/drawing/2014/main" id="{34C90974-D1C6-0F46-B6A1-D3C5728C8CF5}"/>
              </a:ext>
            </a:extLst>
          </p:cNvPr>
          <p:cNvSpPr/>
          <p:nvPr/>
        </p:nvSpPr>
        <p:spPr>
          <a:xfrm>
            <a:off x="4508046" y="4212202"/>
            <a:ext cx="685058" cy="469003"/>
          </a:xfrm>
          <a:prstGeom prst="rect">
            <a:avLst/>
          </a:prstGeom>
          <a:noFill/>
          <a:ln w="19050">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42890"/>
            <a:r>
              <a:rPr lang="en-US" sz="975" dirty="0">
                <a:solidFill>
                  <a:prstClr val="white"/>
                </a:solidFill>
                <a:latin typeface="Mark Pro Medium" charset="0"/>
                <a:ea typeface="Mark Pro Medium" charset="0"/>
                <a:cs typeface="Mark Pro Medium" charset="0"/>
              </a:rPr>
              <a:t>OFFICE</a:t>
            </a:r>
          </a:p>
        </p:txBody>
      </p:sp>
      <p:sp>
        <p:nvSpPr>
          <p:cNvPr id="73" name="Model Homes">
            <a:extLst>
              <a:ext uri="{FF2B5EF4-FFF2-40B4-BE49-F238E27FC236}">
                <a16:creationId xmlns:a16="http://schemas.microsoft.com/office/drawing/2014/main" id="{08E69E53-E40F-214F-810F-9149DD76245A}"/>
              </a:ext>
            </a:extLst>
          </p:cNvPr>
          <p:cNvSpPr/>
          <p:nvPr/>
        </p:nvSpPr>
        <p:spPr>
          <a:xfrm>
            <a:off x="4378535" y="3429000"/>
            <a:ext cx="2088828" cy="288594"/>
          </a:xfrm>
          <a:prstGeom prst="rect">
            <a:avLst/>
          </a:prstGeom>
          <a:noFill/>
          <a:ln w="19050">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42890"/>
            <a:r>
              <a:rPr lang="en-US" sz="1192" dirty="0">
                <a:solidFill>
                  <a:prstClr val="white"/>
                </a:solidFill>
                <a:latin typeface="Mark Pro Medium" charset="0"/>
                <a:ea typeface="Mark Pro Medium" charset="0"/>
                <a:cs typeface="Mark Pro Medium" charset="0"/>
              </a:rPr>
              <a:t>COMMON AREAS</a:t>
            </a:r>
          </a:p>
        </p:txBody>
      </p:sp>
      <p:sp>
        <p:nvSpPr>
          <p:cNvPr id="75" name="MH 4 House">
            <a:extLst>
              <a:ext uri="{FF2B5EF4-FFF2-40B4-BE49-F238E27FC236}">
                <a16:creationId xmlns:a16="http://schemas.microsoft.com/office/drawing/2014/main" id="{A29BC529-153D-E64B-82E9-6A363A263DAC}"/>
              </a:ext>
            </a:extLst>
          </p:cNvPr>
          <p:cNvSpPr/>
          <p:nvPr/>
        </p:nvSpPr>
        <p:spPr>
          <a:xfrm rot="10800000">
            <a:off x="1232229" y="5460642"/>
            <a:ext cx="478864" cy="440777"/>
          </a:xfrm>
          <a:prstGeom prst="flowChartOffpageConnector">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95273"/>
            <a:endParaRPr lang="en-US" sz="1950" dirty="0">
              <a:solidFill>
                <a:prstClr val="white"/>
              </a:solidFill>
              <a:latin typeface="Mark Pro Book"/>
            </a:endParaRPr>
          </a:p>
        </p:txBody>
      </p:sp>
      <p:sp>
        <p:nvSpPr>
          <p:cNvPr id="76" name="MH 4">
            <a:extLst>
              <a:ext uri="{FF2B5EF4-FFF2-40B4-BE49-F238E27FC236}">
                <a16:creationId xmlns:a16="http://schemas.microsoft.com/office/drawing/2014/main" id="{3494413F-51E2-244E-B37C-1A24D146D663}"/>
              </a:ext>
            </a:extLst>
          </p:cNvPr>
          <p:cNvSpPr/>
          <p:nvPr/>
        </p:nvSpPr>
        <p:spPr>
          <a:xfrm>
            <a:off x="1129134" y="5518982"/>
            <a:ext cx="685058" cy="469003"/>
          </a:xfrm>
          <a:prstGeom prst="rect">
            <a:avLst/>
          </a:prstGeom>
          <a:noFill/>
          <a:ln w="19050">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42890"/>
            <a:r>
              <a:rPr lang="en-US" sz="975" dirty="0">
                <a:solidFill>
                  <a:prstClr val="white"/>
                </a:solidFill>
                <a:latin typeface="Mark Pro Medium" charset="0"/>
                <a:ea typeface="Mark Pro Medium" charset="0"/>
                <a:cs typeface="Mark Pro Medium" charset="0"/>
              </a:rPr>
              <a:t>204</a:t>
            </a:r>
          </a:p>
        </p:txBody>
      </p:sp>
      <p:grpSp>
        <p:nvGrpSpPr>
          <p:cNvPr id="8" name="Group 7">
            <a:extLst>
              <a:ext uri="{FF2B5EF4-FFF2-40B4-BE49-F238E27FC236}">
                <a16:creationId xmlns:a16="http://schemas.microsoft.com/office/drawing/2014/main" id="{CE46B6FB-26B8-6046-9B4C-7B637CD33748}"/>
              </a:ext>
            </a:extLst>
          </p:cNvPr>
          <p:cNvGrpSpPr/>
          <p:nvPr/>
        </p:nvGrpSpPr>
        <p:grpSpPr>
          <a:xfrm>
            <a:off x="1049388" y="2814272"/>
            <a:ext cx="4327367" cy="488570"/>
            <a:chOff x="1291553" y="2672412"/>
            <a:chExt cx="5325991" cy="601317"/>
          </a:xfrm>
        </p:grpSpPr>
        <p:grpSp>
          <p:nvGrpSpPr>
            <p:cNvPr id="117" name="Overarching Elbow Group"/>
            <p:cNvGrpSpPr/>
            <p:nvPr/>
          </p:nvGrpSpPr>
          <p:grpSpPr>
            <a:xfrm>
              <a:off x="1291553" y="2672412"/>
              <a:ext cx="5325991" cy="565459"/>
              <a:chOff x="1895791" y="2076411"/>
              <a:chExt cx="2159085" cy="424094"/>
            </a:xfrm>
          </p:grpSpPr>
          <p:cxnSp>
            <p:nvCxnSpPr>
              <p:cNvPr id="5" name="Elbow Connector 4"/>
              <p:cNvCxnSpPr/>
              <p:nvPr/>
            </p:nvCxnSpPr>
            <p:spPr>
              <a:xfrm rot="16200000" flipH="1">
                <a:off x="3326293" y="1771921"/>
                <a:ext cx="424094" cy="1033073"/>
              </a:xfrm>
              <a:prstGeom prst="bentConnector3">
                <a:avLst>
                  <a:gd name="adj1" fmla="val 50000"/>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7" name="Elbow Connector 6"/>
              <p:cNvCxnSpPr>
                <a:cxnSpLocks/>
              </p:cNvCxnSpPr>
              <p:nvPr/>
            </p:nvCxnSpPr>
            <p:spPr>
              <a:xfrm rot="5400000">
                <a:off x="2248390" y="1723812"/>
                <a:ext cx="420815" cy="1126013"/>
              </a:xfrm>
              <a:prstGeom prst="bentConnector3">
                <a:avLst>
                  <a:gd name="adj1" fmla="val 50000"/>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grpSp>
        <p:cxnSp>
          <p:nvCxnSpPr>
            <p:cNvPr id="78" name="101 to 102 Line">
              <a:extLst>
                <a:ext uri="{FF2B5EF4-FFF2-40B4-BE49-F238E27FC236}">
                  <a16:creationId xmlns:a16="http://schemas.microsoft.com/office/drawing/2014/main" id="{02C70FC1-8E8D-8144-9CA6-4E80984404AD}"/>
                </a:ext>
              </a:extLst>
            </p:cNvPr>
            <p:cNvCxnSpPr/>
            <p:nvPr/>
          </p:nvCxnSpPr>
          <p:spPr>
            <a:xfrm flipH="1">
              <a:off x="4069983" y="2939089"/>
              <a:ext cx="2113" cy="33464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grpSp>
      <p:sp>
        <p:nvSpPr>
          <p:cNvPr id="122" name="Commercial Box"/>
          <p:cNvSpPr/>
          <p:nvPr/>
        </p:nvSpPr>
        <p:spPr>
          <a:xfrm>
            <a:off x="6610594" y="642939"/>
            <a:ext cx="3295407" cy="5572125"/>
          </a:xfrm>
          <a:prstGeom prst="flowChartProcess">
            <a:avLst/>
          </a:prstGeom>
          <a:solidFill>
            <a:schemeClr val="tx1">
              <a:lumMod val="50000"/>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95273"/>
            <a:endParaRPr lang="en-US" sz="1950" dirty="0">
              <a:solidFill>
                <a:prstClr val="white"/>
              </a:solidFill>
              <a:latin typeface="Mark Pro Book"/>
            </a:endParaRPr>
          </a:p>
        </p:txBody>
      </p:sp>
      <p:sp>
        <p:nvSpPr>
          <p:cNvPr id="39" name="Commercial Header"/>
          <p:cNvSpPr txBox="1"/>
          <p:nvPr/>
        </p:nvSpPr>
        <p:spPr>
          <a:xfrm>
            <a:off x="6936531" y="916882"/>
            <a:ext cx="2969470" cy="375100"/>
          </a:xfrm>
          <a:prstGeom prst="rect">
            <a:avLst/>
          </a:prstGeom>
          <a:noFill/>
        </p:spPr>
        <p:txBody>
          <a:bodyPr wrap="square" lIns="74284" tIns="37146" rIns="74284" bIns="37146" rtlCol="0">
            <a:spAutoFit/>
          </a:bodyPr>
          <a:lstStyle/>
          <a:p>
            <a:pPr defTabSz="495222"/>
            <a:r>
              <a:rPr lang="en-US" sz="1950" dirty="0">
                <a:solidFill>
                  <a:prstClr val="white"/>
                </a:solidFill>
                <a:latin typeface="Mark Pro Medium" panose="020B0504020201010104" pitchFamily="34" charset="77"/>
                <a:ea typeface="Mark Pro Light" charset="0"/>
                <a:cs typeface="Mark Pro Light" charset="0"/>
              </a:rPr>
              <a:t>Features</a:t>
            </a:r>
          </a:p>
        </p:txBody>
      </p:sp>
      <p:sp>
        <p:nvSpPr>
          <p:cNvPr id="42" name="Commercial Bullets"/>
          <p:cNvSpPr txBox="1"/>
          <p:nvPr/>
        </p:nvSpPr>
        <p:spPr>
          <a:xfrm>
            <a:off x="6959045" y="1432054"/>
            <a:ext cx="2946956" cy="4720203"/>
          </a:xfrm>
          <a:prstGeom prst="rect">
            <a:avLst/>
          </a:prstGeom>
          <a:noFill/>
        </p:spPr>
        <p:txBody>
          <a:bodyPr wrap="square" numCol="1" rtlCol="0">
            <a:spAutoFit/>
          </a:bodyPr>
          <a:lstStyle/>
          <a:p>
            <a:pPr defTabSz="742890">
              <a:lnSpc>
                <a:spcPct val="112000"/>
              </a:lnSpc>
              <a:spcBef>
                <a:spcPts val="650"/>
              </a:spcBef>
            </a:pPr>
            <a:r>
              <a:rPr lang="en-US" sz="1517" dirty="0">
                <a:solidFill>
                  <a:srgbClr val="E4701D"/>
                </a:solidFill>
                <a:latin typeface="Mark Pro" charset="0"/>
                <a:ea typeface="Mark Pro" charset="0"/>
                <a:cs typeface="Mark Pro" charset="0"/>
              </a:rPr>
              <a:t>Notifications</a:t>
            </a:r>
          </a:p>
          <a:p>
            <a:pPr marL="417878" lvl="1" indent="-232154" defTabSz="742890">
              <a:lnSpc>
                <a:spcPct val="112000"/>
              </a:lnSpc>
              <a:spcBef>
                <a:spcPts val="650"/>
              </a:spcBef>
              <a:buFont typeface="Arial" panose="020B0604020202020204" pitchFamily="34" charset="0"/>
              <a:buChar char="•"/>
            </a:pPr>
            <a:r>
              <a:rPr lang="en-US" sz="1300" dirty="0">
                <a:solidFill>
                  <a:prstClr val="white"/>
                </a:solidFill>
                <a:latin typeface="Mark Pro Light" charset="0"/>
                <a:ea typeface="Mark Pro Light" charset="0"/>
                <a:cs typeface="Mark Pro Light" charset="0"/>
              </a:rPr>
              <a:t>High/Low Temperatures</a:t>
            </a:r>
          </a:p>
          <a:p>
            <a:pPr marL="417878" lvl="1" indent="-232154" defTabSz="742890">
              <a:lnSpc>
                <a:spcPct val="112000"/>
              </a:lnSpc>
              <a:spcBef>
                <a:spcPts val="650"/>
              </a:spcBef>
              <a:buFont typeface="Arial" panose="020B0604020202020204" pitchFamily="34" charset="0"/>
              <a:buChar char="•"/>
            </a:pPr>
            <a:r>
              <a:rPr lang="en-US" sz="1300" dirty="0">
                <a:solidFill>
                  <a:prstClr val="white"/>
                </a:solidFill>
                <a:latin typeface="Mark Pro Light" charset="0"/>
                <a:ea typeface="Mark Pro Light" charset="0"/>
                <a:cs typeface="Mark Pro Light" charset="0"/>
              </a:rPr>
              <a:t>Trouble Conditions</a:t>
            </a:r>
          </a:p>
          <a:p>
            <a:pPr marL="417878" lvl="1" indent="-232154" defTabSz="742890">
              <a:lnSpc>
                <a:spcPct val="112000"/>
              </a:lnSpc>
              <a:spcBef>
                <a:spcPts val="650"/>
              </a:spcBef>
              <a:buFont typeface="Arial" panose="020B0604020202020204" pitchFamily="34" charset="0"/>
              <a:buChar char="•"/>
            </a:pPr>
            <a:r>
              <a:rPr lang="en-US" sz="1300" dirty="0">
                <a:solidFill>
                  <a:prstClr val="white"/>
                </a:solidFill>
                <a:latin typeface="Mark Pro Light" charset="0"/>
                <a:ea typeface="Mark Pro Light" charset="0"/>
                <a:cs typeface="Mark Pro Light" charset="0"/>
              </a:rPr>
              <a:t>Water Leak Detected</a:t>
            </a:r>
          </a:p>
          <a:p>
            <a:pPr marL="417878" lvl="1" indent="-232154" defTabSz="742890">
              <a:lnSpc>
                <a:spcPct val="112000"/>
              </a:lnSpc>
              <a:spcBef>
                <a:spcPts val="650"/>
              </a:spcBef>
              <a:buFont typeface="Arial" panose="020B0604020202020204" pitchFamily="34" charset="0"/>
              <a:buChar char="•"/>
            </a:pPr>
            <a:r>
              <a:rPr lang="en-US" sz="1300" dirty="0">
                <a:solidFill>
                  <a:prstClr val="white"/>
                </a:solidFill>
                <a:latin typeface="Mark Pro Light" charset="0"/>
                <a:ea typeface="Mark Pro Light" charset="0"/>
                <a:cs typeface="Mark Pro Light" charset="0"/>
              </a:rPr>
              <a:t>Nighttime Safety (Away from Bed, Still in Bed)</a:t>
            </a:r>
          </a:p>
          <a:p>
            <a:pPr marL="417878" lvl="1" indent="-232154" defTabSz="742890">
              <a:lnSpc>
                <a:spcPct val="112000"/>
              </a:lnSpc>
              <a:spcBef>
                <a:spcPts val="650"/>
              </a:spcBef>
              <a:buFont typeface="Arial" panose="020B0604020202020204" pitchFamily="34" charset="0"/>
              <a:buChar char="•"/>
            </a:pPr>
            <a:r>
              <a:rPr lang="en-US" sz="1300" dirty="0">
                <a:solidFill>
                  <a:prstClr val="white"/>
                </a:solidFill>
                <a:latin typeface="Mark Pro Light" charset="0"/>
                <a:ea typeface="Mark Pro Light" charset="0"/>
                <a:cs typeface="Mark Pro Light" charset="0"/>
              </a:rPr>
              <a:t>Up &amp; About</a:t>
            </a:r>
          </a:p>
          <a:p>
            <a:pPr marL="417878" lvl="1" indent="-232154" defTabSz="742890">
              <a:lnSpc>
                <a:spcPct val="112000"/>
              </a:lnSpc>
              <a:spcBef>
                <a:spcPts val="650"/>
              </a:spcBef>
              <a:buFont typeface="Arial" panose="020B0604020202020204" pitchFamily="34" charset="0"/>
              <a:buChar char="•"/>
            </a:pPr>
            <a:r>
              <a:rPr lang="en-US" sz="1300" dirty="0">
                <a:solidFill>
                  <a:prstClr val="white"/>
                </a:solidFill>
                <a:latin typeface="Mark Pro Light" charset="0"/>
                <a:ea typeface="Mark Pro Light" charset="0"/>
                <a:cs typeface="Mark Pro Light" charset="0"/>
              </a:rPr>
              <a:t>Personal Emergency</a:t>
            </a:r>
          </a:p>
          <a:p>
            <a:pPr marL="417878" lvl="1" indent="-232154" defTabSz="742890">
              <a:lnSpc>
                <a:spcPct val="112000"/>
              </a:lnSpc>
              <a:spcBef>
                <a:spcPts val="650"/>
              </a:spcBef>
              <a:buFont typeface="Arial" panose="020B0604020202020204" pitchFamily="34" charset="0"/>
              <a:buChar char="•"/>
            </a:pPr>
            <a:r>
              <a:rPr lang="en-US" sz="1300" dirty="0">
                <a:solidFill>
                  <a:prstClr val="white"/>
                </a:solidFill>
                <a:latin typeface="Mark Pro Light" charset="0"/>
                <a:ea typeface="Mark Pro Light" charset="0"/>
                <a:cs typeface="Mark Pro Light" charset="0"/>
              </a:rPr>
              <a:t>Weather Alerts</a:t>
            </a:r>
          </a:p>
          <a:p>
            <a:pPr defTabSz="742890">
              <a:lnSpc>
                <a:spcPct val="112000"/>
              </a:lnSpc>
              <a:spcBef>
                <a:spcPts val="650"/>
              </a:spcBef>
            </a:pPr>
            <a:r>
              <a:rPr lang="en-US" sz="1517" dirty="0">
                <a:solidFill>
                  <a:srgbClr val="E4701D"/>
                </a:solidFill>
                <a:latin typeface="Mark Pro" charset="0"/>
                <a:ea typeface="Mark Pro" charset="0"/>
                <a:cs typeface="Mark Pro" charset="0"/>
              </a:rPr>
              <a:t>Configurations</a:t>
            </a:r>
          </a:p>
          <a:p>
            <a:pPr marL="417878" indent="-232154" defTabSz="742890">
              <a:lnSpc>
                <a:spcPct val="112000"/>
              </a:lnSpc>
              <a:spcBef>
                <a:spcPts val="650"/>
              </a:spcBef>
              <a:buFont typeface="Arial" panose="020B0604020202020204" pitchFamily="34" charset="0"/>
              <a:buChar char="•"/>
            </a:pPr>
            <a:r>
              <a:rPr lang="en-US" sz="1300" dirty="0">
                <a:solidFill>
                  <a:prstClr val="white"/>
                </a:solidFill>
                <a:latin typeface="Mark Pro Light" charset="0"/>
                <a:ea typeface="Mark Pro Light" charset="0"/>
                <a:cs typeface="Mark Pro Light" charset="0"/>
              </a:rPr>
              <a:t>Residents</a:t>
            </a:r>
          </a:p>
          <a:p>
            <a:pPr marL="417878" indent="-232154" defTabSz="742890">
              <a:lnSpc>
                <a:spcPct val="112000"/>
              </a:lnSpc>
              <a:spcBef>
                <a:spcPts val="650"/>
              </a:spcBef>
              <a:buFont typeface="Arial" panose="020B0604020202020204" pitchFamily="34" charset="0"/>
              <a:buChar char="•"/>
            </a:pPr>
            <a:r>
              <a:rPr lang="en-US" sz="1300" dirty="0">
                <a:solidFill>
                  <a:prstClr val="white"/>
                </a:solidFill>
                <a:latin typeface="Mark Pro Light" charset="0"/>
                <a:ea typeface="Mark Pro Light" charset="0"/>
                <a:cs typeface="Mark Pro Light" charset="0"/>
              </a:rPr>
              <a:t>Caregivers</a:t>
            </a:r>
          </a:p>
          <a:p>
            <a:pPr marL="417878" indent="-232154" defTabSz="742890">
              <a:lnSpc>
                <a:spcPct val="112000"/>
              </a:lnSpc>
              <a:spcBef>
                <a:spcPts val="650"/>
              </a:spcBef>
              <a:buFont typeface="Arial" panose="020B0604020202020204" pitchFamily="34" charset="0"/>
              <a:buChar char="•"/>
            </a:pPr>
            <a:r>
              <a:rPr lang="en-US" sz="1300" dirty="0">
                <a:solidFill>
                  <a:prstClr val="white"/>
                </a:solidFill>
                <a:latin typeface="Mark Pro Light" charset="0"/>
                <a:ea typeface="Mark Pro Light" charset="0"/>
                <a:cs typeface="Mark Pro Light" charset="0"/>
              </a:rPr>
              <a:t>Maintenance Supervisor</a:t>
            </a:r>
          </a:p>
          <a:p>
            <a:pPr defTabSz="742890">
              <a:lnSpc>
                <a:spcPct val="112000"/>
              </a:lnSpc>
              <a:spcBef>
                <a:spcPts val="650"/>
              </a:spcBef>
            </a:pPr>
            <a:r>
              <a:rPr lang="en-US" sz="1517" dirty="0">
                <a:solidFill>
                  <a:srgbClr val="E4701D"/>
                </a:solidFill>
                <a:latin typeface="Mark Pro" charset="0"/>
                <a:ea typeface="Mark Pro" charset="0"/>
                <a:cs typeface="Mark Pro" charset="0"/>
              </a:rPr>
              <a:t>Login Access</a:t>
            </a:r>
          </a:p>
          <a:p>
            <a:pPr marL="417878" lvl="1" indent="-232154" defTabSz="742890">
              <a:lnSpc>
                <a:spcPct val="112000"/>
              </a:lnSpc>
              <a:spcBef>
                <a:spcPts val="650"/>
              </a:spcBef>
              <a:buFont typeface="Arial" panose="020B0604020202020204" pitchFamily="34" charset="0"/>
              <a:buChar char="•"/>
            </a:pPr>
            <a:r>
              <a:rPr lang="en-US" sz="1300" dirty="0">
                <a:solidFill>
                  <a:prstClr val="white"/>
                </a:solidFill>
                <a:latin typeface="Mark Pro Light" charset="0"/>
                <a:ea typeface="Mark Pro Light" charset="0"/>
                <a:cs typeface="Mark Pro Light" charset="0"/>
              </a:rPr>
              <a:t>Manager</a:t>
            </a:r>
          </a:p>
        </p:txBody>
      </p:sp>
      <p:sp>
        <p:nvSpPr>
          <p:cNvPr id="57" name="Dark Overlay Background">
            <a:extLst>
              <a:ext uri="{FF2B5EF4-FFF2-40B4-BE49-F238E27FC236}">
                <a16:creationId xmlns:a16="http://schemas.microsoft.com/office/drawing/2014/main" id="{E7DF2B56-6236-1F43-9195-793121ED7D2E}"/>
              </a:ext>
            </a:extLst>
          </p:cNvPr>
          <p:cNvSpPr/>
          <p:nvPr/>
        </p:nvSpPr>
        <p:spPr>
          <a:xfrm>
            <a:off x="1614302" y="2589578"/>
            <a:ext cx="5504331" cy="3888214"/>
          </a:xfrm>
          <a:prstGeom prst="rect">
            <a:avLst/>
          </a:prstGeom>
          <a:solidFill>
            <a:srgbClr val="352D24">
              <a:alpha val="87000"/>
            </a:srgbClr>
          </a:solidFill>
          <a:ln>
            <a:solidFill>
              <a:schemeClr val="bg1"/>
            </a:solidFill>
          </a:ln>
          <a:effectLst>
            <a:softEdge rad="58420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95273"/>
            <a:endParaRPr lang="en-US" sz="2600" dirty="0">
              <a:solidFill>
                <a:prstClr val="white"/>
              </a:solidFill>
              <a:latin typeface="Mark Pro Book"/>
            </a:endParaRPr>
          </a:p>
        </p:txBody>
      </p:sp>
    </p:spTree>
    <p:extLst>
      <p:ext uri="{BB962C8B-B14F-4D97-AF65-F5344CB8AC3E}">
        <p14:creationId xmlns:p14="http://schemas.microsoft.com/office/powerpoint/2010/main" val="27408430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fade">
                                      <p:cBhvr>
                                        <p:cTn id="11" dur="500"/>
                                        <p:tgtEl>
                                          <p:spTgt spid="11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9"/>
                                        </p:tgtEl>
                                        <p:attrNameLst>
                                          <p:attrName>style.visibility</p:attrName>
                                        </p:attrNameLst>
                                      </p:cBhvr>
                                      <p:to>
                                        <p:strVal val="visible"/>
                                      </p:to>
                                    </p:set>
                                    <p:animEffect transition="in" filter="fade">
                                      <p:cBhvr>
                                        <p:cTn id="19" dur="500"/>
                                        <p:tgtEl>
                                          <p:spTgt spid="10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fade">
                                      <p:cBhvr>
                                        <p:cTn id="22" dur="500"/>
                                        <p:tgtEl>
                                          <p:spTgt spid="110"/>
                                        </p:tgtEl>
                                      </p:cBhvr>
                                    </p:animEffect>
                                  </p:childTnLst>
                                </p:cTn>
                              </p:par>
                              <p:par>
                                <p:cTn id="23" presetID="22" presetClass="entr" presetSubtype="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par>
                                <p:cTn id="26" presetID="22" presetClass="entr" presetSubtype="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4"/>
                                        </p:tgtEl>
                                        <p:attrNameLst>
                                          <p:attrName>style.visibility</p:attrName>
                                        </p:attrNameLst>
                                      </p:cBhvr>
                                      <p:to>
                                        <p:strVal val="visible"/>
                                      </p:to>
                                    </p:set>
                                    <p:animEffect transition="in" filter="fade">
                                      <p:cBhvr>
                                        <p:cTn id="31" dur="500"/>
                                        <p:tgtEl>
                                          <p:spTgt spid="10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fade">
                                      <p:cBhvr>
                                        <p:cTn id="34" dur="500"/>
                                        <p:tgtEl>
                                          <p:spTgt spid="112"/>
                                        </p:tgtEl>
                                      </p:cBhvr>
                                    </p:animEffect>
                                  </p:childTnLst>
                                </p:cTn>
                              </p:par>
                              <p:par>
                                <p:cTn id="35" presetID="22" presetClass="entr" presetSubtype="1"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par>
                                <p:cTn id="38" presetID="22" presetClass="entr" presetSubtype="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100"/>
                                        </p:tgtEl>
                                        <p:attrNameLst>
                                          <p:attrName>style.visibility</p:attrName>
                                        </p:attrNameLst>
                                      </p:cBhvr>
                                      <p:to>
                                        <p:strVal val="visible"/>
                                      </p:to>
                                    </p:set>
                                    <p:animEffect transition="in" filter="fade">
                                      <p:cBhvr>
                                        <p:cTn id="44" dur="500"/>
                                        <p:tgtEl>
                                          <p:spTgt spid="10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9"/>
                                        </p:tgtEl>
                                        <p:attrNameLst>
                                          <p:attrName>style.visibility</p:attrName>
                                        </p:attrNameLst>
                                      </p:cBhvr>
                                      <p:to>
                                        <p:strVal val="visible"/>
                                      </p:to>
                                    </p:set>
                                    <p:animEffect transition="in" filter="fade">
                                      <p:cBhvr>
                                        <p:cTn id="47" dur="500"/>
                                        <p:tgtEl>
                                          <p:spTgt spid="9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1"/>
                                        </p:tgtEl>
                                        <p:attrNameLst>
                                          <p:attrName>style.visibility</p:attrName>
                                        </p:attrNameLst>
                                      </p:cBhvr>
                                      <p:to>
                                        <p:strVal val="visible"/>
                                      </p:to>
                                    </p:set>
                                    <p:animEffect transition="in" filter="fade">
                                      <p:cBhvr>
                                        <p:cTn id="50" dur="500"/>
                                        <p:tgtEl>
                                          <p:spTgt spid="10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96"/>
                                        </p:tgtEl>
                                        <p:attrNameLst>
                                          <p:attrName>style.visibility</p:attrName>
                                        </p:attrNameLst>
                                      </p:cBhvr>
                                      <p:to>
                                        <p:strVal val="visible"/>
                                      </p:to>
                                    </p:set>
                                    <p:animEffect transition="in" filter="fade">
                                      <p:cBhvr>
                                        <p:cTn id="53" dur="500"/>
                                        <p:tgtEl>
                                          <p:spTgt spid="96"/>
                                        </p:tgtEl>
                                      </p:cBhvr>
                                    </p:animEffect>
                                  </p:childTnLst>
                                </p:cTn>
                              </p:par>
                              <p:par>
                                <p:cTn id="54" presetID="22" presetClass="entr" presetSubtype="1"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up)">
                                      <p:cBhvr>
                                        <p:cTn id="56" dur="500"/>
                                        <p:tgtEl>
                                          <p:spTgt spid="3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2"/>
                                        </p:tgtEl>
                                        <p:attrNameLst>
                                          <p:attrName>style.visibility</p:attrName>
                                        </p:attrNameLst>
                                      </p:cBhvr>
                                      <p:to>
                                        <p:strVal val="visible"/>
                                      </p:to>
                                    </p:set>
                                    <p:animEffect transition="in" filter="fade">
                                      <p:cBhvr>
                                        <p:cTn id="59" dur="500"/>
                                        <p:tgtEl>
                                          <p:spTgt spid="9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98"/>
                                        </p:tgtEl>
                                        <p:attrNameLst>
                                          <p:attrName>style.visibility</p:attrName>
                                        </p:attrNameLst>
                                      </p:cBhvr>
                                      <p:to>
                                        <p:strVal val="visible"/>
                                      </p:to>
                                    </p:set>
                                    <p:animEffect transition="in" filter="fade">
                                      <p:cBhvr>
                                        <p:cTn id="62" dur="500"/>
                                        <p:tgtEl>
                                          <p:spTgt spid="9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fade">
                                      <p:cBhvr>
                                        <p:cTn id="65" dur="500"/>
                                        <p:tgtEl>
                                          <p:spTgt spid="6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6"/>
                                        </p:tgtEl>
                                        <p:attrNameLst>
                                          <p:attrName>style.visibility</p:attrName>
                                        </p:attrNameLst>
                                      </p:cBhvr>
                                      <p:to>
                                        <p:strVal val="visible"/>
                                      </p:to>
                                    </p:set>
                                    <p:animEffect transition="in" filter="fade">
                                      <p:cBhvr>
                                        <p:cTn id="68" dur="500"/>
                                        <p:tgtEl>
                                          <p:spTgt spid="6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9"/>
                                        </p:tgtEl>
                                        <p:attrNameLst>
                                          <p:attrName>style.visibility</p:attrName>
                                        </p:attrNameLst>
                                      </p:cBhvr>
                                      <p:to>
                                        <p:strVal val="visible"/>
                                      </p:to>
                                    </p:set>
                                    <p:animEffect transition="in" filter="fade">
                                      <p:cBhvr>
                                        <p:cTn id="71" dur="500"/>
                                        <p:tgtEl>
                                          <p:spTgt spid="5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fade">
                                      <p:cBhvr>
                                        <p:cTn id="74" dur="500"/>
                                        <p:tgtEl>
                                          <p:spTgt spid="65"/>
                                        </p:tgtEl>
                                      </p:cBhvr>
                                    </p:animEffect>
                                  </p:childTnLst>
                                </p:cTn>
                              </p:par>
                              <p:par>
                                <p:cTn id="75" presetID="22" presetClass="entr" presetSubtype="1" fill="hold"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up)">
                                      <p:cBhvr>
                                        <p:cTn id="77" dur="500"/>
                                        <p:tgtEl>
                                          <p:spTgt spid="1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1"/>
                                        </p:tgtEl>
                                        <p:attrNameLst>
                                          <p:attrName>style.visibility</p:attrName>
                                        </p:attrNameLst>
                                      </p:cBhvr>
                                      <p:to>
                                        <p:strVal val="visible"/>
                                      </p:to>
                                    </p:set>
                                    <p:animEffect transition="in" filter="fade">
                                      <p:cBhvr>
                                        <p:cTn id="80" dur="500"/>
                                        <p:tgtEl>
                                          <p:spTgt spid="6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3"/>
                                        </p:tgtEl>
                                        <p:attrNameLst>
                                          <p:attrName>style.visibility</p:attrName>
                                        </p:attrNameLst>
                                      </p:cBhvr>
                                      <p:to>
                                        <p:strVal val="visible"/>
                                      </p:to>
                                    </p:set>
                                    <p:animEffect transition="in" filter="fade">
                                      <p:cBhvr>
                                        <p:cTn id="83" dur="500"/>
                                        <p:tgtEl>
                                          <p:spTgt spid="63"/>
                                        </p:tgtEl>
                                      </p:cBhvr>
                                    </p:animEffect>
                                  </p:childTnLst>
                                </p:cTn>
                              </p:par>
                              <p:par>
                                <p:cTn id="84" presetID="22" presetClass="entr" presetSubtype="1"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wipe(up)">
                                      <p:cBhvr>
                                        <p:cTn id="86" dur="500"/>
                                        <p:tgtEl>
                                          <p:spTgt spid="1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62"/>
                                        </p:tgtEl>
                                        <p:attrNameLst>
                                          <p:attrName>style.visibility</p:attrName>
                                        </p:attrNameLst>
                                      </p:cBhvr>
                                      <p:to>
                                        <p:strVal val="visible"/>
                                      </p:to>
                                    </p:set>
                                    <p:animEffect transition="in" filter="fade">
                                      <p:cBhvr>
                                        <p:cTn id="89" dur="500"/>
                                        <p:tgtEl>
                                          <p:spTgt spid="6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64"/>
                                        </p:tgtEl>
                                        <p:attrNameLst>
                                          <p:attrName>style.visibility</p:attrName>
                                        </p:attrNameLst>
                                      </p:cBhvr>
                                      <p:to>
                                        <p:strVal val="visible"/>
                                      </p:to>
                                    </p:set>
                                    <p:animEffect transition="in" filter="fade">
                                      <p:cBhvr>
                                        <p:cTn id="92" dur="500"/>
                                        <p:tgtEl>
                                          <p:spTgt spid="64"/>
                                        </p:tgtEl>
                                      </p:cBhvr>
                                    </p:animEffect>
                                  </p:childTnLst>
                                </p:cTn>
                              </p:par>
                            </p:childTnLst>
                          </p:cTn>
                        </p:par>
                        <p:par>
                          <p:cTn id="93" fill="hold">
                            <p:stCondLst>
                              <p:cond delay="2500"/>
                            </p:stCondLst>
                            <p:childTnLst>
                              <p:par>
                                <p:cTn id="94" presetID="10" presetClass="entr" presetSubtype="0" fill="hold" grpId="0" nodeType="after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fade">
                                      <p:cBhvr>
                                        <p:cTn id="96" dur="500"/>
                                        <p:tgtEl>
                                          <p:spTgt spid="3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fade">
                                      <p:cBhvr>
                                        <p:cTn id="99" dur="500"/>
                                        <p:tgtEl>
                                          <p:spTgt spid="42"/>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73"/>
                                        </p:tgtEl>
                                        <p:attrNameLst>
                                          <p:attrName>style.visibility</p:attrName>
                                        </p:attrNameLst>
                                      </p:cBhvr>
                                      <p:to>
                                        <p:strVal val="visible"/>
                                      </p:to>
                                    </p:set>
                                    <p:animEffect transition="in" filter="fade">
                                      <p:cBhvr>
                                        <p:cTn id="102" dur="500"/>
                                        <p:tgtEl>
                                          <p:spTgt spid="73"/>
                                        </p:tgtEl>
                                      </p:cBhvr>
                                    </p:animEffect>
                                  </p:childTnLst>
                                </p:cTn>
                              </p:par>
                              <p:par>
                                <p:cTn id="103" presetID="22" presetClass="entr" presetSubtype="1" fill="hold" nodeType="with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wipe(up)">
                                      <p:cBhvr>
                                        <p:cTn id="105" dur="500"/>
                                        <p:tgtEl>
                                          <p:spTgt spid="53"/>
                                        </p:tgtEl>
                                      </p:cBhvr>
                                    </p:animEffect>
                                  </p:childTnLst>
                                </p:cTn>
                              </p:par>
                              <p:par>
                                <p:cTn id="106" presetID="22" presetClass="entr" presetSubtype="1" fill="hold" nodeType="withEffect">
                                  <p:stCondLst>
                                    <p:cond delay="0"/>
                                  </p:stCondLst>
                                  <p:childTnLst>
                                    <p:set>
                                      <p:cBhvr>
                                        <p:cTn id="107" dur="1" fill="hold">
                                          <p:stCondLst>
                                            <p:cond delay="0"/>
                                          </p:stCondLst>
                                        </p:cTn>
                                        <p:tgtEl>
                                          <p:spTgt spid="52"/>
                                        </p:tgtEl>
                                        <p:attrNameLst>
                                          <p:attrName>style.visibility</p:attrName>
                                        </p:attrNameLst>
                                      </p:cBhvr>
                                      <p:to>
                                        <p:strVal val="visible"/>
                                      </p:to>
                                    </p:set>
                                    <p:animEffect transition="in" filter="wipe(up)">
                                      <p:cBhvr>
                                        <p:cTn id="108" dur="500"/>
                                        <p:tgtEl>
                                          <p:spTgt spid="5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71"/>
                                        </p:tgtEl>
                                        <p:attrNameLst>
                                          <p:attrName>style.visibility</p:attrName>
                                        </p:attrNameLst>
                                      </p:cBhvr>
                                      <p:to>
                                        <p:strVal val="visible"/>
                                      </p:to>
                                    </p:set>
                                    <p:animEffect transition="in" filter="fade">
                                      <p:cBhvr>
                                        <p:cTn id="111" dur="500"/>
                                        <p:tgtEl>
                                          <p:spTgt spid="71"/>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70"/>
                                        </p:tgtEl>
                                        <p:attrNameLst>
                                          <p:attrName>style.visibility</p:attrName>
                                        </p:attrNameLst>
                                      </p:cBhvr>
                                      <p:to>
                                        <p:strVal val="visible"/>
                                      </p:to>
                                    </p:set>
                                    <p:animEffect transition="in" filter="fade">
                                      <p:cBhvr>
                                        <p:cTn id="114" dur="500"/>
                                        <p:tgtEl>
                                          <p:spTgt spid="70"/>
                                        </p:tgtEl>
                                      </p:cBhvr>
                                    </p:animEffect>
                                  </p:childTnLst>
                                </p:cTn>
                              </p:par>
                              <p:par>
                                <p:cTn id="115" presetID="22" presetClass="entr" presetSubtype="1" fill="hold" nodeType="withEffect">
                                  <p:stCondLst>
                                    <p:cond delay="0"/>
                                  </p:stCondLst>
                                  <p:childTnLst>
                                    <p:set>
                                      <p:cBhvr>
                                        <p:cTn id="116" dur="1" fill="hold">
                                          <p:stCondLst>
                                            <p:cond delay="0"/>
                                          </p:stCondLst>
                                        </p:cTn>
                                        <p:tgtEl>
                                          <p:spTgt spid="54"/>
                                        </p:tgtEl>
                                        <p:attrNameLst>
                                          <p:attrName>style.visibility</p:attrName>
                                        </p:attrNameLst>
                                      </p:cBhvr>
                                      <p:to>
                                        <p:strVal val="visible"/>
                                      </p:to>
                                    </p:set>
                                    <p:animEffect transition="in" filter="wipe(up)">
                                      <p:cBhvr>
                                        <p:cTn id="117" dur="500"/>
                                        <p:tgtEl>
                                          <p:spTgt spid="54"/>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68"/>
                                        </p:tgtEl>
                                        <p:attrNameLst>
                                          <p:attrName>style.visibility</p:attrName>
                                        </p:attrNameLst>
                                      </p:cBhvr>
                                      <p:to>
                                        <p:strVal val="visible"/>
                                      </p:to>
                                    </p:set>
                                    <p:animEffect transition="in" filter="fade">
                                      <p:cBhvr>
                                        <p:cTn id="120" dur="500"/>
                                        <p:tgtEl>
                                          <p:spTgt spid="68"/>
                                        </p:tgtEl>
                                      </p:cBhvr>
                                    </p:animEffect>
                                  </p:childTnLst>
                                </p:cTn>
                              </p:par>
                              <p:par>
                                <p:cTn id="121" presetID="22" presetClass="entr" presetSubtype="1" fill="hold" nodeType="with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wipe(up)">
                                      <p:cBhvr>
                                        <p:cTn id="123" dur="500"/>
                                        <p:tgtEl>
                                          <p:spTgt spid="55"/>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69"/>
                                        </p:tgtEl>
                                        <p:attrNameLst>
                                          <p:attrName>style.visibility</p:attrName>
                                        </p:attrNameLst>
                                      </p:cBhvr>
                                      <p:to>
                                        <p:strVal val="visible"/>
                                      </p:to>
                                    </p:set>
                                    <p:animEffect transition="in" filter="fade">
                                      <p:cBhvr>
                                        <p:cTn id="126" dur="500"/>
                                        <p:tgtEl>
                                          <p:spTgt spid="69"/>
                                        </p:tgtEl>
                                      </p:cBhvr>
                                    </p:animEffect>
                                  </p:childTnLst>
                                </p:cTn>
                              </p:par>
                              <p:par>
                                <p:cTn id="127" presetID="22" presetClass="entr" presetSubtype="1" fill="hold" nodeType="withEffect">
                                  <p:stCondLst>
                                    <p:cond delay="0"/>
                                  </p:stCondLst>
                                  <p:childTnLst>
                                    <p:set>
                                      <p:cBhvr>
                                        <p:cTn id="128" dur="1" fill="hold">
                                          <p:stCondLst>
                                            <p:cond delay="0"/>
                                          </p:stCondLst>
                                        </p:cTn>
                                        <p:tgtEl>
                                          <p:spTgt spid="74"/>
                                        </p:tgtEl>
                                        <p:attrNameLst>
                                          <p:attrName>style.visibility</p:attrName>
                                        </p:attrNameLst>
                                      </p:cBhvr>
                                      <p:to>
                                        <p:strVal val="visible"/>
                                      </p:to>
                                    </p:set>
                                    <p:animEffect transition="in" filter="wipe(up)">
                                      <p:cBhvr>
                                        <p:cTn id="129" dur="500"/>
                                        <p:tgtEl>
                                          <p:spTgt spid="74"/>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75"/>
                                        </p:tgtEl>
                                        <p:attrNameLst>
                                          <p:attrName>style.visibility</p:attrName>
                                        </p:attrNameLst>
                                      </p:cBhvr>
                                      <p:to>
                                        <p:strVal val="visible"/>
                                      </p:to>
                                    </p:set>
                                    <p:animEffect transition="in" filter="fade">
                                      <p:cBhvr>
                                        <p:cTn id="132" dur="500"/>
                                        <p:tgtEl>
                                          <p:spTgt spid="75"/>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76"/>
                                        </p:tgtEl>
                                        <p:attrNameLst>
                                          <p:attrName>style.visibility</p:attrName>
                                        </p:attrNameLst>
                                      </p:cBhvr>
                                      <p:to>
                                        <p:strVal val="visible"/>
                                      </p:to>
                                    </p:set>
                                    <p:animEffect transition="in" filter="fade">
                                      <p:cBhvr>
                                        <p:cTn id="135" dur="500"/>
                                        <p:tgtEl>
                                          <p:spTgt spid="76"/>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57"/>
                                        </p:tgtEl>
                                        <p:attrNameLst>
                                          <p:attrName>style.visibility</p:attrName>
                                        </p:attrNameLst>
                                      </p:cBhvr>
                                      <p:to>
                                        <p:strVal val="visible"/>
                                      </p:to>
                                    </p:set>
                                    <p:animEffect transition="in" filter="fade">
                                      <p:cBhvr>
                                        <p:cTn id="140"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2" grpId="0"/>
      <p:bldP spid="63" grpId="0"/>
      <p:bldP spid="64" grpId="0"/>
      <p:bldP spid="65" grpId="0"/>
      <p:bldP spid="66" grpId="0"/>
      <p:bldP spid="92" grpId="0" animBg="1"/>
      <p:bldP spid="100" grpId="0" animBg="1"/>
      <p:bldP spid="101" grpId="0" animBg="1"/>
      <p:bldP spid="96" grpId="0"/>
      <p:bldP spid="98" grpId="0"/>
      <p:bldP spid="99" grpId="0"/>
      <p:bldP spid="109" grpId="0" animBg="1"/>
      <p:bldP spid="110" grpId="0"/>
      <p:bldP spid="104" grpId="0" animBg="1"/>
      <p:bldP spid="112" grpId="0"/>
      <p:bldP spid="115" grpId="0"/>
      <p:bldP spid="68" grpId="0"/>
      <p:bldP spid="69" grpId="0"/>
      <p:bldP spid="70" grpId="0"/>
      <p:bldP spid="71" grpId="0"/>
      <p:bldP spid="73" grpId="0"/>
      <p:bldP spid="75" grpId="0" animBg="1"/>
      <p:bldP spid="76" grpId="0"/>
      <p:bldP spid="39" grpId="0"/>
      <p:bldP spid="42" grpId="0"/>
      <p:bldP spid="5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5738" y="665294"/>
            <a:ext cx="8915400" cy="928688"/>
          </a:xfrm>
        </p:spPr>
        <p:txBody>
          <a:bodyPr/>
          <a:lstStyle/>
          <a:p>
            <a:r>
              <a:rPr lang="en-US" dirty="0"/>
              <a:t>Sales Opportunities</a:t>
            </a:r>
          </a:p>
        </p:txBody>
      </p:sp>
      <p:sp>
        <p:nvSpPr>
          <p:cNvPr id="4" name="Text Placeholder 3"/>
          <p:cNvSpPr>
            <a:spLocks noGrp="1"/>
          </p:cNvSpPr>
          <p:nvPr>
            <p:ph type="body" sz="quarter" idx="12"/>
          </p:nvPr>
        </p:nvSpPr>
        <p:spPr>
          <a:xfrm>
            <a:off x="483140" y="1672466"/>
            <a:ext cx="5124979" cy="3946161"/>
          </a:xfrm>
        </p:spPr>
        <p:txBody>
          <a:bodyPr/>
          <a:lstStyle/>
          <a:p>
            <a:pPr>
              <a:spcBef>
                <a:spcPts val="1820"/>
              </a:spcBef>
            </a:pPr>
            <a:endParaRPr lang="en-US" sz="1950" dirty="0">
              <a:latin typeface="Mark Pro Medium" charset="0"/>
              <a:ea typeface="Mark Pro Medium" charset="0"/>
              <a:cs typeface="Mark Pro Medium" charset="0"/>
            </a:endParaRPr>
          </a:p>
          <a:p>
            <a:pPr>
              <a:spcBef>
                <a:spcPts val="1820"/>
              </a:spcBef>
            </a:pPr>
            <a:endParaRPr lang="en-US" sz="1950" dirty="0">
              <a:latin typeface="Mark Pro Medium" charset="0"/>
              <a:ea typeface="Mark Pro Medium" charset="0"/>
              <a:cs typeface="Mark Pro Medium" charset="0"/>
            </a:endParaRPr>
          </a:p>
          <a:p>
            <a:pPr>
              <a:spcBef>
                <a:spcPts val="1820"/>
              </a:spcBef>
            </a:pPr>
            <a:r>
              <a:rPr lang="en-US" sz="1950" dirty="0">
                <a:latin typeface="Mark Pro Medium" charset="0"/>
                <a:ea typeface="Mark Pro Medium" charset="0"/>
                <a:cs typeface="Mark Pro Medium" charset="0"/>
              </a:rPr>
              <a:t>Smart Home</a:t>
            </a:r>
            <a:br>
              <a:rPr lang="en-US" sz="1950" dirty="0"/>
            </a:br>
            <a:r>
              <a:rPr lang="en-US" sz="1950" dirty="0"/>
              <a:t>Your home is the next health wearable</a:t>
            </a:r>
          </a:p>
          <a:p>
            <a:pPr>
              <a:spcBef>
                <a:spcPts val="1820"/>
              </a:spcBef>
            </a:pPr>
            <a:r>
              <a:rPr lang="en-US" sz="1950" dirty="0">
                <a:latin typeface="Mark Pro Medium" charset="0"/>
                <a:ea typeface="Mark Pro Medium" charset="0"/>
                <a:cs typeface="Mark Pro Medium" charset="0"/>
              </a:rPr>
              <a:t>Connected Health</a:t>
            </a:r>
            <a:br>
              <a:rPr lang="en-US" sz="1950" dirty="0"/>
            </a:br>
            <a:r>
              <a:rPr lang="en-US" sz="1950" dirty="0"/>
              <a:t>Technology enabled care models at home </a:t>
            </a:r>
          </a:p>
          <a:p>
            <a:pPr>
              <a:spcBef>
                <a:spcPts val="1820"/>
              </a:spcBef>
            </a:pPr>
            <a:r>
              <a:rPr lang="en-US" sz="1950" dirty="0">
                <a:latin typeface="Mark Pro Medium" charset="0"/>
                <a:ea typeface="Mark Pro Medium" charset="0"/>
                <a:cs typeface="Mark Pro Medium" charset="0"/>
              </a:rPr>
              <a:t>Smart Cities</a:t>
            </a:r>
            <a:br>
              <a:rPr lang="en-US" sz="1950" dirty="0"/>
            </a:br>
            <a:r>
              <a:rPr lang="en-US" sz="1950" dirty="0"/>
              <a:t>Government assistance programs with “holistic” solutions</a:t>
            </a:r>
          </a:p>
          <a:p>
            <a:pPr>
              <a:spcBef>
                <a:spcPts val="1820"/>
              </a:spcBef>
            </a:pPr>
            <a:r>
              <a:rPr lang="en-US" sz="1950" dirty="0">
                <a:latin typeface="Mark Pro Medium" charset="0"/>
                <a:ea typeface="Mark Pro Medium" charset="0"/>
                <a:cs typeface="Mark Pro Medium" charset="0"/>
              </a:rPr>
              <a:t>Smart Communities</a:t>
            </a:r>
            <a:br>
              <a:rPr lang="en-US" sz="1950" dirty="0"/>
            </a:br>
            <a:r>
              <a:rPr lang="en-US" sz="1950" dirty="0"/>
              <a:t>Enterprise Wellness for Population Health Management</a:t>
            </a:r>
          </a:p>
          <a:p>
            <a:endParaRPr lang="en-US" sz="1950"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68961" y="609506"/>
            <a:ext cx="3737039" cy="5605558"/>
          </a:xfrm>
          <a:prstGeom prst="rect">
            <a:avLst/>
          </a:prstGeom>
        </p:spPr>
      </p:pic>
      <p:sp>
        <p:nvSpPr>
          <p:cNvPr id="6" name="Slide Number Placeholder 5"/>
          <p:cNvSpPr>
            <a:spLocks noGrp="1"/>
          </p:cNvSpPr>
          <p:nvPr>
            <p:ph type="sldNum" sz="quarter" idx="4"/>
          </p:nvPr>
        </p:nvSpPr>
        <p:spPr/>
        <p:txBody>
          <a:bodyPr/>
          <a:lstStyle/>
          <a:p>
            <a:pPr defTabSz="495248"/>
            <a:endParaRPr lang="en-US" sz="1950" dirty="0">
              <a:solidFill>
                <a:prstClr val="black"/>
              </a:solidFill>
              <a:latin typeface="Calibri"/>
            </a:endParaRPr>
          </a:p>
        </p:txBody>
      </p:sp>
    </p:spTree>
    <p:extLst>
      <p:ext uri="{BB962C8B-B14F-4D97-AF65-F5344CB8AC3E}">
        <p14:creationId xmlns:p14="http://schemas.microsoft.com/office/powerpoint/2010/main" val="317084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1037" y="151766"/>
            <a:ext cx="6164380" cy="524107"/>
          </a:xfrm>
        </p:spPr>
        <p:txBody>
          <a:bodyPr/>
          <a:lstStyle/>
          <a:p>
            <a:r>
              <a:rPr lang="en-US" b="1" dirty="0"/>
              <a:t>1.  Agenda</a:t>
            </a:r>
            <a:br>
              <a:rPr lang="en-US" b="1" dirty="0"/>
            </a:br>
            <a:r>
              <a:rPr lang="en-US" dirty="0"/>
              <a:t>Greg Walker (CABA)</a:t>
            </a:r>
            <a:r>
              <a:rPr lang="en-US" b="1" dirty="0"/>
              <a:t> </a:t>
            </a:r>
          </a:p>
        </p:txBody>
      </p:sp>
      <p:sp>
        <p:nvSpPr>
          <p:cNvPr id="5" name="Text Placeholder 4"/>
          <p:cNvSpPr>
            <a:spLocks noGrp="1"/>
          </p:cNvSpPr>
          <p:nvPr>
            <p:ph type="body" sz="quarter" idx="12"/>
          </p:nvPr>
        </p:nvSpPr>
        <p:spPr>
          <a:xfrm>
            <a:off x="682329" y="1376101"/>
            <a:ext cx="6163088" cy="4932362"/>
          </a:xfrm>
        </p:spPr>
        <p:txBody>
          <a:bodyPr>
            <a:normAutofit/>
          </a:bodyPr>
          <a:lstStyle/>
          <a:p>
            <a:pPr marL="0" indent="0">
              <a:buNone/>
            </a:pPr>
            <a:r>
              <a:rPr lang="en-US" dirty="0"/>
              <a:t>1.  Agenda</a:t>
            </a:r>
          </a:p>
          <a:p>
            <a:pPr marL="0" indent="0">
              <a:buNone/>
            </a:pPr>
            <a:r>
              <a:rPr lang="en-US" dirty="0"/>
              <a:t>2.  Call to Order, Welcome, Introductions, about CHC</a:t>
            </a:r>
          </a:p>
          <a:p>
            <a:pPr marL="0" indent="0">
              <a:buNone/>
            </a:pPr>
            <a:r>
              <a:rPr lang="en-US" dirty="0"/>
              <a:t>3.  Administrative </a:t>
            </a:r>
          </a:p>
          <a:p>
            <a:pPr marL="342900" indent="-342900">
              <a:buAutoNum type="arabicPeriod" startAt="4"/>
            </a:pPr>
            <a:r>
              <a:rPr lang="en-US" dirty="0"/>
              <a:t>“Connected Living: A Smart and Healthy Home” (30 min) Lainie Muller (Alarm.com)</a:t>
            </a:r>
            <a:endParaRPr lang="en-CA" dirty="0"/>
          </a:p>
          <a:p>
            <a:pPr marL="342900" indent="-342900">
              <a:buFont typeface="Arial"/>
              <a:buAutoNum type="arabicPeriod" startAt="5"/>
            </a:pPr>
            <a:r>
              <a:rPr lang="en-US" dirty="0"/>
              <a:t>Research Update  </a:t>
            </a:r>
          </a:p>
          <a:p>
            <a:pPr marL="0" indent="0">
              <a:buNone/>
            </a:pPr>
            <a:r>
              <a:rPr lang="en-US" dirty="0"/>
              <a:t>6.   White Paper Sub-Committee Update</a:t>
            </a:r>
          </a:p>
          <a:p>
            <a:pPr marL="0" indent="0">
              <a:buNone/>
            </a:pPr>
            <a:r>
              <a:rPr lang="en-US" dirty="0"/>
              <a:t>7.   New Business 	</a:t>
            </a:r>
          </a:p>
          <a:p>
            <a:pPr marL="0" indent="0">
              <a:buNone/>
            </a:pPr>
            <a:r>
              <a:rPr lang="en-US" dirty="0"/>
              <a:t>8.   Announcements</a:t>
            </a:r>
          </a:p>
          <a:p>
            <a:pPr marL="0" indent="0">
              <a:buNone/>
            </a:pPr>
            <a:r>
              <a:rPr lang="en-US" dirty="0"/>
              <a:t>9.   Adjournment</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l="3944" t="19875" r="5957" b="22630"/>
          <a:stretch>
            <a:fillRect/>
          </a:stretch>
        </p:blipFill>
        <p:spPr bwMode="auto">
          <a:xfrm>
            <a:off x="793423" y="5154391"/>
            <a:ext cx="2574925" cy="61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B7C8E147-0753-4CE0-AFEF-9DC7AB03098B}"/>
              </a:ext>
            </a:extLst>
          </p:cNvPr>
          <p:cNvPicPr>
            <a:picLocks noChangeAspect="1"/>
          </p:cNvPicPr>
          <p:nvPr/>
        </p:nvPicPr>
        <p:blipFill rotWithShape="1">
          <a:blip r:embed="rId3"/>
          <a:srcRect l="11037"/>
          <a:stretch/>
        </p:blipFill>
        <p:spPr>
          <a:xfrm>
            <a:off x="6434896" y="1229827"/>
            <a:ext cx="3464111" cy="2336334"/>
          </a:xfrm>
          <a:prstGeom prst="rect">
            <a:avLst/>
          </a:prstGeom>
        </p:spPr>
      </p:pic>
    </p:spTree>
    <p:extLst>
      <p:ext uri="{BB962C8B-B14F-4D97-AF65-F5344CB8AC3E}">
        <p14:creationId xmlns:p14="http://schemas.microsoft.com/office/powerpoint/2010/main" val="232571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1475" y="642938"/>
            <a:ext cx="3538789" cy="3180347"/>
          </a:xfrm>
        </p:spPr>
        <p:txBody>
          <a:bodyPr/>
          <a:lstStyle/>
          <a:p>
            <a:r>
              <a:rPr lang="en-US" sz="3250" dirty="0"/>
              <a:t>Comprehensive</a:t>
            </a:r>
            <a:br>
              <a:rPr lang="en-US" sz="3250" dirty="0"/>
            </a:br>
            <a:r>
              <a:rPr lang="en-US" sz="3250" dirty="0"/>
              <a:t>Platform Solutions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6394" y="521249"/>
            <a:ext cx="4911964" cy="4911964"/>
          </a:xfrm>
          <a:prstGeom prst="rect">
            <a:avLst/>
          </a:prstGeom>
        </p:spPr>
      </p:pic>
      <p:grpSp>
        <p:nvGrpSpPr>
          <p:cNvPr id="21" name="Group 20">
            <a:extLst>
              <a:ext uri="{FF2B5EF4-FFF2-40B4-BE49-F238E27FC236}">
                <a16:creationId xmlns:a16="http://schemas.microsoft.com/office/drawing/2014/main" id="{CB38EC3E-6920-344E-8B1A-13AA03131D85}"/>
              </a:ext>
            </a:extLst>
          </p:cNvPr>
          <p:cNvGrpSpPr/>
          <p:nvPr/>
        </p:nvGrpSpPr>
        <p:grpSpPr>
          <a:xfrm>
            <a:off x="2907952" y="3204835"/>
            <a:ext cx="3419304" cy="3362489"/>
            <a:chOff x="3669796" y="3665482"/>
            <a:chExt cx="3414795" cy="3358055"/>
          </a:xfrm>
        </p:grpSpPr>
        <p:pic>
          <p:nvPicPr>
            <p:cNvPr id="16" name="Picture 15">
              <a:extLst>
                <a:ext uri="{FF2B5EF4-FFF2-40B4-BE49-F238E27FC236}">
                  <a16:creationId xmlns:a16="http://schemas.microsoft.com/office/drawing/2014/main" id="{C1C34E6B-8318-9845-B136-27EF4A6AE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8813" y="3665482"/>
              <a:ext cx="3079388" cy="3358055"/>
            </a:xfrm>
            <a:prstGeom prst="rect">
              <a:avLst/>
            </a:prstGeom>
          </p:spPr>
        </p:pic>
        <p:pic>
          <p:nvPicPr>
            <p:cNvPr id="18" name="Picture 17">
              <a:extLst>
                <a:ext uri="{FF2B5EF4-FFF2-40B4-BE49-F238E27FC236}">
                  <a16:creationId xmlns:a16="http://schemas.microsoft.com/office/drawing/2014/main" id="{F0DAC8DC-4525-8943-8401-76D3B4667B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4185" y="4836012"/>
              <a:ext cx="900406" cy="1817035"/>
            </a:xfrm>
            <a:prstGeom prst="rect">
              <a:avLst/>
            </a:prstGeom>
          </p:spPr>
        </p:pic>
        <p:pic>
          <p:nvPicPr>
            <p:cNvPr id="20" name="Picture 19">
              <a:extLst>
                <a:ext uri="{FF2B5EF4-FFF2-40B4-BE49-F238E27FC236}">
                  <a16:creationId xmlns:a16="http://schemas.microsoft.com/office/drawing/2014/main" id="{970ADE97-B75D-CF41-AEB1-E63E90AFD8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9796" y="5490904"/>
              <a:ext cx="1122393" cy="1206422"/>
            </a:xfrm>
            <a:prstGeom prst="rect">
              <a:avLst/>
            </a:prstGeom>
          </p:spPr>
        </p:pic>
      </p:grpSp>
    </p:spTree>
    <p:extLst>
      <p:ext uri="{BB962C8B-B14F-4D97-AF65-F5344CB8AC3E}">
        <p14:creationId xmlns:p14="http://schemas.microsoft.com/office/powerpoint/2010/main" val="167917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500" fill="hold"/>
                                        <p:tgtEl>
                                          <p:spTgt spid="21"/>
                                        </p:tgtEl>
                                        <p:attrNameLst>
                                          <p:attrName>ppt_x</p:attrName>
                                        </p:attrNameLst>
                                      </p:cBhvr>
                                      <p:tavLst>
                                        <p:tav tm="0">
                                          <p:val>
                                            <p:strVal val="#ppt_x"/>
                                          </p:val>
                                        </p:tav>
                                        <p:tav tm="100000">
                                          <p:val>
                                            <p:strVal val="#ppt_x"/>
                                          </p:val>
                                        </p:tav>
                                      </p:tavLst>
                                    </p:anim>
                                    <p:anim calcmode="lin" valueType="num">
                                      <p:cBhvr additive="base">
                                        <p:cTn id="1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71298" y="4418836"/>
            <a:ext cx="3541897" cy="2359789"/>
          </a:xfrm>
          <a:prstGeom prst="rect">
            <a:avLst/>
          </a:prstGeom>
          <a:effectLst>
            <a:softEdge rad="63500"/>
          </a:effectLst>
        </p:spPr>
      </p:pic>
      <p:sp>
        <p:nvSpPr>
          <p:cNvPr id="7" name="Rectangle 6"/>
          <p:cNvSpPr/>
          <p:nvPr/>
        </p:nvSpPr>
        <p:spPr>
          <a:xfrm>
            <a:off x="431319" y="5479857"/>
            <a:ext cx="3039979" cy="369332"/>
          </a:xfrm>
          <a:prstGeom prst="rect">
            <a:avLst/>
          </a:prstGeom>
        </p:spPr>
        <p:txBody>
          <a:bodyPr wrap="square">
            <a:spAutoFit/>
          </a:bodyPr>
          <a:lstStyle/>
          <a:p>
            <a:r>
              <a:rPr lang="en-US" dirty="0">
                <a:solidFill>
                  <a:schemeClr val="accent1"/>
                </a:solidFill>
              </a:rPr>
              <a:t>www.caba.org/research</a:t>
            </a:r>
          </a:p>
        </p:txBody>
      </p:sp>
      <p:sp>
        <p:nvSpPr>
          <p:cNvPr id="9" name="Content Placeholder 5"/>
          <p:cNvSpPr>
            <a:spLocks noGrp="1"/>
          </p:cNvSpPr>
          <p:nvPr>
            <p:ph sz="half" idx="1"/>
          </p:nvPr>
        </p:nvSpPr>
        <p:spPr>
          <a:xfrm>
            <a:off x="681037" y="1358462"/>
            <a:ext cx="8542636" cy="737020"/>
          </a:xfrm>
        </p:spPr>
        <p:txBody>
          <a:bodyPr/>
          <a:lstStyle/>
          <a:p>
            <a:pPr marL="0" indent="0">
              <a:buNone/>
            </a:pPr>
            <a:r>
              <a:rPr lang="en-US" dirty="0"/>
              <a:t>5.1  “Connected Home IoT Energy Roadmap”</a:t>
            </a:r>
          </a:p>
          <a:p>
            <a:pPr marL="0" indent="0">
              <a:buNone/>
            </a:pPr>
            <a:endParaRPr lang="en-US" dirty="0"/>
          </a:p>
          <a:p>
            <a:pPr marL="0" indent="0">
              <a:buNone/>
            </a:pPr>
            <a:endParaRPr lang="en-US" dirty="0"/>
          </a:p>
        </p:txBody>
      </p:sp>
      <p:sp>
        <p:nvSpPr>
          <p:cNvPr id="10" name="Title 4">
            <a:extLst>
              <a:ext uri="{FF2B5EF4-FFF2-40B4-BE49-F238E27FC236}">
                <a16:creationId xmlns:a16="http://schemas.microsoft.com/office/drawing/2014/main" id="{6AEB1AE9-DBAF-479E-A8E6-FB6248BAB08A}"/>
              </a:ext>
            </a:extLst>
          </p:cNvPr>
          <p:cNvSpPr txBox="1">
            <a:spLocks/>
          </p:cNvSpPr>
          <p:nvPr/>
        </p:nvSpPr>
        <p:spPr>
          <a:xfrm>
            <a:off x="681037" y="178940"/>
            <a:ext cx="8753520" cy="52410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baseline="0">
                <a:solidFill>
                  <a:schemeClr val="bg1"/>
                </a:solidFill>
                <a:latin typeface="Montserrat Light" charset="0"/>
                <a:ea typeface="+mj-ea"/>
                <a:cs typeface="+mj-cs"/>
              </a:defRPr>
            </a:lvl1pPr>
          </a:lstStyle>
          <a:p>
            <a:r>
              <a:rPr lang="en-US" b="1" dirty="0"/>
              <a:t>5.  Research Update</a:t>
            </a:r>
          </a:p>
          <a:p>
            <a:r>
              <a:rPr lang="en-US" dirty="0"/>
              <a:t>Obiorah Ike (ABB, Inc)</a:t>
            </a:r>
            <a:br>
              <a:rPr lang="en-US" b="1" dirty="0"/>
            </a:br>
            <a:br>
              <a:rPr lang="en-US" dirty="0"/>
            </a:br>
            <a:br>
              <a:rPr lang="en-US" dirty="0"/>
            </a:br>
            <a:r>
              <a:rPr lang="en-US" dirty="0"/>
              <a:t> </a:t>
            </a:r>
            <a:br>
              <a:rPr lang="en-US" dirty="0"/>
            </a:br>
            <a:endParaRPr lang="en-US" dirty="0"/>
          </a:p>
        </p:txBody>
      </p:sp>
      <p:sp>
        <p:nvSpPr>
          <p:cNvPr id="12" name="Footer Placeholder 2">
            <a:extLst>
              <a:ext uri="{FF2B5EF4-FFF2-40B4-BE49-F238E27FC236}">
                <a16:creationId xmlns:a16="http://schemas.microsoft.com/office/drawing/2014/main" id="{86503B96-7A68-4F10-9BF7-1F80271CF6AB}"/>
              </a:ext>
            </a:extLst>
          </p:cNvPr>
          <p:cNvSpPr>
            <a:spLocks noChangeArrowheads="1"/>
          </p:cNvSpPr>
          <p:nvPr/>
        </p:nvSpPr>
        <p:spPr bwMode="auto">
          <a:xfrm>
            <a:off x="677862" y="6413500"/>
            <a:ext cx="225989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zh-CN" sz="1000" dirty="0">
                <a:solidFill>
                  <a:schemeClr val="tx1"/>
                </a:solidFill>
                <a:latin typeface="Montserrat" pitchFamily="50" charset="0"/>
                <a:ea typeface="SimSun" pitchFamily="2" charset="-122"/>
              </a:rPr>
              <a:t>CABA Connected Home  Council (CHC)</a:t>
            </a:r>
          </a:p>
        </p:txBody>
      </p:sp>
      <p:pic>
        <p:nvPicPr>
          <p:cNvPr id="1026" name="Picture 2" descr="https://lh5.googleusercontent.com/cCsI4fcHCnNeRTfxuKClj4D8hl65W4Z--KeHxlSY1XSIDLm9EDzx2ztTcsXTdGzk8wwaNisWueh76-c_7bKMt3jmDbK28NThRxsJYPOrinwg9P-3e6oEIRCfW7BSvcgmNEx3VDqsVWY">
            <a:extLst>
              <a:ext uri="{FF2B5EF4-FFF2-40B4-BE49-F238E27FC236}">
                <a16:creationId xmlns:a16="http://schemas.microsoft.com/office/drawing/2014/main" id="{2ED1ADDC-ADB5-493A-B7AB-DE1085A7E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62" y="2081634"/>
            <a:ext cx="8217718" cy="2149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075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47285" y="5977904"/>
            <a:ext cx="3039979" cy="369332"/>
          </a:xfrm>
          <a:prstGeom prst="rect">
            <a:avLst/>
          </a:prstGeom>
        </p:spPr>
        <p:txBody>
          <a:bodyPr wrap="square">
            <a:spAutoFit/>
          </a:bodyPr>
          <a:lstStyle/>
          <a:p>
            <a:r>
              <a:rPr lang="en-US" dirty="0">
                <a:solidFill>
                  <a:schemeClr val="accent1"/>
                </a:solidFill>
              </a:rPr>
              <a:t>www.caba.org/research</a:t>
            </a:r>
          </a:p>
        </p:txBody>
      </p:sp>
      <p:sp>
        <p:nvSpPr>
          <p:cNvPr id="10" name="Title 4">
            <a:extLst>
              <a:ext uri="{FF2B5EF4-FFF2-40B4-BE49-F238E27FC236}">
                <a16:creationId xmlns:a16="http://schemas.microsoft.com/office/drawing/2014/main" id="{6AEB1AE9-DBAF-479E-A8E6-FB6248BAB08A}"/>
              </a:ext>
            </a:extLst>
          </p:cNvPr>
          <p:cNvSpPr txBox="1">
            <a:spLocks/>
          </p:cNvSpPr>
          <p:nvPr/>
        </p:nvSpPr>
        <p:spPr>
          <a:xfrm>
            <a:off x="681037" y="178940"/>
            <a:ext cx="8753520" cy="52410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baseline="0">
                <a:solidFill>
                  <a:schemeClr val="bg1"/>
                </a:solidFill>
                <a:latin typeface="Montserrat Light" charset="0"/>
                <a:ea typeface="+mj-ea"/>
                <a:cs typeface="+mj-cs"/>
              </a:defRPr>
            </a:lvl1pPr>
          </a:lstStyle>
          <a:p>
            <a:r>
              <a:rPr lang="en-US" b="1" dirty="0"/>
              <a:t>5.  Research Update</a:t>
            </a:r>
          </a:p>
          <a:p>
            <a:r>
              <a:rPr lang="en-US" dirty="0"/>
              <a:t>Roy Perry (Alarm.com)</a:t>
            </a:r>
            <a:br>
              <a:rPr lang="en-US" b="1" dirty="0"/>
            </a:br>
            <a:br>
              <a:rPr lang="en-US" dirty="0"/>
            </a:br>
            <a:br>
              <a:rPr lang="en-US" dirty="0"/>
            </a:br>
            <a:r>
              <a:rPr lang="en-US" dirty="0"/>
              <a:t> </a:t>
            </a:r>
            <a:br>
              <a:rPr lang="en-US" dirty="0"/>
            </a:br>
            <a:endParaRPr lang="en-US" dirty="0"/>
          </a:p>
        </p:txBody>
      </p:sp>
      <p:sp>
        <p:nvSpPr>
          <p:cNvPr id="12" name="Footer Placeholder 2">
            <a:extLst>
              <a:ext uri="{FF2B5EF4-FFF2-40B4-BE49-F238E27FC236}">
                <a16:creationId xmlns:a16="http://schemas.microsoft.com/office/drawing/2014/main" id="{86503B96-7A68-4F10-9BF7-1F80271CF6AB}"/>
              </a:ext>
            </a:extLst>
          </p:cNvPr>
          <p:cNvSpPr>
            <a:spLocks noChangeArrowheads="1"/>
          </p:cNvSpPr>
          <p:nvPr/>
        </p:nvSpPr>
        <p:spPr bwMode="auto">
          <a:xfrm>
            <a:off x="677862" y="6413500"/>
            <a:ext cx="225989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zh-CN" sz="1000" dirty="0">
                <a:solidFill>
                  <a:schemeClr val="tx1"/>
                </a:solidFill>
                <a:latin typeface="Montserrat" pitchFamily="50" charset="0"/>
                <a:ea typeface="SimSun" pitchFamily="2" charset="-122"/>
              </a:rPr>
              <a:t>CABA Connected Home  Council (CHC)</a:t>
            </a:r>
          </a:p>
        </p:txBody>
      </p:sp>
      <p:pic>
        <p:nvPicPr>
          <p:cNvPr id="12292" name="Picture 4" descr="http://www.caba.org/images/VRAI.png">
            <a:extLst>
              <a:ext uri="{FF2B5EF4-FFF2-40B4-BE49-F238E27FC236}">
                <a16:creationId xmlns:a16="http://schemas.microsoft.com/office/drawing/2014/main" id="{5C67BD01-4245-4A12-B90B-DD00EDA5B3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286"/>
          <a:stretch/>
        </p:blipFill>
        <p:spPr bwMode="auto">
          <a:xfrm>
            <a:off x="2038350" y="3496256"/>
            <a:ext cx="5657850" cy="2552026"/>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
        <p:nvSpPr>
          <p:cNvPr id="9" name="Content Placeholder 5">
            <a:extLst>
              <a:ext uri="{FF2B5EF4-FFF2-40B4-BE49-F238E27FC236}">
                <a16:creationId xmlns:a16="http://schemas.microsoft.com/office/drawing/2014/main" id="{72543193-EF66-4B8C-B1B7-797106244BDC}"/>
              </a:ext>
            </a:extLst>
          </p:cNvPr>
          <p:cNvSpPr>
            <a:spLocks noGrp="1"/>
          </p:cNvSpPr>
          <p:nvPr>
            <p:ph sz="half" idx="1"/>
          </p:nvPr>
        </p:nvSpPr>
        <p:spPr>
          <a:xfrm>
            <a:off x="681037" y="1358462"/>
            <a:ext cx="8542636" cy="737020"/>
          </a:xfrm>
        </p:spPr>
        <p:txBody>
          <a:bodyPr>
            <a:normAutofit fontScale="92500"/>
          </a:bodyPr>
          <a:lstStyle/>
          <a:p>
            <a:pPr marL="0" indent="0">
              <a:buNone/>
            </a:pPr>
            <a:r>
              <a:rPr lang="en-US" dirty="0"/>
              <a:t>5.2  “Connected Home Roadmap and Artificial Intelligence”</a:t>
            </a:r>
          </a:p>
          <a:p>
            <a:pPr marL="0" indent="0">
              <a:buNone/>
            </a:pPr>
            <a:endParaRPr lang="en-US" dirty="0"/>
          </a:p>
          <a:p>
            <a:pPr marL="0" indent="0">
              <a:buNone/>
            </a:pPr>
            <a:endParaRPr lang="en-US" dirty="0"/>
          </a:p>
        </p:txBody>
      </p:sp>
      <p:pic>
        <p:nvPicPr>
          <p:cNvPr id="2050" name="Picture 2" descr="https://lh5.googleusercontent.com/EiXxpcafA4RNFrS-8H5MY5o7OzBtLgScz9HhaXh5oxO2WalPsI_zvtCoZ38DPsk37pymJyxurytP-iljDf54scP11yDD562go6QxzI6PqigPqd20rBlJK-5BDQXmc09pxR-fNmv9ObY">
            <a:extLst>
              <a:ext uri="{FF2B5EF4-FFF2-40B4-BE49-F238E27FC236}">
                <a16:creationId xmlns:a16="http://schemas.microsoft.com/office/drawing/2014/main" id="{6AF6DBB1-1C1F-4917-8218-8DF0F3275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4" y="2357438"/>
            <a:ext cx="7239000"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450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1037" y="134386"/>
            <a:ext cx="7719479" cy="524107"/>
          </a:xfrm>
        </p:spPr>
        <p:txBody>
          <a:bodyPr/>
          <a:lstStyle/>
          <a:p>
            <a:r>
              <a:rPr lang="en-US" b="1" dirty="0"/>
              <a:t>6.  White Paper Sub-Committee Update </a:t>
            </a:r>
            <a:br>
              <a:rPr lang="en-US" b="1" dirty="0"/>
            </a:br>
            <a:r>
              <a:rPr lang="en-CA" dirty="0"/>
              <a:t>Derek Cowburn (Lumen Cache, Inc.)</a:t>
            </a:r>
            <a:endParaRPr lang="en-US" dirty="0"/>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681036" y="1413935"/>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CA" sz="2000" i="0" u="none" strike="noStrike" kern="1200" cap="none" spc="0" normalizeH="0" baseline="0" noProof="0" dirty="0">
                <a:ln>
                  <a:noFill/>
                </a:ln>
                <a:solidFill>
                  <a:srgbClr val="464646"/>
                </a:solidFill>
                <a:effectLst/>
                <a:uLnTx/>
                <a:uFillTx/>
                <a:latin typeface="Montserrat"/>
                <a:ea typeface="+mn-ea"/>
                <a:cs typeface="+mn-cs"/>
              </a:rPr>
              <a:t>6.1 Recently Completed:  </a:t>
            </a:r>
          </a:p>
          <a:p>
            <a:pPr marL="0" lvl="0" indent="0">
              <a:buNone/>
            </a:pPr>
            <a:r>
              <a:rPr kumimoji="0" lang="en-CA" sz="2000" b="1" i="0" u="none" strike="noStrike" kern="1200" cap="none" spc="0" normalizeH="0" baseline="0" noProof="0" dirty="0">
                <a:ln>
                  <a:noFill/>
                </a:ln>
                <a:solidFill>
                  <a:srgbClr val="464646"/>
                </a:solidFill>
                <a:effectLst/>
                <a:uLnTx/>
                <a:uFillTx/>
                <a:latin typeface="Montserrat"/>
                <a:ea typeface="+mn-ea"/>
                <a:cs typeface="+mn-cs"/>
              </a:rPr>
              <a:t>“</a:t>
            </a:r>
            <a:r>
              <a:rPr lang="en-US" sz="2000" b="1" dirty="0">
                <a:solidFill>
                  <a:srgbClr val="464646"/>
                </a:solidFill>
              </a:rPr>
              <a:t>Connected Home Use Case Audit</a:t>
            </a:r>
            <a:r>
              <a:rPr kumimoji="0" lang="en-CA" sz="2000" b="1" i="0" u="none" strike="noStrike" kern="1200" cap="none" spc="0" normalizeH="0" baseline="0" noProof="0" dirty="0">
                <a:ln>
                  <a:noFill/>
                </a:ln>
                <a:solidFill>
                  <a:srgbClr val="464646"/>
                </a:solidFill>
                <a:effectLst/>
                <a:uLnTx/>
                <a:uFillTx/>
                <a:latin typeface="Montserrat"/>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6600" b="1" i="0" u="none" strike="noStrike" kern="1200" cap="none" spc="0" normalizeH="0" baseline="0" noProof="0" dirty="0">
              <a:ln>
                <a:noFill/>
              </a:ln>
              <a:solidFill>
                <a:srgbClr val="464646"/>
              </a:solidFill>
              <a:effectLst/>
              <a:uLnTx/>
              <a:uFillTx/>
              <a:latin typeface="Montserrat"/>
              <a:ea typeface="+mn-ea"/>
              <a:cs typeface="+mn-cs"/>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638918" y="2408560"/>
            <a:ext cx="7803715" cy="3477875"/>
          </a:xfrm>
          <a:prstGeom prst="rect">
            <a:avLst/>
          </a:prstGeom>
          <a:noFill/>
        </p:spPr>
        <p:txBody>
          <a:bodyPr wrap="square" rtlCol="0">
            <a:spAutoFit/>
          </a:bodyPr>
          <a:lstStyle/>
          <a:p>
            <a:pPr lvl="0"/>
            <a:r>
              <a:rPr lang="en-CA" sz="2000" dirty="0">
                <a:solidFill>
                  <a:srgbClr val="464646"/>
                </a:solidFill>
              </a:rPr>
              <a:t>Argus Insights, Inc.</a:t>
            </a:r>
          </a:p>
          <a:p>
            <a:pPr lvl="0"/>
            <a:r>
              <a:rPr lang="en-CA" sz="2000" dirty="0">
                <a:solidFill>
                  <a:srgbClr val="464646"/>
                </a:solidFill>
              </a:rPr>
              <a:t>Core Brands</a:t>
            </a:r>
          </a:p>
          <a:p>
            <a:pPr lvl="0"/>
            <a:r>
              <a:rPr lang="en-CA" sz="2000" dirty="0">
                <a:solidFill>
                  <a:srgbClr val="464646"/>
                </a:solidFill>
              </a:rPr>
              <a:t>Online Trust Alliance (OTA)</a:t>
            </a:r>
          </a:p>
          <a:p>
            <a:pPr lvl="0"/>
            <a:r>
              <a:rPr lang="en-CA" sz="2000" dirty="0">
                <a:solidFill>
                  <a:srgbClr val="464646"/>
                </a:solidFill>
              </a:rPr>
              <a:t>Panasonic Corporation</a:t>
            </a:r>
          </a:p>
          <a:p>
            <a:pPr lvl="0"/>
            <a:r>
              <a:rPr lang="en-CA" sz="2000" dirty="0">
                <a:solidFill>
                  <a:srgbClr val="464646"/>
                </a:solidFill>
              </a:rPr>
              <a:t>Schneider Electric</a:t>
            </a:r>
          </a:p>
          <a:p>
            <a:pPr lvl="0"/>
            <a:r>
              <a:rPr lang="en-CA" sz="2000" dirty="0">
                <a:solidFill>
                  <a:srgbClr val="464646"/>
                </a:solidFill>
              </a:rPr>
              <a:t>TELUS</a:t>
            </a:r>
          </a:p>
          <a:p>
            <a:pPr lvl="0"/>
            <a:r>
              <a:rPr lang="en-CA" sz="2000" dirty="0">
                <a:solidFill>
                  <a:srgbClr val="464646"/>
                </a:solidFill>
              </a:rPr>
              <a:t>Trifecta Research</a:t>
            </a:r>
          </a:p>
          <a:p>
            <a:pPr lvl="0"/>
            <a:r>
              <a:rPr lang="en-CA" sz="2000" dirty="0">
                <a:solidFill>
                  <a:srgbClr val="464646"/>
                </a:solidFill>
              </a:rPr>
              <a:t>Z-Wave Alliance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64646"/>
              </a:solidFill>
              <a:effectLst/>
              <a:uLnTx/>
              <a:uFillTx/>
              <a:latin typeface="Montserrat"/>
              <a:ea typeface="+mn-ea"/>
              <a:cs typeface="+mn-cs"/>
            </a:endParaRPr>
          </a:p>
        </p:txBody>
      </p:sp>
      <p:sp>
        <p:nvSpPr>
          <p:cNvPr id="5" name="Rectangle 4">
            <a:extLst>
              <a:ext uri="{FF2B5EF4-FFF2-40B4-BE49-F238E27FC236}">
                <a16:creationId xmlns:a16="http://schemas.microsoft.com/office/drawing/2014/main" id="{2B0957A4-CD63-4FBD-A7EC-3D5FB6AEA38D}"/>
              </a:ext>
            </a:extLst>
          </p:cNvPr>
          <p:cNvSpPr/>
          <p:nvPr/>
        </p:nvSpPr>
        <p:spPr>
          <a:xfrm>
            <a:off x="764088" y="5610587"/>
            <a:ext cx="651367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3E1D"/>
                </a:solidFill>
                <a:effectLst/>
                <a:uLnTx/>
                <a:uFillTx/>
                <a:latin typeface="Montserrat"/>
                <a:ea typeface="+mn-ea"/>
                <a:cs typeface="+mn-cs"/>
              </a:rPr>
              <a:t>www.caba.org/WhitePapers</a:t>
            </a:r>
          </a:p>
        </p:txBody>
      </p:sp>
      <p:pic>
        <p:nvPicPr>
          <p:cNvPr id="8" name="Picture Placeholder 5" descr="Connected Home Use-Case Audit">
            <a:extLst>
              <a:ext uri="{FF2B5EF4-FFF2-40B4-BE49-F238E27FC236}">
                <a16:creationId xmlns:a16="http://schemas.microsoft.com/office/drawing/2014/main" id="{C40FFFDB-A5F1-4707-B6AC-DDFCFE1F70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775447" y="1731146"/>
            <a:ext cx="3268287" cy="4248773"/>
          </a:xfrm>
          <a:prstGeom prst="rect">
            <a:avLst/>
          </a:prstGeom>
          <a:effectLst>
            <a:glow rad="279400">
              <a:srgbClr val="E83E1D">
                <a:alpha val="26000"/>
              </a:srgbClr>
            </a:glow>
          </a:effectLst>
        </p:spPr>
      </p:pic>
    </p:spTree>
    <p:extLst>
      <p:ext uri="{BB962C8B-B14F-4D97-AF65-F5344CB8AC3E}">
        <p14:creationId xmlns:p14="http://schemas.microsoft.com/office/powerpoint/2010/main" val="3321485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1037" y="134386"/>
            <a:ext cx="7719479" cy="524107"/>
          </a:xfrm>
        </p:spPr>
        <p:txBody>
          <a:bodyPr/>
          <a:lstStyle/>
          <a:p>
            <a:r>
              <a:rPr lang="en-US" b="1" dirty="0"/>
              <a:t>6.  White Paper Sub-Committee Update </a:t>
            </a:r>
            <a:br>
              <a:rPr lang="en-US" b="1" dirty="0"/>
            </a:br>
            <a:r>
              <a:rPr lang="en-CA" dirty="0"/>
              <a:t>Derek Cowburn (Lumen Cache, Inc.)</a:t>
            </a:r>
            <a:endParaRPr lang="en-US" dirty="0"/>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681036" y="1413935"/>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CA" sz="2000" i="0" u="none" strike="noStrike" kern="1200" cap="none" spc="0" normalizeH="0" baseline="0" noProof="0" dirty="0">
                <a:ln>
                  <a:noFill/>
                </a:ln>
                <a:solidFill>
                  <a:srgbClr val="464646"/>
                </a:solidFill>
                <a:effectLst/>
                <a:uLnTx/>
                <a:uFillTx/>
                <a:latin typeface="Montserrat"/>
                <a:ea typeface="+mn-ea"/>
                <a:cs typeface="+mn-cs"/>
              </a:rPr>
              <a:t>6.2 In Progress:  </a:t>
            </a:r>
          </a:p>
          <a:p>
            <a:pPr marL="0" lvl="0" indent="0">
              <a:buNone/>
            </a:pPr>
            <a:r>
              <a:rPr kumimoji="0" lang="en-CA" sz="2000" b="1" i="0" u="none" strike="noStrike" kern="1200" cap="none" spc="0" normalizeH="0" baseline="0" noProof="0" dirty="0">
                <a:ln>
                  <a:noFill/>
                </a:ln>
                <a:solidFill>
                  <a:srgbClr val="464646"/>
                </a:solidFill>
                <a:effectLst/>
                <a:uLnTx/>
                <a:uFillTx/>
                <a:latin typeface="Montserrat"/>
                <a:ea typeface="+mn-ea"/>
                <a:cs typeface="+mn-cs"/>
              </a:rPr>
              <a:t>“</a:t>
            </a:r>
            <a:r>
              <a:rPr lang="en-US" sz="2000" b="1" dirty="0">
                <a:solidFill>
                  <a:srgbClr val="464646"/>
                </a:solidFill>
              </a:rPr>
              <a:t>The future delivery/business models for Smart Home services and infrastructure”</a:t>
            </a:r>
            <a:r>
              <a:rPr kumimoji="0" lang="en-CA" sz="2000" b="1" i="0" u="none" strike="noStrike" kern="1200" cap="none" spc="0" normalizeH="0" baseline="0" noProof="0" dirty="0">
                <a:ln>
                  <a:noFill/>
                </a:ln>
                <a:solidFill>
                  <a:srgbClr val="464646"/>
                </a:solidFill>
                <a:effectLst/>
                <a:uLnTx/>
                <a:uFillTx/>
                <a:latin typeface="Montserrat"/>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6600" b="1" i="0" u="none" strike="noStrike" kern="1200" cap="none" spc="0" normalizeH="0" baseline="0" noProof="0" dirty="0">
              <a:ln>
                <a:noFill/>
              </a:ln>
              <a:solidFill>
                <a:srgbClr val="464646"/>
              </a:solidFill>
              <a:effectLst/>
              <a:uLnTx/>
              <a:uFillTx/>
              <a:latin typeface="Montserrat"/>
              <a:ea typeface="+mn-ea"/>
              <a:cs typeface="+mn-cs"/>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671401" y="2294265"/>
            <a:ext cx="8553563" cy="4247317"/>
          </a:xfrm>
          <a:prstGeom prst="rect">
            <a:avLst/>
          </a:prstGeom>
          <a:noFill/>
        </p:spPr>
        <p:txBody>
          <a:bodyPr wrap="square" rtlCol="0">
            <a:spAutoFit/>
          </a:bodyPr>
          <a:lstStyle/>
          <a:p>
            <a:pPr lvl="0"/>
            <a:r>
              <a:rPr lang="en-CA" sz="1400" dirty="0">
                <a:solidFill>
                  <a:srgbClr val="464646"/>
                </a:solidFill>
              </a:rPr>
              <a:t>Asian Institute of Intelligent Buildings</a:t>
            </a:r>
          </a:p>
          <a:p>
            <a:pPr lvl="0"/>
            <a:r>
              <a:rPr lang="en-CA" sz="1400" dirty="0">
                <a:solidFill>
                  <a:srgbClr val="464646"/>
                </a:solidFill>
              </a:rPr>
              <a:t>BC Hydro</a:t>
            </a:r>
          </a:p>
          <a:p>
            <a:pPr lvl="0"/>
            <a:r>
              <a:rPr lang="en-CA" sz="1400" dirty="0">
                <a:solidFill>
                  <a:srgbClr val="464646"/>
                </a:solidFill>
              </a:rPr>
              <a:t>Bedrock Learning, Inc.</a:t>
            </a:r>
          </a:p>
          <a:p>
            <a:pPr lvl="0"/>
            <a:r>
              <a:rPr lang="en-CA" sz="1400" dirty="0">
                <a:solidFill>
                  <a:srgbClr val="464646"/>
                </a:solidFill>
              </a:rPr>
              <a:t>behome247</a:t>
            </a:r>
          </a:p>
          <a:p>
            <a:pPr lvl="0"/>
            <a:r>
              <a:rPr lang="en-CA" sz="1400" dirty="0" err="1">
                <a:solidFill>
                  <a:srgbClr val="464646"/>
                </a:solidFill>
              </a:rPr>
              <a:t>CaSA</a:t>
            </a:r>
            <a:endParaRPr lang="en-CA" sz="1400" dirty="0">
              <a:solidFill>
                <a:srgbClr val="464646"/>
              </a:solidFill>
            </a:endParaRPr>
          </a:p>
          <a:p>
            <a:pPr lvl="0"/>
            <a:r>
              <a:rPr lang="en-CA" sz="1400" dirty="0">
                <a:solidFill>
                  <a:srgbClr val="464646"/>
                </a:solidFill>
              </a:rPr>
              <a:t>Chamberlain Group, Inc.</a:t>
            </a:r>
          </a:p>
          <a:p>
            <a:pPr lvl="0"/>
            <a:r>
              <a:rPr lang="en-CA" sz="1400" dirty="0">
                <a:solidFill>
                  <a:srgbClr val="464646"/>
                </a:solidFill>
              </a:rPr>
              <a:t>Frost &amp; Sullivan</a:t>
            </a:r>
          </a:p>
          <a:p>
            <a:pPr lvl="0"/>
            <a:r>
              <a:rPr lang="en-CA" sz="1400" dirty="0">
                <a:solidFill>
                  <a:srgbClr val="464646"/>
                </a:solidFill>
              </a:rPr>
              <a:t>Independent Consultant</a:t>
            </a:r>
          </a:p>
          <a:p>
            <a:pPr lvl="0"/>
            <a:r>
              <a:rPr lang="en-CA" sz="1400" dirty="0" err="1">
                <a:solidFill>
                  <a:srgbClr val="464646"/>
                </a:solidFill>
              </a:rPr>
              <a:t>Intermatic</a:t>
            </a:r>
            <a:r>
              <a:rPr lang="en-CA" sz="1400" dirty="0">
                <a:solidFill>
                  <a:srgbClr val="464646"/>
                </a:solidFill>
              </a:rPr>
              <a:t> Inc.</a:t>
            </a:r>
          </a:p>
          <a:p>
            <a:pPr lvl="0"/>
            <a:r>
              <a:rPr lang="en-CA" sz="1400" dirty="0">
                <a:solidFill>
                  <a:srgbClr val="464646"/>
                </a:solidFill>
              </a:rPr>
              <a:t>NEEP</a:t>
            </a:r>
          </a:p>
          <a:p>
            <a:pPr lvl="0"/>
            <a:r>
              <a:rPr lang="en-CA" sz="1400" dirty="0" err="1">
                <a:solidFill>
                  <a:srgbClr val="464646"/>
                </a:solidFill>
              </a:rPr>
              <a:t>Paremus</a:t>
            </a:r>
            <a:endParaRPr lang="en-CA" sz="1400" dirty="0">
              <a:solidFill>
                <a:srgbClr val="464646"/>
              </a:solidFill>
            </a:endParaRPr>
          </a:p>
          <a:p>
            <a:pPr lvl="0"/>
            <a:r>
              <a:rPr lang="en-CA" sz="1400" dirty="0">
                <a:solidFill>
                  <a:srgbClr val="464646"/>
                </a:solidFill>
              </a:rPr>
              <a:t>Schneider Electric</a:t>
            </a:r>
          </a:p>
          <a:p>
            <a:pPr lvl="0"/>
            <a:r>
              <a:rPr lang="en-CA" sz="1400" dirty="0">
                <a:solidFill>
                  <a:srgbClr val="464646"/>
                </a:solidFill>
              </a:rPr>
              <a:t>Sustainable Resources Management Inc.</a:t>
            </a:r>
          </a:p>
          <a:p>
            <a:pPr lvl="0"/>
            <a:r>
              <a:rPr lang="en-CA" sz="1400" dirty="0">
                <a:solidFill>
                  <a:srgbClr val="464646"/>
                </a:solidFill>
              </a:rPr>
              <a:t>Sykes Assistance Services Corporation</a:t>
            </a:r>
          </a:p>
          <a:p>
            <a:pPr lvl="0"/>
            <a:r>
              <a:rPr lang="en-CA" sz="1400" dirty="0">
                <a:solidFill>
                  <a:srgbClr val="464646"/>
                </a:solidFill>
              </a:rPr>
              <a:t>Z-Wave Alliance</a:t>
            </a:r>
          </a:p>
          <a:p>
            <a:pPr lvl="0"/>
            <a:endParaRPr kumimoji="0" lang="en-CA" sz="20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64646"/>
              </a:solidFill>
              <a:effectLst/>
              <a:uLnTx/>
              <a:uFillTx/>
              <a:latin typeface="Montserrat"/>
              <a:ea typeface="+mn-ea"/>
              <a:cs typeface="+mn-cs"/>
            </a:endParaRPr>
          </a:p>
        </p:txBody>
      </p:sp>
      <p:sp>
        <p:nvSpPr>
          <p:cNvPr id="5" name="Rectangle 4">
            <a:extLst>
              <a:ext uri="{FF2B5EF4-FFF2-40B4-BE49-F238E27FC236}">
                <a16:creationId xmlns:a16="http://schemas.microsoft.com/office/drawing/2014/main" id="{2B0957A4-CD63-4FBD-A7EC-3D5FB6AEA38D}"/>
              </a:ext>
            </a:extLst>
          </p:cNvPr>
          <p:cNvSpPr/>
          <p:nvPr/>
        </p:nvSpPr>
        <p:spPr>
          <a:xfrm>
            <a:off x="3955866" y="6067068"/>
            <a:ext cx="651367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83E1D"/>
                </a:solidFill>
                <a:effectLst/>
                <a:uLnTx/>
                <a:uFillTx/>
                <a:latin typeface="Montserrat"/>
                <a:ea typeface="+mn-ea"/>
                <a:cs typeface="+mn-cs"/>
              </a:rPr>
              <a:t>www.caba.org/WhitePapers</a:t>
            </a: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5356712" y="3161694"/>
            <a:ext cx="2143125" cy="2143125"/>
          </a:xfrm>
          <a:prstGeom prst="rect">
            <a:avLst/>
          </a:prstGeom>
        </p:spPr>
      </p:pic>
    </p:spTree>
    <p:extLst>
      <p:ext uri="{BB962C8B-B14F-4D97-AF65-F5344CB8AC3E}">
        <p14:creationId xmlns:p14="http://schemas.microsoft.com/office/powerpoint/2010/main" val="4251599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1037" y="134386"/>
            <a:ext cx="7719479" cy="524107"/>
          </a:xfrm>
        </p:spPr>
        <p:txBody>
          <a:bodyPr/>
          <a:lstStyle/>
          <a:p>
            <a:r>
              <a:rPr lang="en-US" b="1" dirty="0"/>
              <a:t>6.  White Paper Sub-Committee Update </a:t>
            </a:r>
            <a:br>
              <a:rPr lang="en-US" b="1" dirty="0"/>
            </a:br>
            <a:r>
              <a:rPr lang="en-CA" dirty="0"/>
              <a:t>Derek Cowburn (Lumen Cache, Inc.)</a:t>
            </a:r>
            <a:endParaRPr lang="en-US" dirty="0"/>
          </a:p>
        </p:txBody>
      </p:sp>
      <p:sp>
        <p:nvSpPr>
          <p:cNvPr id="8" name="Rectangle 7">
            <a:extLst>
              <a:ext uri="{FF2B5EF4-FFF2-40B4-BE49-F238E27FC236}">
                <a16:creationId xmlns:a16="http://schemas.microsoft.com/office/drawing/2014/main" id="{6905132D-210A-4783-BB7A-D763FAE872C9}"/>
              </a:ext>
            </a:extLst>
          </p:cNvPr>
          <p:cNvSpPr/>
          <p:nvPr/>
        </p:nvSpPr>
        <p:spPr>
          <a:xfrm>
            <a:off x="197459" y="2228165"/>
            <a:ext cx="9029700" cy="646331"/>
          </a:xfrm>
          <a:prstGeom prst="rect">
            <a:avLst/>
          </a:prstGeom>
        </p:spPr>
        <p:txBody>
          <a:bodyPr wrap="square">
            <a:spAutoFit/>
          </a:bodyPr>
          <a:lstStyle/>
          <a:p>
            <a:pPr marL="457200" marR="0" lvl="0" indent="-228600" algn="l" defTabSz="914400" rtl="0" eaLnBrk="1" fontAlgn="auto" latinLnBrk="0" hangingPunct="1">
              <a:lnSpc>
                <a:spcPct val="100000"/>
              </a:lnSpc>
              <a:spcBef>
                <a:spcPts val="0"/>
              </a:spcBef>
              <a:spcAft>
                <a:spcPts val="0"/>
              </a:spcAft>
              <a:buClrTx/>
              <a:buSzTx/>
              <a:buFontTx/>
              <a:buNone/>
              <a:tabLst>
                <a:tab pos="514350" algn="l"/>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All proposals and previously completed </a:t>
            </a:r>
            <a:r>
              <a:rPr lang="en-US" dirty="0">
                <a:solidFill>
                  <a:srgbClr val="000000"/>
                </a:solidFill>
                <a:latin typeface="Arial" panose="020B0604020202020204" pitchFamily="34" charset="0"/>
                <a:ea typeface="Times New Roman" panose="02020603050405020304" pitchFamily="18" charset="0"/>
              </a:rPr>
              <a:t>CHC</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White Papers can be downloaded at: </a:t>
            </a:r>
            <a:endParaRPr kumimoji="0" lang="en-CA" sz="2400" b="0" i="0" u="none" strike="noStrike" kern="1200" cap="none" spc="0" normalizeH="0" baseline="0" noProof="0" dirty="0">
              <a:ln>
                <a:noFill/>
              </a:ln>
              <a:solidFill>
                <a:srgbClr val="E83E1D"/>
              </a:solidFill>
              <a:effectLst/>
              <a:uLnTx/>
              <a:uFillTx/>
              <a:latin typeface="Arial" panose="020B0604020202020204" pitchFamily="34" charset="0"/>
              <a:ea typeface="Times New Roman" panose="02020603050405020304" pitchFamily="18" charset="0"/>
              <a:cs typeface="+mn-cs"/>
            </a:endParaRPr>
          </a:p>
          <a:p>
            <a:pPr marL="457200" marR="0" lvl="0" indent="-228600" algn="l" defTabSz="914400" rtl="0" eaLnBrk="1" fontAlgn="auto" latinLnBrk="0" hangingPunct="1">
              <a:lnSpc>
                <a:spcPct val="100000"/>
              </a:lnSpc>
              <a:spcBef>
                <a:spcPts val="0"/>
              </a:spcBef>
              <a:spcAft>
                <a:spcPts val="0"/>
              </a:spcAft>
              <a:buClrTx/>
              <a:buSzTx/>
              <a:buFontTx/>
              <a:buNone/>
              <a:tabLst>
                <a:tab pos="514350" algn="l"/>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1800" b="0" i="0" u="sng"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mn-cs"/>
                <a:hlinkClick r:id="rId2"/>
              </a:rPr>
              <a:t>www.caba.org/WhitePapers</a:t>
            </a:r>
            <a:endParaRPr kumimoji="0" lang="en-CA" sz="2400" b="0" i="0" u="none" strike="noStrike" kern="1200" cap="none" spc="0" normalizeH="0" baseline="0" noProof="0" dirty="0">
              <a:ln>
                <a:noFill/>
              </a:ln>
              <a:solidFill>
                <a:srgbClr val="E83E1D"/>
              </a:solidFill>
              <a:effectLst/>
              <a:uLnTx/>
              <a:uFillTx/>
              <a:latin typeface="Arial" panose="020B0604020202020204" pitchFamily="34" charset="0"/>
              <a:ea typeface="Times New Roman" panose="02020603050405020304" pitchFamily="18" charset="0"/>
              <a:cs typeface="+mn-cs"/>
            </a:endParaRPr>
          </a:p>
        </p:txBody>
      </p:sp>
      <p:pic>
        <p:nvPicPr>
          <p:cNvPr id="8194" name="Picture 2" descr="http://www.caba.org/images/CABA-RP-XL.png">
            <a:extLst>
              <a:ext uri="{FF2B5EF4-FFF2-40B4-BE49-F238E27FC236}">
                <a16:creationId xmlns:a16="http://schemas.microsoft.com/office/drawing/2014/main" id="{B76E08E8-2C79-46C5-A559-5E3C36DB1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25" y="4021464"/>
            <a:ext cx="4286250"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356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768960" y="1587646"/>
            <a:ext cx="8542636" cy="4192299"/>
          </a:xfrm>
        </p:spPr>
        <p:txBody>
          <a:bodyPr/>
          <a:lstStyle/>
          <a:p>
            <a:pPr marL="0" indent="0">
              <a:buNone/>
            </a:pPr>
            <a:r>
              <a:rPr lang="en-US" dirty="0"/>
              <a:t>7.1  Featured CABA Member Benefit</a:t>
            </a:r>
          </a:p>
          <a:p>
            <a:pPr marL="0" indent="0">
              <a:buNone/>
            </a:pPr>
            <a:r>
              <a:rPr lang="en-US" dirty="0"/>
              <a:t> </a:t>
            </a:r>
          </a:p>
          <a:p>
            <a:endParaRPr lang="en-US" dirty="0"/>
          </a:p>
        </p:txBody>
      </p:sp>
      <p:sp>
        <p:nvSpPr>
          <p:cNvPr id="8" name="Title 5">
            <a:extLst>
              <a:ext uri="{FF2B5EF4-FFF2-40B4-BE49-F238E27FC236}">
                <a16:creationId xmlns:a16="http://schemas.microsoft.com/office/drawing/2014/main" id="{BFE9017E-366C-4EC1-AE84-A37DCE3A088E}"/>
              </a:ext>
            </a:extLst>
          </p:cNvPr>
          <p:cNvSpPr>
            <a:spLocks noGrp="1"/>
          </p:cNvSpPr>
          <p:nvPr>
            <p:ph type="title"/>
          </p:nvPr>
        </p:nvSpPr>
        <p:spPr>
          <a:xfrm>
            <a:off x="681038" y="142932"/>
            <a:ext cx="8400332" cy="524107"/>
          </a:xfrm>
        </p:spPr>
        <p:txBody>
          <a:bodyPr/>
          <a:lstStyle/>
          <a:p>
            <a:r>
              <a:rPr lang="en-US" b="1" dirty="0"/>
              <a:t>7.  New Business</a:t>
            </a:r>
            <a:br>
              <a:rPr lang="en-US" dirty="0"/>
            </a:br>
            <a:r>
              <a:rPr lang="en-US" dirty="0"/>
              <a:t>Andrew Glennie (CABA)</a:t>
            </a:r>
          </a:p>
        </p:txBody>
      </p:sp>
      <p:pic>
        <p:nvPicPr>
          <p:cNvPr id="3074" name="Picture 2" descr="http://www.caba.org/images/CABA-IC-XL.png">
            <a:extLst>
              <a:ext uri="{FF2B5EF4-FFF2-40B4-BE49-F238E27FC236}">
                <a16:creationId xmlns:a16="http://schemas.microsoft.com/office/drawing/2014/main" id="{4F680591-6680-4702-9B9A-B2335D455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8" y="2899903"/>
            <a:ext cx="4286250" cy="133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EB2685E-0AD7-40F6-AD3B-6C73773B9AFD}"/>
              </a:ext>
            </a:extLst>
          </p:cNvPr>
          <p:cNvSpPr/>
          <p:nvPr/>
        </p:nvSpPr>
        <p:spPr>
          <a:xfrm>
            <a:off x="860452" y="3958097"/>
            <a:ext cx="8185096" cy="1477328"/>
          </a:xfrm>
          <a:prstGeom prst="rect">
            <a:avLst/>
          </a:prstGeom>
        </p:spPr>
        <p:txBody>
          <a:bodyPr wrap="square">
            <a:spAutoFit/>
          </a:bodyPr>
          <a:lstStyle/>
          <a:p>
            <a:r>
              <a:rPr lang="en-US" dirty="0">
                <a:solidFill>
                  <a:srgbClr val="333333"/>
                </a:solidFill>
                <a:latin typeface="Open Sans"/>
              </a:rPr>
              <a:t>The CABA Information Council identifies and reviews white papers and research for the CABA Information Series, the most authoritative source for technical information in the home and large building automation sectors. CABA Information Series reports are published both in the CABA Public Research Library and the CABA Member Research Library.</a:t>
            </a:r>
            <a:endParaRPr lang="en-CA" dirty="0"/>
          </a:p>
        </p:txBody>
      </p:sp>
      <p:sp>
        <p:nvSpPr>
          <p:cNvPr id="5" name="Rectangle 4">
            <a:extLst>
              <a:ext uri="{FF2B5EF4-FFF2-40B4-BE49-F238E27FC236}">
                <a16:creationId xmlns:a16="http://schemas.microsoft.com/office/drawing/2014/main" id="{AD6928F1-D3C5-493E-A576-4A70538A0C43}"/>
              </a:ext>
            </a:extLst>
          </p:cNvPr>
          <p:cNvSpPr/>
          <p:nvPr/>
        </p:nvSpPr>
        <p:spPr>
          <a:xfrm>
            <a:off x="860452" y="5435425"/>
            <a:ext cx="2095510" cy="369332"/>
          </a:xfrm>
          <a:prstGeom prst="rect">
            <a:avLst/>
          </a:prstGeom>
        </p:spPr>
        <p:txBody>
          <a:bodyPr wrap="none">
            <a:spAutoFit/>
          </a:bodyPr>
          <a:lstStyle/>
          <a:p>
            <a:r>
              <a:rPr lang="en-US" u="sng" dirty="0">
                <a:solidFill>
                  <a:srgbClr val="0000FF"/>
                </a:solidFill>
                <a:latin typeface="Arial" panose="020B0604020202020204" pitchFamily="34" charset="0"/>
                <a:ea typeface="Times New Roman" panose="02020603050405020304" pitchFamily="18" charset="0"/>
                <a:hlinkClick r:id="rId3"/>
              </a:rPr>
              <a:t>www.caba.org/CIC</a:t>
            </a:r>
            <a:endParaRPr lang="en-CA" dirty="0"/>
          </a:p>
        </p:txBody>
      </p:sp>
      <p:pic>
        <p:nvPicPr>
          <p:cNvPr id="11"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0F412A05-377A-4575-B7E8-B97557BDDF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129480" y="2194783"/>
            <a:ext cx="1876937" cy="1685413"/>
          </a:xfrm>
          <a:prstGeom prst="rect">
            <a:avLst/>
          </a:prstGeom>
        </p:spPr>
      </p:pic>
    </p:spTree>
    <p:extLst>
      <p:ext uri="{BB962C8B-B14F-4D97-AF65-F5344CB8AC3E}">
        <p14:creationId xmlns:p14="http://schemas.microsoft.com/office/powerpoint/2010/main" val="229927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768960" y="1587646"/>
            <a:ext cx="8542636" cy="4192299"/>
          </a:xfrm>
        </p:spPr>
        <p:txBody>
          <a:bodyPr/>
          <a:lstStyle/>
          <a:p>
            <a:pPr marL="0" indent="0">
              <a:buNone/>
            </a:pPr>
            <a:r>
              <a:rPr lang="en-US" dirty="0"/>
              <a:t>7.2  New CABA Member Benefit: Dealers, Distributors and Integrators access to CABA Member Research Library</a:t>
            </a:r>
          </a:p>
          <a:p>
            <a:pPr marL="0" indent="0">
              <a:buNone/>
            </a:pPr>
            <a:r>
              <a:rPr lang="nb-NO" dirty="0"/>
              <a:t>- Andrew Glennie (CABA)</a:t>
            </a:r>
            <a:endParaRPr lang="en-US" dirty="0"/>
          </a:p>
          <a:p>
            <a:endParaRPr lang="en-US" dirty="0"/>
          </a:p>
        </p:txBody>
      </p:sp>
      <p:sp>
        <p:nvSpPr>
          <p:cNvPr id="8" name="Title 5">
            <a:extLst>
              <a:ext uri="{FF2B5EF4-FFF2-40B4-BE49-F238E27FC236}">
                <a16:creationId xmlns:a16="http://schemas.microsoft.com/office/drawing/2014/main" id="{BFE9017E-366C-4EC1-AE84-A37DCE3A088E}"/>
              </a:ext>
            </a:extLst>
          </p:cNvPr>
          <p:cNvSpPr>
            <a:spLocks noGrp="1"/>
          </p:cNvSpPr>
          <p:nvPr>
            <p:ph type="title"/>
          </p:nvPr>
        </p:nvSpPr>
        <p:spPr>
          <a:xfrm>
            <a:off x="681038" y="142932"/>
            <a:ext cx="8400332" cy="524107"/>
          </a:xfrm>
        </p:spPr>
        <p:txBody>
          <a:bodyPr/>
          <a:lstStyle/>
          <a:p>
            <a:r>
              <a:rPr lang="en-US" b="1" dirty="0"/>
              <a:t>7.  New Business</a:t>
            </a:r>
            <a:br>
              <a:rPr lang="en-US" dirty="0"/>
            </a:br>
            <a:r>
              <a:rPr lang="en-US" dirty="0"/>
              <a:t>Jay McLellan (Leviton Manufacturing Co., Inc.)</a:t>
            </a:r>
          </a:p>
        </p:txBody>
      </p:sp>
      <p:pic>
        <p:nvPicPr>
          <p:cNvPr id="11"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4037583A-AE11-4176-BBD1-B56ADD3633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537361" y="3429000"/>
            <a:ext cx="3005833" cy="2699116"/>
          </a:xfrm>
          <a:prstGeom prst="rect">
            <a:avLst/>
          </a:prstGeom>
        </p:spPr>
      </p:pic>
    </p:spTree>
    <p:extLst>
      <p:ext uri="{BB962C8B-B14F-4D97-AF65-F5344CB8AC3E}">
        <p14:creationId xmlns:p14="http://schemas.microsoft.com/office/powerpoint/2010/main" val="3285996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681037" y="1760116"/>
            <a:ext cx="8542636" cy="4192299"/>
          </a:xfrm>
        </p:spPr>
        <p:txBody>
          <a:bodyPr/>
          <a:lstStyle/>
          <a:p>
            <a:pPr marL="0" indent="0">
              <a:buNone/>
            </a:pPr>
            <a:r>
              <a:rPr lang="en-US" dirty="0"/>
              <a:t>7.3  Other new IBC business? </a:t>
            </a:r>
          </a:p>
          <a:p>
            <a:endParaRPr lang="en-US" dirty="0"/>
          </a:p>
        </p:txBody>
      </p:sp>
      <p:sp>
        <p:nvSpPr>
          <p:cNvPr id="6" name="Title 5"/>
          <p:cNvSpPr>
            <a:spLocks noGrp="1"/>
          </p:cNvSpPr>
          <p:nvPr>
            <p:ph type="title"/>
          </p:nvPr>
        </p:nvSpPr>
        <p:spPr>
          <a:xfrm>
            <a:off x="681038" y="142932"/>
            <a:ext cx="8400332" cy="524107"/>
          </a:xfrm>
        </p:spPr>
        <p:txBody>
          <a:bodyPr/>
          <a:lstStyle/>
          <a:p>
            <a:r>
              <a:rPr lang="en-US" b="1" dirty="0"/>
              <a:t>7.  New Business</a:t>
            </a:r>
            <a:br>
              <a:rPr lang="en-US" dirty="0"/>
            </a:br>
            <a:r>
              <a:rPr lang="en-US" dirty="0"/>
              <a:t>Jay McLellan (Leviton Manufacturing Co., Inc.)</a:t>
            </a:r>
          </a:p>
        </p:txBody>
      </p:sp>
      <p:pic>
        <p:nvPicPr>
          <p:cNvPr id="6146" name="Picture 2" descr="Image result for new business">
            <a:extLst>
              <a:ext uri="{FF2B5EF4-FFF2-40B4-BE49-F238E27FC236}">
                <a16:creationId xmlns:a16="http://schemas.microsoft.com/office/drawing/2014/main" id="{AA0F176B-3F4F-46BE-8F36-95D5A55AE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8" y="2400146"/>
            <a:ext cx="5334000" cy="3714750"/>
          </a:xfrm>
          <a:prstGeom prst="rect">
            <a:avLst/>
          </a:prstGeom>
          <a:noFill/>
          <a:effectLst>
            <a:reflection endPos="0" dir="5400000" sy="-100000" algn="bl" rotWithShape="0"/>
            <a:softEdge rad="444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635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681038" y="1684045"/>
            <a:ext cx="8925950" cy="4192299"/>
          </a:xfrm>
        </p:spPr>
        <p:txBody>
          <a:bodyPr>
            <a:normAutofit/>
          </a:bodyPr>
          <a:lstStyle/>
          <a:p>
            <a:pPr marL="0" indent="0">
              <a:buNone/>
            </a:pPr>
            <a:r>
              <a:rPr lang="en-US" sz="2400" dirty="0"/>
              <a:t>8.1  Past Event Overview: </a:t>
            </a:r>
          </a:p>
          <a:p>
            <a:pPr marL="0" indent="0">
              <a:buNone/>
            </a:pPr>
            <a:r>
              <a:rPr lang="en-US" sz="2500" b="1" dirty="0">
                <a:solidFill>
                  <a:srgbClr val="E83E1D"/>
                </a:solidFill>
              </a:rPr>
              <a:t>CONNECTIONS 2018</a:t>
            </a:r>
            <a:r>
              <a:rPr lang="en-US" dirty="0"/>
              <a:t>, May 22-24, San Francisco, CA</a:t>
            </a:r>
          </a:p>
        </p:txBody>
      </p:sp>
      <p:sp>
        <p:nvSpPr>
          <p:cNvPr id="5" name="Title 4"/>
          <p:cNvSpPr>
            <a:spLocks noGrp="1"/>
          </p:cNvSpPr>
          <p:nvPr>
            <p:ph type="title"/>
          </p:nvPr>
        </p:nvSpPr>
        <p:spPr>
          <a:xfrm>
            <a:off x="681037" y="127413"/>
            <a:ext cx="8531855" cy="524107"/>
          </a:xfrm>
        </p:spPr>
        <p:txBody>
          <a:bodyPr/>
          <a:lstStyle/>
          <a:p>
            <a:r>
              <a:rPr lang="en-US" b="1" dirty="0"/>
              <a:t>8.  Announcements</a:t>
            </a:r>
            <a:r>
              <a:rPr lang="en-US" dirty="0"/>
              <a:t> </a:t>
            </a:r>
            <a:br>
              <a:rPr lang="en-US" dirty="0"/>
            </a:br>
            <a:r>
              <a:rPr lang="en-CA" dirty="0"/>
              <a:t>Greg Walker (CABA) </a:t>
            </a:r>
            <a:endParaRPr lang="en-US" dirty="0"/>
          </a:p>
        </p:txBody>
      </p:sp>
      <p:pic>
        <p:nvPicPr>
          <p:cNvPr id="8" name="Picture 2" descr="Image result for trade show vector">
            <a:extLst>
              <a:ext uri="{FF2B5EF4-FFF2-40B4-BE49-F238E27FC236}">
                <a16:creationId xmlns:a16="http://schemas.microsoft.com/office/drawing/2014/main" id="{ECBE8FD8-DCC1-4423-810B-0477ED806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9811" y="4492101"/>
            <a:ext cx="2889357" cy="225672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5">
            <a:extLst>
              <a:ext uri="{FF2B5EF4-FFF2-40B4-BE49-F238E27FC236}">
                <a16:creationId xmlns:a16="http://schemas.microsoft.com/office/drawing/2014/main" id="{E4FF4F6B-CF5E-4B52-869E-58828F71DC9F}"/>
              </a:ext>
            </a:extLst>
          </p:cNvPr>
          <p:cNvSpPr txBox="1">
            <a:spLocks/>
          </p:cNvSpPr>
          <p:nvPr/>
        </p:nvSpPr>
        <p:spPr>
          <a:xfrm>
            <a:off x="681038" y="2896339"/>
            <a:ext cx="8925950" cy="41922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400" dirty="0"/>
              <a:t>8.2  Upcoming events:</a:t>
            </a:r>
          </a:p>
          <a:p>
            <a:pPr marL="0" indent="0">
              <a:buNone/>
            </a:pPr>
            <a:r>
              <a:rPr lang="en-US" sz="2500" b="1" dirty="0">
                <a:solidFill>
                  <a:srgbClr val="E83E1D"/>
                </a:solidFill>
              </a:rPr>
              <a:t>Shanghai Smart Home Technology</a:t>
            </a:r>
            <a:r>
              <a:rPr lang="en-US" dirty="0"/>
              <a:t>, Sept 3-5, 2018, Shanghai, China</a:t>
            </a:r>
          </a:p>
          <a:p>
            <a:pPr marL="0" indent="0">
              <a:buNone/>
            </a:pPr>
            <a:r>
              <a:rPr lang="en-US" sz="2500" b="1" dirty="0">
                <a:solidFill>
                  <a:srgbClr val="E83E1D"/>
                </a:solidFill>
              </a:rPr>
              <a:t>CEDIA Expo</a:t>
            </a:r>
            <a:r>
              <a:rPr lang="en-US" dirty="0"/>
              <a:t>, Sept 4-8, San Diego, CA</a:t>
            </a:r>
          </a:p>
          <a:p>
            <a:pPr marL="0" indent="0">
              <a:buNone/>
            </a:pPr>
            <a:r>
              <a:rPr lang="en-US" sz="2500" b="1" dirty="0">
                <a:solidFill>
                  <a:srgbClr val="E83E1D"/>
                </a:solidFill>
              </a:rPr>
              <a:t>Next CHC Meeting</a:t>
            </a:r>
            <a:r>
              <a:rPr lang="en-US" dirty="0"/>
              <a:t>, Oct/Nov 2018</a:t>
            </a:r>
          </a:p>
          <a:p>
            <a:pPr marL="0" indent="0">
              <a:buFont typeface="Arial"/>
              <a:buNone/>
            </a:pPr>
            <a:endParaRPr lang="en-US" dirty="0"/>
          </a:p>
          <a:p>
            <a:endParaRPr lang="en-US" dirty="0"/>
          </a:p>
        </p:txBody>
      </p:sp>
    </p:spTree>
    <p:extLst>
      <p:ext uri="{BB962C8B-B14F-4D97-AF65-F5344CB8AC3E}">
        <p14:creationId xmlns:p14="http://schemas.microsoft.com/office/powerpoint/2010/main" val="3179197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681037" y="211032"/>
            <a:ext cx="8612592" cy="524107"/>
          </a:xfrm>
        </p:spPr>
        <p:txBody>
          <a:bodyPr/>
          <a:lstStyle/>
          <a:p>
            <a:r>
              <a:rPr lang="en-US" altLang="en-US" sz="2800" b="1" dirty="0"/>
              <a:t>2.  Call to Order, Welcome, Introductions, </a:t>
            </a:r>
            <a:r>
              <a:rPr lang="en-US" altLang="en-US" sz="2800" b="1" dirty="0">
                <a:solidFill>
                  <a:schemeClr val="bg1"/>
                </a:solidFill>
              </a:rPr>
              <a:t>About the CHC</a:t>
            </a:r>
            <a:br>
              <a:rPr lang="en-US" altLang="en-US" sz="2800" b="1" dirty="0">
                <a:solidFill>
                  <a:schemeClr val="bg1"/>
                </a:solidFill>
              </a:rPr>
            </a:br>
            <a:r>
              <a:rPr lang="en-US" sz="2800" dirty="0"/>
              <a:t>Jay McLellan (Leviton Manufacturing Co., Inc.)</a:t>
            </a:r>
            <a:br>
              <a:rPr lang="en-US" altLang="en-US" sz="2800" dirty="0">
                <a:solidFill>
                  <a:schemeClr val="bg1"/>
                </a:solidFill>
              </a:rPr>
            </a:br>
            <a:endParaRPr lang="en-US" altLang="en-US" sz="1800" dirty="0">
              <a:solidFill>
                <a:schemeClr val="bg1"/>
              </a:solidFill>
            </a:endParaRPr>
          </a:p>
        </p:txBody>
      </p:sp>
      <p:sp>
        <p:nvSpPr>
          <p:cNvPr id="5" name="Content Placeholder 1"/>
          <p:cNvSpPr txBox="1">
            <a:spLocks noChangeArrowheads="1"/>
          </p:cNvSpPr>
          <p:nvPr/>
        </p:nvSpPr>
        <p:spPr>
          <a:xfrm>
            <a:off x="489040" y="5488992"/>
            <a:ext cx="8007566" cy="88649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1400" dirty="0"/>
              <a:t>Established in 2004, the CABA Connected Home Council initiates and reviews projects that relate to connected home and multiple dwelling unit technologies and applications.  The Council also examines industry opportunities that can accelerate the adoption of new technologies, consumer electronics and broadband services within the burgeoning connected home market.</a:t>
            </a:r>
          </a:p>
        </p:txBody>
      </p:sp>
      <p:sp>
        <p:nvSpPr>
          <p:cNvPr id="6" name="Rectangle 3"/>
          <p:cNvSpPr>
            <a:spLocks noChangeArrowheads="1"/>
          </p:cNvSpPr>
          <p:nvPr/>
        </p:nvSpPr>
        <p:spPr bwMode="auto">
          <a:xfrm>
            <a:off x="7267590" y="3213535"/>
            <a:ext cx="2702787"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rPr>
              <a:t>Past CHC Chair </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rPr>
              <a:t>Yann Kulp</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rPr>
              <a:t>Director Strategy &amp; Biz Dev North America</a:t>
            </a:r>
          </a:p>
          <a:p>
            <a:pPr eaLnBrk="1" hangingPunct="1">
              <a:lnSpc>
                <a:spcPct val="100000"/>
              </a:lnSpc>
              <a:spcBef>
                <a:spcPct val="0"/>
              </a:spcBef>
              <a:buNone/>
            </a:pPr>
            <a:r>
              <a:rPr lang="en-CA" altLang="en-US" sz="1600" dirty="0">
                <a:solidFill>
                  <a:schemeClr val="tx1"/>
                </a:solidFill>
                <a:ea typeface="SimSun" pitchFamily="2" charset="-122"/>
              </a:rPr>
              <a:t>Schneider Electric</a:t>
            </a:r>
          </a:p>
        </p:txBody>
      </p:sp>
      <p:sp>
        <p:nvSpPr>
          <p:cNvPr id="7" name="Rectangle 5"/>
          <p:cNvSpPr>
            <a:spLocks noChangeArrowheads="1"/>
          </p:cNvSpPr>
          <p:nvPr/>
        </p:nvSpPr>
        <p:spPr bwMode="auto">
          <a:xfrm>
            <a:off x="4987805" y="3246026"/>
            <a:ext cx="2655032"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Roy Perry </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VP </a:t>
            </a:r>
            <a:r>
              <a:rPr lang="fr-FR" altLang="en-US" sz="1600" dirty="0" err="1">
                <a:solidFill>
                  <a:schemeClr val="tx1"/>
                </a:solidFill>
                <a:ea typeface="SimSun" pitchFamily="2" charset="-122"/>
                <a:cs typeface="Arial" pitchFamily="34" charset="0"/>
              </a:rPr>
              <a:t>Ecosystem</a:t>
            </a:r>
            <a:r>
              <a:rPr lang="fr-FR" altLang="en-US" sz="1600" dirty="0">
                <a:solidFill>
                  <a:schemeClr val="tx1"/>
                </a:solidFill>
                <a:ea typeface="SimSun" pitchFamily="2" charset="-122"/>
                <a:cs typeface="Arial" pitchFamily="34" charset="0"/>
              </a:rPr>
              <a:t> Alliances</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Alarm.com</a:t>
            </a:r>
            <a:endParaRPr lang="en-CA" altLang="en-US" sz="1600" dirty="0">
              <a:solidFill>
                <a:schemeClr val="tx1"/>
              </a:solidFill>
              <a:ea typeface="SimSun" pitchFamily="2" charset="-122"/>
              <a:cs typeface="Arial" pitchFamily="34" charset="0"/>
            </a:endParaRPr>
          </a:p>
        </p:txBody>
      </p:sp>
      <p:pic>
        <p:nvPicPr>
          <p:cNvPr id="9" name="Picture 8" descr="C:\Users\walkerg\Desktop\Random\16d6a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1638" y="1339215"/>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
          <p:cNvSpPr>
            <a:spLocks noChangeArrowheads="1"/>
          </p:cNvSpPr>
          <p:nvPr/>
        </p:nvSpPr>
        <p:spPr bwMode="auto">
          <a:xfrm>
            <a:off x="4132263" y="6327198"/>
            <a:ext cx="27751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800" dirty="0">
                <a:solidFill>
                  <a:schemeClr val="accent1"/>
                </a:solidFill>
                <a:ea typeface="SimSun" pitchFamily="2" charset="-122"/>
              </a:rPr>
              <a:t>http://www.caba.org/CHC</a:t>
            </a:r>
          </a:p>
        </p:txBody>
      </p:sp>
      <p:pic>
        <p:nvPicPr>
          <p:cNvPr id="1028" name="Picture 4" descr="Obiorah I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414" y="1339215"/>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5"/>
          <p:cNvSpPr>
            <a:spLocks noChangeArrowheads="1"/>
          </p:cNvSpPr>
          <p:nvPr/>
        </p:nvSpPr>
        <p:spPr bwMode="auto">
          <a:xfrm>
            <a:off x="2737029" y="3228974"/>
            <a:ext cx="2645028"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Obiorah Ike </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Product Marketing Manager  </a:t>
            </a:r>
          </a:p>
          <a:p>
            <a:pPr eaLnBrk="1" hangingPunct="1">
              <a:lnSpc>
                <a:spcPct val="100000"/>
              </a:lnSpc>
              <a:spcBef>
                <a:spcPct val="0"/>
              </a:spcBef>
              <a:buFont typeface="Arial" pitchFamily="34" charset="0"/>
              <a:buNone/>
            </a:pPr>
            <a:r>
              <a:rPr lang="en-US" sz="1600" dirty="0">
                <a:solidFill>
                  <a:schemeClr val="tx1"/>
                </a:solidFill>
                <a:ea typeface="SimSun" pitchFamily="2" charset="-122"/>
                <a:cs typeface="Arial" pitchFamily="34" charset="0"/>
              </a:rPr>
              <a:t>ABB Inc.</a:t>
            </a:r>
            <a:endParaRPr lang="en-CA" altLang="en-US" sz="1600" dirty="0">
              <a:solidFill>
                <a:schemeClr val="tx1"/>
              </a:solidFill>
              <a:ea typeface="SimSun" pitchFamily="2" charset="-122"/>
              <a:cs typeface="Arial" pitchFamily="34" charset="0"/>
            </a:endParaRPr>
          </a:p>
        </p:txBody>
      </p:sp>
      <p:pic>
        <p:nvPicPr>
          <p:cNvPr id="1030" name="Picture 6" descr="Image result for abb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0681" y="4649861"/>
            <a:ext cx="1461266" cy="58889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Image result for schneider electric logo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1638" y="4497498"/>
            <a:ext cx="1715185" cy="6863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alkerg\AppData\Local\Microsoft\Windows\Temporary Internet Files\Content.Outlook\MH9LZ0E4\Perry09.jpg"/>
          <p:cNvPicPr preferRelativeResize="0">
            <a:picLocks noChangeAspect="1" noChangeArrowheads="1"/>
          </p:cNvPicPr>
          <p:nvPr/>
        </p:nvPicPr>
        <p:blipFill rotWithShape="1">
          <a:blip r:embed="rId6">
            <a:extLst>
              <a:ext uri="{28A0092B-C50C-407E-A947-70E740481C1C}">
                <a14:useLocalDpi xmlns:a14="http://schemas.microsoft.com/office/drawing/2010/main" val="0"/>
              </a:ext>
            </a:extLst>
          </a:blip>
          <a:srcRect t="5777" b="26990"/>
          <a:stretch/>
        </p:blipFill>
        <p:spPr bwMode="auto">
          <a:xfrm>
            <a:off x="5094026" y="1323038"/>
            <a:ext cx="1828800" cy="18366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ttp://caba.org/images/logos/10001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4003" y="4399859"/>
            <a:ext cx="2212070" cy="4977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bizneworleans.com/images/cache/cache_8/cache_3/cache_7/PEOPLE_JayMcLellan-43316738.jpeg?ver=1514316975&amp;aspectratio=0.82559339525284">
            <a:extLst>
              <a:ext uri="{FF2B5EF4-FFF2-40B4-BE49-F238E27FC236}">
                <a16:creationId xmlns:a16="http://schemas.microsoft.com/office/drawing/2014/main" id="{7C0DB696-9216-448F-AC2D-1051DD09773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280" t="8257" r="34192" b="68429"/>
          <a:stretch/>
        </p:blipFill>
        <p:spPr bwMode="auto">
          <a:xfrm>
            <a:off x="594182" y="1315367"/>
            <a:ext cx="1813420" cy="186008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5">
            <a:extLst>
              <a:ext uri="{FF2B5EF4-FFF2-40B4-BE49-F238E27FC236}">
                <a16:creationId xmlns:a16="http://schemas.microsoft.com/office/drawing/2014/main" id="{7FE45B15-6A5F-46D4-9351-1293FBC0A3CE}"/>
              </a:ext>
            </a:extLst>
          </p:cNvPr>
          <p:cNvSpPr>
            <a:spLocks noChangeArrowheads="1"/>
          </p:cNvSpPr>
          <p:nvPr/>
        </p:nvSpPr>
        <p:spPr bwMode="auto">
          <a:xfrm>
            <a:off x="489040" y="3155687"/>
            <a:ext cx="2247989"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Jay McLellan </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VP, Energy Management, Controls and Automation </a:t>
            </a:r>
            <a:r>
              <a:rPr lang="fr-FR" altLang="en-US" sz="1600" dirty="0" err="1">
                <a:solidFill>
                  <a:schemeClr val="tx1"/>
                </a:solidFill>
                <a:ea typeface="SimSun" pitchFamily="2" charset="-122"/>
                <a:cs typeface="Arial" pitchFamily="34" charset="0"/>
              </a:rPr>
              <a:t>Leviton</a:t>
            </a:r>
            <a:r>
              <a:rPr lang="fr-FR" altLang="en-US" sz="1600" dirty="0">
                <a:solidFill>
                  <a:schemeClr val="tx1"/>
                </a:solidFill>
                <a:ea typeface="SimSun" pitchFamily="2" charset="-122"/>
                <a:cs typeface="Arial" pitchFamily="34" charset="0"/>
              </a:rPr>
              <a:t> </a:t>
            </a:r>
            <a:r>
              <a:rPr lang="fr-FR" altLang="en-US" sz="1600" dirty="0" err="1">
                <a:solidFill>
                  <a:schemeClr val="tx1"/>
                </a:solidFill>
                <a:ea typeface="SimSun" pitchFamily="2" charset="-122"/>
                <a:cs typeface="Arial" pitchFamily="34" charset="0"/>
              </a:rPr>
              <a:t>Manufacturing</a:t>
            </a:r>
            <a:r>
              <a:rPr lang="fr-FR" altLang="en-US" sz="1600" dirty="0">
                <a:solidFill>
                  <a:schemeClr val="tx1"/>
                </a:solidFill>
                <a:ea typeface="SimSun" pitchFamily="2" charset="-122"/>
                <a:cs typeface="Arial" pitchFamily="34" charset="0"/>
              </a:rPr>
              <a:t> Co., Inc.</a:t>
            </a:r>
            <a:endParaRPr lang="en-CA" altLang="en-US" sz="1600" dirty="0">
              <a:solidFill>
                <a:schemeClr val="tx1"/>
              </a:solidFill>
              <a:ea typeface="SimSun" pitchFamily="2" charset="-122"/>
              <a:cs typeface="Arial" pitchFamily="34" charset="0"/>
            </a:endParaRPr>
          </a:p>
        </p:txBody>
      </p:sp>
      <p:pic>
        <p:nvPicPr>
          <p:cNvPr id="8" name="Picture 4" descr="Image result for Leviton Manufacturing Co., Inc.">
            <a:extLst>
              <a:ext uri="{FF2B5EF4-FFF2-40B4-BE49-F238E27FC236}">
                <a16:creationId xmlns:a16="http://schemas.microsoft.com/office/drawing/2014/main" id="{50728E74-D789-4185-9169-5F4ABDBCB2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109" y="4916127"/>
            <a:ext cx="1544409" cy="590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93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9104" y="1378152"/>
            <a:ext cx="9332006" cy="5001369"/>
          </a:xfrm>
          <a:prstGeom prst="rect">
            <a:avLst/>
          </a:prstGeom>
        </p:spPr>
        <p:txBody>
          <a:bodyPr wrap="square">
            <a:spAutoFit/>
          </a:bodyPr>
          <a:lstStyle/>
          <a:p>
            <a:pPr algn="ctr"/>
            <a:r>
              <a:rPr lang="en-US" altLang="en-US" sz="3200" b="1" dirty="0">
                <a:latin typeface="Calibri" pitchFamily="34" charset="0"/>
              </a:rPr>
              <a:t>Continental Automated Buildings Association (CABA)</a:t>
            </a:r>
            <a:br>
              <a:rPr lang="en-US" altLang="en-US" sz="2400" b="1" dirty="0">
                <a:latin typeface="Calibri" pitchFamily="34" charset="0"/>
              </a:rPr>
            </a:br>
            <a:r>
              <a:rPr lang="en-US" altLang="en-US" sz="2400" b="1" dirty="0">
                <a:latin typeface="Calibri" pitchFamily="34" charset="0"/>
              </a:rPr>
              <a:t>613.686.1814</a:t>
            </a:r>
            <a:br>
              <a:rPr lang="en-US" altLang="en-US" sz="2400" b="1" dirty="0">
                <a:latin typeface="Calibri" pitchFamily="34" charset="0"/>
              </a:rPr>
            </a:br>
            <a:r>
              <a:rPr lang="en-US" altLang="en-US" sz="2400" b="1" dirty="0">
                <a:latin typeface="Calibri" pitchFamily="34" charset="0"/>
              </a:rPr>
              <a:t>Toll free: 888.798.CABA (2222) </a:t>
            </a:r>
          </a:p>
          <a:p>
            <a:pPr algn="ctr"/>
            <a:r>
              <a:rPr lang="en-US" altLang="en-US" sz="2400" b="1" dirty="0">
                <a:latin typeface="Calibri" pitchFamily="34" charset="0"/>
              </a:rPr>
              <a:t>caba@caba.org</a:t>
            </a:r>
            <a:br>
              <a:rPr lang="en-US" altLang="en-US" sz="2400" b="1" dirty="0">
                <a:latin typeface="Calibri" pitchFamily="34" charset="0"/>
              </a:rPr>
            </a:br>
            <a:r>
              <a:rPr lang="en-US" altLang="en-US" sz="2400" b="1" dirty="0">
                <a:latin typeface="Calibri" pitchFamily="34" charset="0"/>
              </a:rPr>
              <a:t>www.CABA.org </a:t>
            </a:r>
            <a:br>
              <a:rPr lang="en-US" altLang="en-US" sz="2400" b="1" dirty="0">
                <a:latin typeface="Calibri" pitchFamily="34" charset="0"/>
              </a:rPr>
            </a:br>
            <a:r>
              <a:rPr lang="en-US" altLang="en-US" sz="2400" b="1" dirty="0">
                <a:latin typeface="Calibri" pitchFamily="34" charset="0"/>
              </a:rPr>
              <a:t>www.twitter.com/caba_news </a:t>
            </a:r>
            <a:br>
              <a:rPr lang="en-US" altLang="en-US" sz="2400" b="1" dirty="0">
                <a:latin typeface="Calibri" pitchFamily="34" charset="0"/>
              </a:rPr>
            </a:br>
            <a:r>
              <a:rPr lang="en-US" altLang="en-US" sz="2400" b="1" dirty="0">
                <a:latin typeface="Calibri" pitchFamily="34" charset="0"/>
              </a:rPr>
              <a:t>www.linkedin.com/groups?gid=2121884 </a:t>
            </a:r>
          </a:p>
          <a:p>
            <a:pPr algn="ctr"/>
            <a:br>
              <a:rPr lang="en-US" altLang="en-US" sz="2400" b="1" dirty="0">
                <a:latin typeface="Calibri" pitchFamily="34" charset="0"/>
              </a:rPr>
            </a:br>
            <a:endParaRPr lang="en-US" altLang="en-US" sz="2400" b="1" dirty="0">
              <a:latin typeface="Calibri" pitchFamily="34" charset="0"/>
            </a:endParaRPr>
          </a:p>
          <a:p>
            <a:pPr algn="ctr"/>
            <a:endParaRPr lang="en-US" altLang="en-US" sz="2400" b="1" dirty="0">
              <a:latin typeface="Calibri" pitchFamily="34" charset="0"/>
            </a:endParaRPr>
          </a:p>
          <a:p>
            <a:pPr algn="ctr"/>
            <a:r>
              <a:rPr lang="en-US" altLang="en-US" sz="2400" b="1" dirty="0">
                <a:latin typeface="Calibri" pitchFamily="34" charset="0"/>
                <a:hlinkClick r:id="rId2"/>
              </a:rPr>
              <a:t>www.caba.org/chc</a:t>
            </a:r>
            <a:endParaRPr lang="en-US" altLang="en-US" sz="2400" b="1" dirty="0">
              <a:latin typeface="Calibri" pitchFamily="34" charset="0"/>
            </a:endParaRPr>
          </a:p>
          <a:p>
            <a:pPr algn="ctr">
              <a:spcBef>
                <a:spcPts val="1800"/>
              </a:spcBef>
            </a:pP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4" name="Title 1"/>
          <p:cNvSpPr>
            <a:spLocks noGrp="1"/>
          </p:cNvSpPr>
          <p:nvPr>
            <p:ph type="title"/>
          </p:nvPr>
        </p:nvSpPr>
        <p:spPr>
          <a:xfrm>
            <a:off x="681037" y="160022"/>
            <a:ext cx="8232144" cy="524107"/>
          </a:xfrm>
        </p:spPr>
        <p:txBody>
          <a:bodyPr/>
          <a:lstStyle/>
          <a:p>
            <a:r>
              <a:rPr lang="en-US" b="1" dirty="0"/>
              <a:t>9.  Adjournment</a:t>
            </a:r>
            <a:br>
              <a:rPr lang="en-US" dirty="0"/>
            </a:br>
            <a:r>
              <a:rPr lang="en-US" dirty="0"/>
              <a:t>Jay McLellan (Leviton Manufacturing Co., Inc.)</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3944" t="19875" r="5957" b="22630"/>
          <a:stretch>
            <a:fillRect/>
          </a:stretch>
        </p:blipFill>
        <p:spPr bwMode="auto">
          <a:xfrm>
            <a:off x="3246303" y="4426281"/>
            <a:ext cx="3624752" cy="86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2444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81037" y="1785752"/>
            <a:ext cx="8580529" cy="4192299"/>
          </a:xfrm>
        </p:spPr>
        <p:txBody>
          <a:bodyPr>
            <a:normAutofit/>
          </a:bodyPr>
          <a:lstStyle/>
          <a:p>
            <a:pPr marL="0" indent="0">
              <a:buNone/>
            </a:pPr>
            <a:r>
              <a:rPr lang="en-US" dirty="0"/>
              <a:t>3.1 </a:t>
            </a:r>
            <a:r>
              <a:rPr lang="en-CA" dirty="0"/>
              <a:t> 	</a:t>
            </a:r>
            <a:r>
              <a:rPr lang="en-US" dirty="0"/>
              <a:t>Motion to approve past CHC Minutes:</a:t>
            </a:r>
          </a:p>
          <a:p>
            <a:pPr marL="0" indent="0">
              <a:buNone/>
            </a:pPr>
            <a:r>
              <a:rPr lang="en-US" dirty="0"/>
              <a:t>	</a:t>
            </a:r>
            <a:r>
              <a:rPr lang="en-US" u="sng" dirty="0">
                <a:solidFill>
                  <a:schemeClr val="tx1"/>
                </a:solidFill>
                <a:hlinkClick r:id="rId2"/>
              </a:rPr>
              <a:t>www.caba.org/chc </a:t>
            </a:r>
            <a:endParaRPr lang="en-US" u="sng" dirty="0">
              <a:solidFill>
                <a:schemeClr val="tx1"/>
              </a:solidFill>
            </a:endParaRPr>
          </a:p>
          <a:p>
            <a:pPr marL="0" indent="0">
              <a:buNone/>
            </a:pPr>
            <a:endParaRPr lang="en-US" dirty="0"/>
          </a:p>
        </p:txBody>
      </p:sp>
      <p:sp>
        <p:nvSpPr>
          <p:cNvPr id="3" name="Title 2"/>
          <p:cNvSpPr>
            <a:spLocks noGrp="1"/>
          </p:cNvSpPr>
          <p:nvPr>
            <p:ph type="title"/>
          </p:nvPr>
        </p:nvSpPr>
        <p:spPr>
          <a:xfrm>
            <a:off x="681036" y="202592"/>
            <a:ext cx="9224963" cy="524107"/>
          </a:xfrm>
        </p:spPr>
        <p:txBody>
          <a:bodyPr/>
          <a:lstStyle/>
          <a:p>
            <a:r>
              <a:rPr lang="en-US" b="1" dirty="0"/>
              <a:t>3.  Administrative </a:t>
            </a:r>
            <a:br>
              <a:rPr lang="en-US" dirty="0"/>
            </a:br>
            <a:r>
              <a:rPr lang="en-US" dirty="0"/>
              <a:t>Jay McLellan (Leviton Manufacturing Co., Inc.)</a:t>
            </a:r>
            <a:br>
              <a:rPr lang="en-US" dirty="0"/>
            </a:br>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3944" t="19875" r="5957" b="22630"/>
          <a:stretch>
            <a:fillRect/>
          </a:stretch>
        </p:blipFill>
        <p:spPr bwMode="auto">
          <a:xfrm>
            <a:off x="3139979" y="3888980"/>
            <a:ext cx="3624752" cy="86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6698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132A68-6489-44CB-8378-C35B469F3E56}"/>
              </a:ext>
            </a:extLst>
          </p:cNvPr>
          <p:cNvSpPr>
            <a:spLocks noGrp="1"/>
          </p:cNvSpPr>
          <p:nvPr>
            <p:ph type="title"/>
          </p:nvPr>
        </p:nvSpPr>
        <p:spPr>
          <a:xfrm>
            <a:off x="627031" y="180486"/>
            <a:ext cx="9025670" cy="524107"/>
          </a:xfrm>
        </p:spPr>
        <p:txBody>
          <a:bodyPr/>
          <a:lstStyle/>
          <a:p>
            <a:r>
              <a:rPr lang="en-CA" b="1" dirty="0"/>
              <a:t>4. “</a:t>
            </a:r>
            <a:r>
              <a:rPr lang="en-US" b="1" dirty="0"/>
              <a:t>Connected Living: A Smart and Healthy Home”</a:t>
            </a:r>
            <a:r>
              <a:rPr lang="en-US" dirty="0"/>
              <a:t> </a:t>
            </a:r>
            <a:br>
              <a:rPr lang="en-US" dirty="0"/>
            </a:br>
            <a:r>
              <a:rPr lang="en-US" dirty="0"/>
              <a:t>Jay McLellan (Leviton Manufacturing Co., Inc.)</a:t>
            </a:r>
            <a:br>
              <a:rPr lang="en-CA" dirty="0"/>
            </a:br>
            <a:endParaRPr lang="en-CA" dirty="0"/>
          </a:p>
        </p:txBody>
      </p:sp>
      <p:pic>
        <p:nvPicPr>
          <p:cNvPr id="3" name="Picture 2">
            <a:extLst>
              <a:ext uri="{FF2B5EF4-FFF2-40B4-BE49-F238E27FC236}">
                <a16:creationId xmlns:a16="http://schemas.microsoft.com/office/drawing/2014/main" id="{48C44EEF-8803-4F60-BDB1-10856ECFF4D9}"/>
              </a:ext>
            </a:extLst>
          </p:cNvPr>
          <p:cNvPicPr>
            <a:picLocks noChangeAspect="1"/>
          </p:cNvPicPr>
          <p:nvPr/>
        </p:nvPicPr>
        <p:blipFill>
          <a:blip r:embed="rId2"/>
          <a:stretch>
            <a:fillRect/>
          </a:stretch>
        </p:blipFill>
        <p:spPr>
          <a:xfrm>
            <a:off x="2536199" y="1882066"/>
            <a:ext cx="4833601" cy="2257148"/>
          </a:xfrm>
          <a:prstGeom prst="rect">
            <a:avLst/>
          </a:prstGeom>
        </p:spPr>
      </p:pic>
      <p:sp>
        <p:nvSpPr>
          <p:cNvPr id="4" name="Rectangle 3">
            <a:extLst>
              <a:ext uri="{FF2B5EF4-FFF2-40B4-BE49-F238E27FC236}">
                <a16:creationId xmlns:a16="http://schemas.microsoft.com/office/drawing/2014/main" id="{D8571355-88AE-419E-8EC8-62C59AEDA3EF}"/>
              </a:ext>
            </a:extLst>
          </p:cNvPr>
          <p:cNvSpPr/>
          <p:nvPr/>
        </p:nvSpPr>
        <p:spPr>
          <a:xfrm>
            <a:off x="2516674" y="4210234"/>
            <a:ext cx="5246383" cy="923330"/>
          </a:xfrm>
          <a:prstGeom prst="rect">
            <a:avLst/>
          </a:prstGeom>
        </p:spPr>
        <p:txBody>
          <a:bodyPr wrap="square">
            <a:spAutoFit/>
          </a:bodyPr>
          <a:lstStyle/>
          <a:p>
            <a:pPr>
              <a:spcAft>
                <a:spcPts val="0"/>
              </a:spcAft>
            </a:pPr>
            <a:r>
              <a:rPr lang="en-US" b="1" dirty="0">
                <a:latin typeface="Arial" panose="020B0604020202020204" pitchFamily="34" charset="0"/>
                <a:ea typeface="Times New Roman" panose="02020603050405020304" pitchFamily="18" charset="0"/>
                <a:cs typeface="Times New Roman" panose="02020603050405020304" pitchFamily="18" charset="0"/>
              </a:rPr>
              <a:t>Lainie Muller</a:t>
            </a:r>
            <a:endParaRPr lang="en-CA" sz="2400"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dirty="0">
                <a:solidFill>
                  <a:srgbClr val="000000"/>
                </a:solidFill>
                <a:latin typeface="Arial" panose="020B0604020202020204" pitchFamily="34" charset="0"/>
                <a:ea typeface="Times New Roman" panose="02020603050405020304" pitchFamily="18" charset="0"/>
              </a:rPr>
              <a:t>Director, Health &amp; Wellness, Strategic Sales (Alarm.com)</a:t>
            </a:r>
            <a:endParaRPr lang="en-CA" sz="2400"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693195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2683" y="3797307"/>
            <a:ext cx="8860367" cy="1303284"/>
          </a:xfrm>
        </p:spPr>
        <p:txBody>
          <a:bodyPr/>
          <a:lstStyle/>
          <a:p>
            <a:pPr>
              <a:lnSpc>
                <a:spcPct val="100000"/>
              </a:lnSpc>
            </a:pPr>
            <a:br>
              <a:rPr lang="en-US" dirty="0"/>
            </a:br>
            <a:r>
              <a:rPr lang="en-US" dirty="0"/>
              <a:t>Connected Living: Smart Solutions for a Safe and Healthy Home</a:t>
            </a:r>
          </a:p>
        </p:txBody>
      </p:sp>
    </p:spTree>
    <p:extLst>
      <p:ext uri="{BB962C8B-B14F-4D97-AF65-F5344CB8AC3E}">
        <p14:creationId xmlns:p14="http://schemas.microsoft.com/office/powerpoint/2010/main" val="66217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t="-2224"/>
          <a:stretch/>
        </p:blipFill>
        <p:spPr>
          <a:xfrm>
            <a:off x="0" y="623846"/>
            <a:ext cx="10013552" cy="5772993"/>
          </a:xfrm>
          <a:prstGeom prst="rect">
            <a:avLst/>
          </a:prstGeom>
        </p:spPr>
      </p:pic>
      <p:sp>
        <p:nvSpPr>
          <p:cNvPr id="10" name="Rectangle 9">
            <a:extLst>
              <a:ext uri="{FF2B5EF4-FFF2-40B4-BE49-F238E27FC236}">
                <a16:creationId xmlns:a16="http://schemas.microsoft.com/office/drawing/2014/main" id="{D65CE181-3A49-6D45-B091-3B3ED62AABE4}"/>
              </a:ext>
            </a:extLst>
          </p:cNvPr>
          <p:cNvSpPr/>
          <p:nvPr/>
        </p:nvSpPr>
        <p:spPr>
          <a:xfrm>
            <a:off x="0" y="2071862"/>
            <a:ext cx="3076997" cy="10344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273"/>
            <a:endParaRPr lang="en-US" sz="1950" dirty="0">
              <a:solidFill>
                <a:prstClr val="white"/>
              </a:solidFill>
              <a:latin typeface="Mark Pro Book"/>
            </a:endParaRPr>
          </a:p>
        </p:txBody>
      </p:sp>
      <p:sp>
        <p:nvSpPr>
          <p:cNvPr id="14" name="Rectangle 13"/>
          <p:cNvSpPr/>
          <p:nvPr/>
        </p:nvSpPr>
        <p:spPr>
          <a:xfrm>
            <a:off x="6102096" y="758351"/>
            <a:ext cx="3923658" cy="5647365"/>
          </a:xfrm>
          <a:prstGeom prst="rect">
            <a:avLst/>
          </a:prstGeom>
          <a:gradFill flip="none" rotWithShape="1">
            <a:gsLst>
              <a:gs pos="0">
                <a:sysClr val="windowText" lastClr="000000">
                  <a:alpha val="51000"/>
                </a:sysClr>
              </a:gs>
              <a:gs pos="76000">
                <a:sysClr val="windowText" lastClr="000000">
                  <a:alpha val="72000"/>
                </a:sysClr>
              </a:gs>
            </a:gsLst>
            <a:lin ang="5400000" scaled="1"/>
            <a:tileRect/>
          </a:gradFill>
          <a:ln w="12700" cap="flat" cmpd="sng" algn="ctr">
            <a:noFill/>
            <a:prstDash val="solid"/>
            <a:miter lim="800000"/>
          </a:ln>
          <a:effectLst/>
        </p:spPr>
        <p:txBody>
          <a:bodyPr rtlCol="0" anchor="ctr"/>
          <a:lstStyle/>
          <a:p>
            <a:pPr algn="ctr" defTabSz="742853">
              <a:defRPr/>
            </a:pPr>
            <a:endParaRPr lang="en-US" sz="1462" kern="0" dirty="0">
              <a:solidFill>
                <a:prstClr val="white"/>
              </a:solidFill>
              <a:latin typeface="Mark Pro Book"/>
            </a:endParaRPr>
          </a:p>
        </p:txBody>
      </p:sp>
      <p:sp>
        <p:nvSpPr>
          <p:cNvPr id="5" name="object 5"/>
          <p:cNvSpPr txBox="1"/>
          <p:nvPr/>
        </p:nvSpPr>
        <p:spPr>
          <a:xfrm>
            <a:off x="430268" y="2171009"/>
            <a:ext cx="2709935" cy="800027"/>
          </a:xfrm>
          <a:prstGeom prst="rect">
            <a:avLst/>
          </a:prstGeom>
        </p:spPr>
        <p:txBody>
          <a:bodyPr vert="horz" wrap="square" lIns="0" tIns="0" rIns="0" bIns="0" rtlCol="0">
            <a:spAutoFit/>
          </a:bodyPr>
          <a:lstStyle/>
          <a:p>
            <a:pPr marL="7644" defTabSz="495273"/>
            <a:r>
              <a:rPr sz="1733" spc="-90" dirty="0">
                <a:solidFill>
                  <a:srgbClr val="FFFFFF"/>
                </a:solidFill>
                <a:latin typeface="Mark Pro Medium" panose="020B0504020201010104" pitchFamily="34" charset="77"/>
                <a:cs typeface="Georgia"/>
              </a:rPr>
              <a:t>Use </a:t>
            </a:r>
            <a:r>
              <a:rPr sz="1733" spc="-63" dirty="0">
                <a:solidFill>
                  <a:srgbClr val="FFFFFF"/>
                </a:solidFill>
                <a:latin typeface="Mark Pro Medium" panose="020B0504020201010104" pitchFamily="34" charset="77"/>
                <a:cs typeface="Georgia"/>
              </a:rPr>
              <a:t>smart </a:t>
            </a:r>
            <a:r>
              <a:rPr lang="en-US" sz="1733" spc="-75" dirty="0">
                <a:solidFill>
                  <a:srgbClr val="FFFFFF"/>
                </a:solidFill>
                <a:latin typeface="Mark Pro Medium" panose="020B0504020201010104" pitchFamily="34" charset="77"/>
                <a:cs typeface="Georgia"/>
              </a:rPr>
              <a:t>sensors </a:t>
            </a:r>
            <a:br>
              <a:rPr lang="en-US" sz="1733" spc="-75" dirty="0">
                <a:solidFill>
                  <a:srgbClr val="FFFFFF"/>
                </a:solidFill>
                <a:latin typeface="Mark Pro Medium" panose="020B0504020201010104" pitchFamily="34" charset="77"/>
                <a:cs typeface="Georgia"/>
              </a:rPr>
            </a:br>
            <a:r>
              <a:rPr sz="1733" spc="-45" dirty="0">
                <a:solidFill>
                  <a:srgbClr val="FFFFFF"/>
                </a:solidFill>
                <a:latin typeface="Mark Pro Medium" panose="020B0504020201010104" pitchFamily="34" charset="77"/>
                <a:cs typeface="Georgia"/>
              </a:rPr>
              <a:t>to </a:t>
            </a:r>
            <a:r>
              <a:rPr sz="1733" spc="-51" dirty="0">
                <a:solidFill>
                  <a:srgbClr val="FFFFFF"/>
                </a:solidFill>
                <a:latin typeface="Mark Pro Medium" panose="020B0504020201010104" pitchFamily="34" charset="77"/>
                <a:cs typeface="Georgia"/>
              </a:rPr>
              <a:t>keep </a:t>
            </a:r>
            <a:r>
              <a:rPr lang="en-US" sz="1733" spc="-63" dirty="0">
                <a:solidFill>
                  <a:srgbClr val="FFFFFF"/>
                </a:solidFill>
                <a:latin typeface="Mark Pro Medium" panose="020B0504020201010104" pitchFamily="34" charset="77"/>
                <a:cs typeface="Georgia"/>
              </a:rPr>
              <a:t>you independent, safe and connected</a:t>
            </a:r>
            <a:endParaRPr sz="1733" dirty="0">
              <a:solidFill>
                <a:srgbClr val="595959"/>
              </a:solidFill>
              <a:latin typeface="Mark Pro Medium" panose="020B0504020201010104" pitchFamily="34" charset="77"/>
              <a:cs typeface="Georgia"/>
            </a:endParaRPr>
          </a:p>
        </p:txBody>
      </p:sp>
      <p:grpSp>
        <p:nvGrpSpPr>
          <p:cNvPr id="16" name="Group 15"/>
          <p:cNvGrpSpPr/>
          <p:nvPr/>
        </p:nvGrpSpPr>
        <p:grpSpPr>
          <a:xfrm>
            <a:off x="6393636" y="990828"/>
            <a:ext cx="3632119" cy="5092687"/>
            <a:chOff x="5901816" y="321128"/>
            <a:chExt cx="3352725" cy="4700942"/>
          </a:xfrm>
        </p:grpSpPr>
        <p:sp>
          <p:nvSpPr>
            <p:cNvPr id="8" name="object 8"/>
            <p:cNvSpPr txBox="1"/>
            <p:nvPr/>
          </p:nvSpPr>
          <p:spPr>
            <a:xfrm>
              <a:off x="5913080" y="3871696"/>
              <a:ext cx="3194343" cy="1150374"/>
            </a:xfrm>
            <a:prstGeom prst="rect">
              <a:avLst/>
            </a:prstGeom>
          </p:spPr>
          <p:txBody>
            <a:bodyPr vert="horz" wrap="square" lIns="0" tIns="0" rIns="0" bIns="0" rtlCol="0">
              <a:spAutoFit/>
            </a:bodyPr>
            <a:lstStyle/>
            <a:p>
              <a:pPr marR="3057" defTabSz="495273">
                <a:spcBef>
                  <a:spcPts val="650"/>
                </a:spcBef>
              </a:pPr>
              <a:r>
                <a:rPr lang="en-US" sz="1733" spc="-66" dirty="0">
                  <a:solidFill>
                    <a:srgbClr val="E36F1E"/>
                  </a:solidFill>
                  <a:latin typeface="Mark Pro Medium" panose="020B0504020201010104" pitchFamily="34" charset="77"/>
                  <a:cs typeface="Georgia"/>
                </a:rPr>
                <a:t>Optimize Control </a:t>
              </a:r>
            </a:p>
            <a:p>
              <a:pPr marR="3057" defTabSz="495273">
                <a:spcBef>
                  <a:spcPts val="650"/>
                </a:spcBef>
              </a:pPr>
              <a:r>
                <a:rPr lang="en-US" sz="1733" dirty="0">
                  <a:solidFill>
                    <a:prstClr val="white"/>
                  </a:solidFill>
                  <a:latin typeface="Mark Pro" panose="020B0804020201010104" pitchFamily="34" charset="0"/>
                </a:rPr>
                <a:t>Doorbell Camera</a:t>
              </a:r>
            </a:p>
            <a:p>
              <a:pPr marR="3057" defTabSz="495273">
                <a:spcBef>
                  <a:spcPts val="650"/>
                </a:spcBef>
              </a:pPr>
              <a:r>
                <a:rPr lang="en-US" sz="1733" dirty="0">
                  <a:solidFill>
                    <a:prstClr val="white"/>
                  </a:solidFill>
                  <a:latin typeface="Mark Pro" panose="020B0804020201010104" pitchFamily="34" charset="0"/>
                </a:rPr>
                <a:t>Automated Temperature, </a:t>
              </a:r>
              <a:br>
                <a:rPr lang="en-US" sz="1733" dirty="0">
                  <a:solidFill>
                    <a:prstClr val="white"/>
                  </a:solidFill>
                  <a:latin typeface="Mark Pro" panose="020B0804020201010104" pitchFamily="34" charset="0"/>
                </a:rPr>
              </a:br>
              <a:r>
                <a:rPr lang="en-US" sz="1733" dirty="0">
                  <a:solidFill>
                    <a:prstClr val="white"/>
                  </a:solidFill>
                  <a:latin typeface="Mark Pro" panose="020B0804020201010104" pitchFamily="34" charset="0"/>
                </a:rPr>
                <a:t>Light and Lock Settings</a:t>
              </a:r>
              <a:endParaRPr lang="en-US" sz="1733" spc="-24" dirty="0">
                <a:solidFill>
                  <a:srgbClr val="FFFFFF"/>
                </a:solidFill>
                <a:latin typeface="Mark Pro" panose="020B0804020201010104" pitchFamily="34" charset="0"/>
                <a:cs typeface="Calibri"/>
              </a:endParaRPr>
            </a:p>
          </p:txBody>
        </p:sp>
        <p:sp>
          <p:nvSpPr>
            <p:cNvPr id="9" name="object 9"/>
            <p:cNvSpPr txBox="1"/>
            <p:nvPr/>
          </p:nvSpPr>
          <p:spPr>
            <a:xfrm>
              <a:off x="5901816" y="2534753"/>
              <a:ext cx="3352725" cy="1150374"/>
            </a:xfrm>
            <a:prstGeom prst="rect">
              <a:avLst/>
            </a:prstGeom>
          </p:spPr>
          <p:txBody>
            <a:bodyPr vert="horz" wrap="square" lIns="0" tIns="0" rIns="0" bIns="0" rtlCol="0">
              <a:spAutoFit/>
            </a:bodyPr>
            <a:lstStyle/>
            <a:p>
              <a:pPr marR="3057" defTabSz="495273">
                <a:spcBef>
                  <a:spcPts val="650"/>
                </a:spcBef>
              </a:pPr>
              <a:r>
                <a:rPr lang="en-US" sz="1733" spc="-45" dirty="0">
                  <a:solidFill>
                    <a:srgbClr val="E36F1E"/>
                  </a:solidFill>
                  <a:latin typeface="Mark Pro Medium" panose="020B0504020201010104" pitchFamily="34" charset="77"/>
                  <a:cs typeface="Georgia"/>
                </a:rPr>
                <a:t>Activities of Daily Living Routines/Behavioral Baselines</a:t>
              </a:r>
              <a:endParaRPr lang="en-US" sz="1733" spc="-42" dirty="0">
                <a:solidFill>
                  <a:srgbClr val="E36F1E"/>
                </a:solidFill>
                <a:latin typeface="Mark Pro Medium" panose="020B0504020201010104" pitchFamily="34" charset="77"/>
                <a:cs typeface="Georgia"/>
              </a:endParaRPr>
            </a:p>
            <a:p>
              <a:pPr marR="3057" defTabSz="495273">
                <a:spcBef>
                  <a:spcPts val="650"/>
                </a:spcBef>
              </a:pPr>
              <a:r>
                <a:rPr lang="en-US" sz="1733" spc="-21" dirty="0">
                  <a:solidFill>
                    <a:srgbClr val="FFFFFF"/>
                  </a:solidFill>
                  <a:latin typeface="Mark Pro"/>
                  <a:cs typeface="Calibri"/>
                </a:rPr>
                <a:t>Sensors</a:t>
              </a:r>
              <a:r>
                <a:rPr lang="en-US" sz="1733" dirty="0">
                  <a:solidFill>
                    <a:srgbClr val="FFFFFF"/>
                  </a:solidFill>
                  <a:latin typeface="Mark Pro"/>
                  <a:cs typeface="Calibri"/>
                </a:rPr>
                <a:t> &amp; Visual Verification</a:t>
              </a:r>
            </a:p>
            <a:p>
              <a:pPr marR="3057" defTabSz="495273">
                <a:spcBef>
                  <a:spcPts val="650"/>
                </a:spcBef>
              </a:pPr>
              <a:r>
                <a:rPr lang="en-US" sz="1733" spc="-21" dirty="0">
                  <a:solidFill>
                    <a:srgbClr val="FFFFFF"/>
                  </a:solidFill>
                  <a:latin typeface="Mark Pro"/>
                  <a:cs typeface="Calibri"/>
                </a:rPr>
                <a:t>Unexpected Activity Alerts</a:t>
              </a:r>
            </a:p>
          </p:txBody>
        </p:sp>
        <p:sp>
          <p:nvSpPr>
            <p:cNvPr id="12" name="object 12"/>
            <p:cNvSpPr txBox="1"/>
            <p:nvPr/>
          </p:nvSpPr>
          <p:spPr>
            <a:xfrm>
              <a:off x="5913080" y="321128"/>
              <a:ext cx="3093759" cy="553998"/>
            </a:xfrm>
            <a:prstGeom prst="rect">
              <a:avLst/>
            </a:prstGeom>
          </p:spPr>
          <p:txBody>
            <a:bodyPr vert="horz" wrap="square" lIns="0" tIns="0" rIns="0" bIns="0" rtlCol="0">
              <a:spAutoFit/>
            </a:bodyPr>
            <a:lstStyle/>
            <a:p>
              <a:pPr marL="7644" defTabSz="495273"/>
              <a:r>
                <a:rPr lang="en-US" sz="1950" spc="-9" dirty="0">
                  <a:solidFill>
                    <a:srgbClr val="FFFFFF"/>
                  </a:solidFill>
                  <a:latin typeface="Mark Pro Medium" panose="020B0504020201010104" pitchFamily="34" charset="77"/>
                  <a:cs typeface="Georgia"/>
                </a:rPr>
                <a:t>Perpetual Awareness and Insight </a:t>
              </a:r>
              <a:r>
                <a:rPr lang="en-US" sz="1950" spc="24" dirty="0">
                  <a:solidFill>
                    <a:srgbClr val="FFFFFF"/>
                  </a:solidFill>
                  <a:latin typeface="Mark Pro Medium" panose="020B0504020201010104" pitchFamily="34" charset="77"/>
                  <a:cs typeface="Georgia"/>
                </a:rPr>
                <a:t>Resulting in Timely Intervention</a:t>
              </a:r>
              <a:endParaRPr sz="1950" dirty="0">
                <a:solidFill>
                  <a:srgbClr val="FFFFFF"/>
                </a:solidFill>
                <a:latin typeface="Mark Pro Medium" panose="020B0504020201010104" pitchFamily="34" charset="77"/>
                <a:cs typeface="Georgia"/>
              </a:endParaRPr>
            </a:p>
          </p:txBody>
        </p:sp>
        <p:sp>
          <p:nvSpPr>
            <p:cNvPr id="15" name="object 9"/>
            <p:cNvSpPr txBox="1"/>
            <p:nvPr/>
          </p:nvSpPr>
          <p:spPr>
            <a:xfrm>
              <a:off x="5913080" y="1381330"/>
              <a:ext cx="3194343" cy="904213"/>
            </a:xfrm>
            <a:prstGeom prst="rect">
              <a:avLst/>
            </a:prstGeom>
          </p:spPr>
          <p:txBody>
            <a:bodyPr vert="horz" wrap="square" lIns="0" tIns="0" rIns="0" bIns="0" rtlCol="0">
              <a:spAutoFit/>
            </a:bodyPr>
            <a:lstStyle/>
            <a:p>
              <a:pPr marR="3057" defTabSz="495273">
                <a:spcBef>
                  <a:spcPts val="650"/>
                </a:spcBef>
              </a:pPr>
              <a:r>
                <a:rPr lang="en-US" sz="1733" spc="-45" dirty="0">
                  <a:solidFill>
                    <a:srgbClr val="E36F1E"/>
                  </a:solidFill>
                  <a:latin typeface="Mark Pro Medium" panose="020B0504020201010104" pitchFamily="34" charset="77"/>
                  <a:cs typeface="Georgia"/>
                </a:rPr>
                <a:t>Personal Emergency</a:t>
              </a:r>
            </a:p>
            <a:p>
              <a:pPr marR="3057" defTabSz="495273">
                <a:spcBef>
                  <a:spcPts val="650"/>
                </a:spcBef>
              </a:pPr>
              <a:r>
                <a:rPr lang="en-US" sz="1733" spc="-21" dirty="0">
                  <a:solidFill>
                    <a:srgbClr val="FFFFFF"/>
                  </a:solidFill>
                  <a:latin typeface="Mark Pro"/>
                  <a:cs typeface="Calibri"/>
                </a:rPr>
                <a:t>Fall Detection Pendant</a:t>
              </a:r>
            </a:p>
            <a:p>
              <a:pPr marR="3057" defTabSz="495273">
                <a:spcBef>
                  <a:spcPts val="650"/>
                </a:spcBef>
              </a:pPr>
              <a:r>
                <a:rPr lang="en-US" sz="1733" spc="-21" dirty="0">
                  <a:solidFill>
                    <a:srgbClr val="FFFFFF"/>
                  </a:solidFill>
                  <a:latin typeface="Mark Pro"/>
                  <a:cs typeface="Calibri"/>
                </a:rPr>
                <a:t>Voice Control: Call for Help</a:t>
              </a:r>
              <a:endParaRPr lang="en-US" sz="1733" spc="-42" dirty="0">
                <a:solidFill>
                  <a:srgbClr val="E36F1E"/>
                </a:solidFill>
                <a:latin typeface="Mark Pro Light" panose="020B0504020201010104" pitchFamily="34" charset="77"/>
                <a:cs typeface="Georgia"/>
              </a:endParaRPr>
            </a:p>
          </p:txBody>
        </p:sp>
      </p:grpSp>
      <p:sp>
        <p:nvSpPr>
          <p:cNvPr id="23" name="Rectangle 22">
            <a:extLst>
              <a:ext uri="{FF2B5EF4-FFF2-40B4-BE49-F238E27FC236}">
                <a16:creationId xmlns:a16="http://schemas.microsoft.com/office/drawing/2014/main" id="{6B815EAA-41F3-B140-BCA1-9EDF82C05765}"/>
              </a:ext>
            </a:extLst>
          </p:cNvPr>
          <p:cNvSpPr/>
          <p:nvPr/>
        </p:nvSpPr>
        <p:spPr>
          <a:xfrm>
            <a:off x="6100166" y="749474"/>
            <a:ext cx="91086" cy="56473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5273"/>
            <a:endParaRPr lang="en-US" sz="1950" dirty="0">
              <a:solidFill>
                <a:prstClr val="white"/>
              </a:solidFill>
              <a:latin typeface="Mark Pro Book"/>
            </a:endParaRPr>
          </a:p>
        </p:txBody>
      </p:sp>
      <p:sp>
        <p:nvSpPr>
          <p:cNvPr id="22" name="Slide Number Placeholder 5"/>
          <p:cNvSpPr txBox="1">
            <a:spLocks/>
          </p:cNvSpPr>
          <p:nvPr/>
        </p:nvSpPr>
        <p:spPr>
          <a:xfrm>
            <a:off x="9467659" y="5975562"/>
            <a:ext cx="398717" cy="267972"/>
          </a:xfrm>
          <a:prstGeom prst="rect">
            <a:avLst/>
          </a:prstGeom>
        </p:spPr>
        <p:txBody>
          <a:bodyPr vert="horz" lIns="99060" tIns="49530" rIns="99060" bIns="49530" rtlCol="0" anchor="ctr"/>
          <a:lstStyle>
            <a:defPPr>
              <a:defRPr lang="en-US"/>
            </a:defPPr>
            <a:lvl1pPr marL="0" algn="ctr" defTabSz="457189" rtl="0" eaLnBrk="1" latinLnBrk="0" hangingPunct="1">
              <a:defRPr sz="700" b="0" i="0" kern="1200">
                <a:solidFill>
                  <a:schemeClr val="bg1">
                    <a:lumMod val="50000"/>
                  </a:schemeClr>
                </a:solidFill>
                <a:latin typeface="Mark Pro Light" charset="0"/>
                <a:ea typeface="Mark Pro Light" charset="0"/>
                <a:cs typeface="Mark Pro Light" charset="0"/>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495273"/>
            <a:endParaRPr lang="en-US" sz="758" dirty="0">
              <a:solidFill>
                <a:prstClr val="white"/>
              </a:solidFill>
            </a:endParaRPr>
          </a:p>
        </p:txBody>
      </p:sp>
      <p:sp>
        <p:nvSpPr>
          <p:cNvPr id="2" name="Rectangle 1">
            <a:extLst>
              <a:ext uri="{FF2B5EF4-FFF2-40B4-BE49-F238E27FC236}">
                <a16:creationId xmlns:a16="http://schemas.microsoft.com/office/drawing/2014/main" id="{F6DB80A7-044F-CE48-8148-AC47058038E2}"/>
              </a:ext>
            </a:extLst>
          </p:cNvPr>
          <p:cNvSpPr/>
          <p:nvPr/>
        </p:nvSpPr>
        <p:spPr>
          <a:xfrm>
            <a:off x="260226" y="902401"/>
            <a:ext cx="5692764" cy="1025794"/>
          </a:xfrm>
          <a:prstGeom prst="rect">
            <a:avLst/>
          </a:prstGeom>
        </p:spPr>
        <p:txBody>
          <a:bodyPr wrap="square">
            <a:spAutoFit/>
          </a:bodyPr>
          <a:lstStyle/>
          <a:p>
            <a:pPr defTabSz="495273"/>
            <a:r>
              <a:rPr lang="en-US" sz="3033" b="1" spc="18" dirty="0">
                <a:solidFill>
                  <a:prstClr val="white"/>
                </a:solidFill>
                <a:latin typeface="Mark Pro" panose="020B0504020201010104" pitchFamily="34" charset="77"/>
                <a:cs typeface="Georgia"/>
              </a:rPr>
              <a:t>Alarm.com Wellness:</a:t>
            </a:r>
            <a:br>
              <a:rPr lang="en-US" sz="3033" b="1" spc="18" dirty="0">
                <a:solidFill>
                  <a:prstClr val="white"/>
                </a:solidFill>
                <a:latin typeface="Mark Pro" panose="020B0504020201010104" pitchFamily="34" charset="77"/>
                <a:cs typeface="Georgia"/>
              </a:rPr>
            </a:br>
            <a:r>
              <a:rPr lang="en-US" sz="3033" b="1" spc="18" dirty="0">
                <a:solidFill>
                  <a:prstClr val="white"/>
                </a:solidFill>
                <a:latin typeface="Mark Pro" panose="020B0504020201010104" pitchFamily="34" charset="77"/>
                <a:cs typeface="Georgia"/>
              </a:rPr>
              <a:t>A Smart and Healthy Home</a:t>
            </a:r>
            <a:endParaRPr lang="en-US" sz="3033" b="1" dirty="0">
              <a:solidFill>
                <a:prstClr val="white"/>
              </a:solidFill>
              <a:latin typeface="Mark Pro" panose="020B0504020201010104" pitchFamily="34" charset="77"/>
            </a:endParaRPr>
          </a:p>
        </p:txBody>
      </p:sp>
      <p:pic>
        <p:nvPicPr>
          <p:cNvPr id="17" name="Picture 16">
            <a:extLst>
              <a:ext uri="{FF2B5EF4-FFF2-40B4-BE49-F238E27FC236}">
                <a16:creationId xmlns:a16="http://schemas.microsoft.com/office/drawing/2014/main" id="{EDAB4277-AC13-4897-8115-A8358323A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1918" y="2875494"/>
            <a:ext cx="1668987" cy="3368040"/>
          </a:xfrm>
          <a:prstGeom prst="rect">
            <a:avLst/>
          </a:prstGeom>
        </p:spPr>
      </p:pic>
    </p:spTree>
    <p:extLst>
      <p:ext uri="{BB962C8B-B14F-4D97-AF65-F5344CB8AC3E}">
        <p14:creationId xmlns:p14="http://schemas.microsoft.com/office/powerpoint/2010/main" val="60873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F78FE15-4B33-8E48-BCA3-C7D2B06B541D}"/>
              </a:ext>
            </a:extLst>
          </p:cNvPr>
          <p:cNvPicPr>
            <a:picLocks noChangeAspect="1"/>
          </p:cNvPicPr>
          <p:nvPr/>
        </p:nvPicPr>
        <p:blipFill rotWithShape="1">
          <a:blip r:embed="rId3"/>
          <a:srcRect l="149" t="28297" r="19054"/>
          <a:stretch/>
        </p:blipFill>
        <p:spPr>
          <a:xfrm>
            <a:off x="5194187" y="749469"/>
            <a:ext cx="4711810" cy="5572125"/>
          </a:xfrm>
          <a:prstGeom prst="rect">
            <a:avLst/>
          </a:prstGeom>
        </p:spPr>
      </p:pic>
      <p:sp>
        <p:nvSpPr>
          <p:cNvPr id="2" name="Title 1"/>
          <p:cNvSpPr>
            <a:spLocks noGrp="1"/>
          </p:cNvSpPr>
          <p:nvPr>
            <p:ph type="title"/>
          </p:nvPr>
        </p:nvSpPr>
        <p:spPr>
          <a:xfrm>
            <a:off x="344953" y="1193016"/>
            <a:ext cx="3997562" cy="716883"/>
          </a:xfrm>
        </p:spPr>
        <p:txBody>
          <a:bodyPr/>
          <a:lstStyle/>
          <a:p>
            <a:r>
              <a:rPr lang="en-US" dirty="0"/>
              <a:t>Connected Living with Smart Tech</a:t>
            </a:r>
          </a:p>
        </p:txBody>
      </p:sp>
      <p:grpSp>
        <p:nvGrpSpPr>
          <p:cNvPr id="18" name="Group 17">
            <a:extLst>
              <a:ext uri="{FF2B5EF4-FFF2-40B4-BE49-F238E27FC236}">
                <a16:creationId xmlns:a16="http://schemas.microsoft.com/office/drawing/2014/main" id="{7FA9613D-C25D-6647-B20C-D99D36A61943}"/>
              </a:ext>
            </a:extLst>
          </p:cNvPr>
          <p:cNvGrpSpPr/>
          <p:nvPr/>
        </p:nvGrpSpPr>
        <p:grpSpPr>
          <a:xfrm>
            <a:off x="-22492" y="2271970"/>
            <a:ext cx="2258659" cy="4049624"/>
            <a:chOff x="-20762" y="1405386"/>
            <a:chExt cx="2084916" cy="3738114"/>
          </a:xfrm>
        </p:grpSpPr>
        <p:sp>
          <p:nvSpPr>
            <p:cNvPr id="5" name="Rectangle 4"/>
            <p:cNvSpPr/>
            <p:nvPr/>
          </p:nvSpPr>
          <p:spPr>
            <a:xfrm>
              <a:off x="-20762" y="1405386"/>
              <a:ext cx="2084916" cy="3738114"/>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95273"/>
              <a:endParaRPr lang="en-US" sz="1950" dirty="0">
                <a:solidFill>
                  <a:prstClr val="white"/>
                </a:solidFill>
                <a:latin typeface="Mark Pro Book"/>
              </a:endParaRPr>
            </a:p>
          </p:txBody>
        </p:sp>
        <p:sp>
          <p:nvSpPr>
            <p:cNvPr id="6" name="Rectangle 5"/>
            <p:cNvSpPr/>
            <p:nvPr/>
          </p:nvSpPr>
          <p:spPr>
            <a:xfrm>
              <a:off x="106811" y="2494178"/>
              <a:ext cx="1873405" cy="1593572"/>
            </a:xfrm>
            <a:prstGeom prst="rect">
              <a:avLst/>
            </a:prstGeom>
          </p:spPr>
          <p:txBody>
            <a:bodyPr wrap="square" anchor="ctr">
              <a:spAutoFit/>
            </a:bodyPr>
            <a:lstStyle/>
            <a:p>
              <a:pPr algn="ctr" defTabSz="495273"/>
              <a:r>
                <a:rPr lang="en-US" sz="1950" b="1" spc="325" dirty="0">
                  <a:solidFill>
                    <a:srgbClr val="595959"/>
                  </a:solidFill>
                  <a:latin typeface="Mark Pro" panose="020B0504020201010104" pitchFamily="34" charset="77"/>
                </a:rPr>
                <a:t>87% </a:t>
              </a:r>
            </a:p>
            <a:p>
              <a:pPr algn="ctr" defTabSz="495273"/>
              <a:r>
                <a:rPr lang="en-US" sz="1950" b="1" spc="325" dirty="0">
                  <a:solidFill>
                    <a:srgbClr val="595959"/>
                  </a:solidFill>
                  <a:latin typeface="Mark Pro" panose="020B0504020201010104" pitchFamily="34" charset="77"/>
                </a:rPr>
                <a:t>AGE 65+ </a:t>
              </a:r>
              <a:r>
                <a:rPr lang="en-US" sz="2167" dirty="0">
                  <a:solidFill>
                    <a:srgbClr val="595959">
                      <a:lumMod val="60000"/>
                      <a:lumOff val="40000"/>
                    </a:srgbClr>
                  </a:solidFill>
                  <a:latin typeface="Mark Pro Light" panose="020B0504020201010104" pitchFamily="34" charset="77"/>
                  <a:ea typeface="MarkPro" charset="0"/>
                  <a:cs typeface="MarkPro" charset="0"/>
                </a:rPr>
                <a:t>want to stay in current home as </a:t>
              </a:r>
              <a:br>
                <a:rPr lang="en-US" sz="2167" dirty="0">
                  <a:solidFill>
                    <a:srgbClr val="595959">
                      <a:lumMod val="60000"/>
                      <a:lumOff val="40000"/>
                    </a:srgbClr>
                  </a:solidFill>
                  <a:latin typeface="Mark Pro Light" panose="020B0504020201010104" pitchFamily="34" charset="77"/>
                  <a:ea typeface="MarkPro" charset="0"/>
                  <a:cs typeface="MarkPro" charset="0"/>
                </a:rPr>
              </a:br>
              <a:r>
                <a:rPr lang="en-US" sz="2167" dirty="0">
                  <a:solidFill>
                    <a:srgbClr val="595959">
                      <a:lumMod val="60000"/>
                      <a:lumOff val="40000"/>
                    </a:srgbClr>
                  </a:solidFill>
                  <a:latin typeface="Mark Pro Light" panose="020B0504020201010104" pitchFamily="34" charset="77"/>
                  <a:ea typeface="MarkPro" charset="0"/>
                  <a:cs typeface="MarkPro" charset="0"/>
                </a:rPr>
                <a:t>they age</a:t>
              </a:r>
            </a:p>
          </p:txBody>
        </p:sp>
      </p:grpSp>
      <p:grpSp>
        <p:nvGrpSpPr>
          <p:cNvPr id="19" name="Group 18">
            <a:extLst>
              <a:ext uri="{FF2B5EF4-FFF2-40B4-BE49-F238E27FC236}">
                <a16:creationId xmlns:a16="http://schemas.microsoft.com/office/drawing/2014/main" id="{024F0122-23A0-894F-AE02-04A1DAAFBF25}"/>
              </a:ext>
            </a:extLst>
          </p:cNvPr>
          <p:cNvGrpSpPr/>
          <p:nvPr/>
        </p:nvGrpSpPr>
        <p:grpSpPr>
          <a:xfrm>
            <a:off x="2236167" y="2280848"/>
            <a:ext cx="2958022" cy="1848968"/>
            <a:chOff x="2064154" y="1405386"/>
            <a:chExt cx="2730482" cy="1706740"/>
          </a:xfrm>
        </p:grpSpPr>
        <p:sp>
          <p:nvSpPr>
            <p:cNvPr id="8" name="Rectangle 7"/>
            <p:cNvSpPr/>
            <p:nvPr/>
          </p:nvSpPr>
          <p:spPr>
            <a:xfrm>
              <a:off x="2064154" y="1405386"/>
              <a:ext cx="2730482" cy="1706740"/>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95273"/>
              <a:endParaRPr lang="en-US" sz="2275" dirty="0">
                <a:solidFill>
                  <a:prstClr val="white"/>
                </a:solidFill>
                <a:latin typeface="Mark Pro Book"/>
              </a:endParaRPr>
            </a:p>
          </p:txBody>
        </p:sp>
        <p:sp>
          <p:nvSpPr>
            <p:cNvPr id="9" name="Content Placeholder 2"/>
            <p:cNvSpPr txBox="1">
              <a:spLocks/>
            </p:cNvSpPr>
            <p:nvPr/>
          </p:nvSpPr>
          <p:spPr>
            <a:xfrm>
              <a:off x="2223460" y="1688033"/>
              <a:ext cx="2411869" cy="1141447"/>
            </a:xfrm>
            <a:prstGeom prst="rect">
              <a:avLst/>
            </a:prstGeom>
          </p:spPr>
          <p:txBody>
            <a:bodyPr vert="horz" lIns="99060" tIns="49530" rIns="99060" bIns="49530" rtlCol="0" anchor="ctr">
              <a:noAutofit/>
            </a:bodyPr>
            <a:lstStyle>
              <a:lvl1pPr marL="342892" indent="-342892" algn="l" defTabSz="457189" rtl="0" eaLnBrk="1" latinLnBrk="0" hangingPunct="1">
                <a:spcBef>
                  <a:spcPct val="20000"/>
                </a:spcBef>
                <a:buFont typeface="Arial"/>
                <a:buChar char="•"/>
                <a:defRPr sz="2400" kern="1200">
                  <a:solidFill>
                    <a:schemeClr val="tx1">
                      <a:lumMod val="65000"/>
                      <a:lumOff val="35000"/>
                    </a:schemeClr>
                  </a:solidFill>
                  <a:latin typeface="Open Sans Light"/>
                  <a:ea typeface="+mn-ea"/>
                  <a:cs typeface="Open Sans Light"/>
                </a:defRPr>
              </a:lvl1pPr>
              <a:lvl2pPr marL="742931" indent="-285743" algn="l" defTabSz="457189" rtl="0" eaLnBrk="1" latinLnBrk="0" hangingPunct="1">
                <a:spcBef>
                  <a:spcPct val="20000"/>
                </a:spcBef>
                <a:buSzPct val="80000"/>
                <a:buFont typeface="Wingdings" charset="2"/>
                <a:buChar char="§"/>
                <a:defRPr sz="2000" kern="1200">
                  <a:solidFill>
                    <a:schemeClr val="tx1">
                      <a:lumMod val="65000"/>
                      <a:lumOff val="35000"/>
                    </a:schemeClr>
                  </a:solidFill>
                  <a:latin typeface="Open Sans Light"/>
                  <a:ea typeface="+mn-ea"/>
                  <a:cs typeface="Open Sans Light"/>
                </a:defRPr>
              </a:lvl2pPr>
              <a:lvl3pPr marL="1142972" indent="-228594" algn="l" defTabSz="457189" rtl="0" eaLnBrk="1" latinLnBrk="0" hangingPunct="1">
                <a:spcBef>
                  <a:spcPct val="20000"/>
                </a:spcBef>
                <a:buSzPct val="100000"/>
                <a:buFont typeface="Arial"/>
                <a:buChar char="•"/>
                <a:defRPr sz="1600" kern="1200">
                  <a:solidFill>
                    <a:schemeClr val="tx1">
                      <a:lumMod val="65000"/>
                      <a:lumOff val="35000"/>
                    </a:schemeClr>
                  </a:solidFill>
                  <a:latin typeface="Open Sans Light"/>
                  <a:ea typeface="+mn-ea"/>
                  <a:cs typeface="Open Sans Light"/>
                </a:defRPr>
              </a:lvl3pPr>
              <a:lvl4pPr marL="1600160" indent="-228594" algn="l" defTabSz="457189" rtl="0" eaLnBrk="1" latinLnBrk="0" hangingPunct="1">
                <a:spcBef>
                  <a:spcPct val="20000"/>
                </a:spcBef>
                <a:buFont typeface="Arial"/>
                <a:buChar char="–"/>
                <a:defRPr sz="1600" kern="1200">
                  <a:solidFill>
                    <a:schemeClr val="tx1">
                      <a:lumMod val="65000"/>
                      <a:lumOff val="35000"/>
                    </a:schemeClr>
                  </a:solidFill>
                  <a:latin typeface="Open Sans Light"/>
                  <a:ea typeface="+mn-ea"/>
                  <a:cs typeface="Open Sans Light"/>
                </a:defRPr>
              </a:lvl4pPr>
              <a:lvl5pPr marL="2057348" indent="-228594" algn="l" defTabSz="457189" rtl="0" eaLnBrk="1" latinLnBrk="0" hangingPunct="1">
                <a:spcBef>
                  <a:spcPct val="20000"/>
                </a:spcBef>
                <a:buFont typeface="Arial"/>
                <a:buChar char="»"/>
                <a:defRPr sz="1600" kern="1200">
                  <a:solidFill>
                    <a:schemeClr val="tx1">
                      <a:lumMod val="65000"/>
                      <a:lumOff val="35000"/>
                    </a:schemeClr>
                  </a:solidFill>
                  <a:latin typeface="Open Sans Light"/>
                  <a:ea typeface="+mn-ea"/>
                  <a:cs typeface="Open Sans Light"/>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495273">
                <a:buNone/>
              </a:pPr>
              <a:r>
                <a:rPr lang="en-US" sz="1950" b="1" spc="325" dirty="0">
                  <a:solidFill>
                    <a:prstClr val="white"/>
                  </a:solidFill>
                  <a:latin typeface="Mark Pro" panose="020B0504020201010104" pitchFamily="34" charset="77"/>
                  <a:ea typeface="MarkPro" charset="0"/>
                  <a:cs typeface="MarkPro" charset="0"/>
                </a:rPr>
                <a:t>80% PARENTS </a:t>
              </a:r>
              <a:r>
                <a:rPr lang="en-US" sz="2167" dirty="0">
                  <a:solidFill>
                    <a:srgbClr val="595959">
                      <a:lumMod val="40000"/>
                      <a:lumOff val="60000"/>
                    </a:srgbClr>
                  </a:solidFill>
                  <a:latin typeface="Mark Pro Light" panose="020B0504020201010104" pitchFamily="34" charset="77"/>
                  <a:ea typeface="MarkPro" charset="0"/>
                  <a:cs typeface="MarkPro" charset="0"/>
                </a:rPr>
                <a:t>interested in new tech to reduce home expenses</a:t>
              </a:r>
            </a:p>
          </p:txBody>
        </p:sp>
      </p:grpSp>
      <p:grpSp>
        <p:nvGrpSpPr>
          <p:cNvPr id="20" name="Group 19">
            <a:extLst>
              <a:ext uri="{FF2B5EF4-FFF2-40B4-BE49-F238E27FC236}">
                <a16:creationId xmlns:a16="http://schemas.microsoft.com/office/drawing/2014/main" id="{F59D706A-151E-CB4E-BC1E-B9866E994915}"/>
              </a:ext>
            </a:extLst>
          </p:cNvPr>
          <p:cNvGrpSpPr/>
          <p:nvPr/>
        </p:nvGrpSpPr>
        <p:grpSpPr>
          <a:xfrm>
            <a:off x="2236168" y="4120938"/>
            <a:ext cx="2958022" cy="2200655"/>
            <a:chOff x="2064155" y="3112126"/>
            <a:chExt cx="2730482" cy="2031374"/>
          </a:xfrm>
        </p:grpSpPr>
        <p:sp>
          <p:nvSpPr>
            <p:cNvPr id="10" name="Rectangle 9"/>
            <p:cNvSpPr/>
            <p:nvPr/>
          </p:nvSpPr>
          <p:spPr>
            <a:xfrm>
              <a:off x="2064155" y="3112126"/>
              <a:ext cx="2730482" cy="203137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95273"/>
              <a:endParaRPr lang="en-US" sz="1950" dirty="0">
                <a:solidFill>
                  <a:prstClr val="white"/>
                </a:solidFill>
                <a:latin typeface="Mark Pro Book"/>
              </a:endParaRPr>
            </a:p>
          </p:txBody>
        </p:sp>
        <p:sp>
          <p:nvSpPr>
            <p:cNvPr id="11" name="Content Placeholder 2"/>
            <p:cNvSpPr txBox="1">
              <a:spLocks/>
            </p:cNvSpPr>
            <p:nvPr/>
          </p:nvSpPr>
          <p:spPr>
            <a:xfrm>
              <a:off x="2265429" y="3290965"/>
              <a:ext cx="2411869" cy="1718237"/>
            </a:xfrm>
            <a:prstGeom prst="rect">
              <a:avLst/>
            </a:prstGeom>
          </p:spPr>
          <p:txBody>
            <a:bodyPr anchor="ctr"/>
            <a:lstStyle>
              <a:lvl1pPr marL="342884" indent="-342884" algn="l" defTabSz="457178" rtl="0" eaLnBrk="1" latinLnBrk="0" hangingPunct="1">
                <a:spcBef>
                  <a:spcPct val="20000"/>
                </a:spcBef>
                <a:buFont typeface="Arial"/>
                <a:buChar char="•"/>
                <a:defRPr sz="2400" b="0" i="0" kern="1200">
                  <a:solidFill>
                    <a:schemeClr val="tx1">
                      <a:lumMod val="65000"/>
                      <a:lumOff val="35000"/>
                    </a:schemeClr>
                  </a:solidFill>
                  <a:latin typeface="MarkPro-Light" panose="020B0504020101010102" pitchFamily="34" charset="0"/>
                  <a:ea typeface="MarkPro-Light" panose="020B0504020101010102" pitchFamily="34" charset="0"/>
                  <a:cs typeface="MarkPro-Light" panose="020B0504020101010102" pitchFamily="34" charset="0"/>
                </a:defRPr>
              </a:lvl1pPr>
              <a:lvl2pPr marL="742913" indent="-285736" algn="l" defTabSz="457178" rtl="0" eaLnBrk="1" latinLnBrk="0" hangingPunct="1">
                <a:spcBef>
                  <a:spcPct val="20000"/>
                </a:spcBef>
                <a:buSzPct val="80000"/>
                <a:buFont typeface="Wingdings" charset="2"/>
                <a:buChar char="§"/>
                <a:defRPr sz="2000" b="0" i="0" kern="1200">
                  <a:solidFill>
                    <a:schemeClr val="tx1">
                      <a:lumMod val="65000"/>
                      <a:lumOff val="35000"/>
                    </a:schemeClr>
                  </a:solidFill>
                  <a:latin typeface="MarkPro-Light" panose="020B0504020101010102" pitchFamily="34" charset="0"/>
                  <a:ea typeface="MarkPro-Light" panose="020B0504020101010102" pitchFamily="34" charset="0"/>
                  <a:cs typeface="MarkPro-Light" panose="020B0504020101010102" pitchFamily="34" charset="0"/>
                </a:defRPr>
              </a:lvl2pPr>
              <a:lvl3pPr marL="1142944" indent="-228588" algn="l" defTabSz="457178" rtl="0" eaLnBrk="1" latinLnBrk="0" hangingPunct="1">
                <a:spcBef>
                  <a:spcPct val="20000"/>
                </a:spcBef>
                <a:buSzPct val="100000"/>
                <a:buFont typeface="Arial"/>
                <a:buChar char="•"/>
                <a:defRPr sz="1600" b="0" i="0" kern="1200">
                  <a:solidFill>
                    <a:schemeClr val="tx1">
                      <a:lumMod val="65000"/>
                      <a:lumOff val="35000"/>
                    </a:schemeClr>
                  </a:solidFill>
                  <a:latin typeface="MarkPro-Light" panose="020B0504020101010102" pitchFamily="34" charset="0"/>
                  <a:ea typeface="MarkPro-Light" panose="020B0504020101010102" pitchFamily="34" charset="0"/>
                  <a:cs typeface="MarkPro-Light" panose="020B0504020101010102" pitchFamily="34" charset="0"/>
                </a:defRPr>
              </a:lvl3pPr>
              <a:lvl4pPr marL="1600120" indent="-228588" algn="l" defTabSz="457178" rtl="0" eaLnBrk="1" latinLnBrk="0" hangingPunct="1">
                <a:spcBef>
                  <a:spcPct val="20000"/>
                </a:spcBef>
                <a:buFont typeface="Arial"/>
                <a:buChar char="–"/>
                <a:defRPr sz="1600" b="0" i="0" kern="1200">
                  <a:solidFill>
                    <a:schemeClr val="tx1">
                      <a:lumMod val="65000"/>
                      <a:lumOff val="35000"/>
                    </a:schemeClr>
                  </a:solidFill>
                  <a:latin typeface="MarkPro-Light" panose="020B0504020101010102" pitchFamily="34" charset="0"/>
                  <a:ea typeface="MarkPro-Light" panose="020B0504020101010102" pitchFamily="34" charset="0"/>
                  <a:cs typeface="MarkPro-Light" panose="020B0504020101010102" pitchFamily="34" charset="0"/>
                </a:defRPr>
              </a:lvl4pPr>
              <a:lvl5pPr marL="2057297" indent="-228588" algn="l" defTabSz="457178" rtl="0" eaLnBrk="1" latinLnBrk="0" hangingPunct="1">
                <a:spcBef>
                  <a:spcPct val="20000"/>
                </a:spcBef>
                <a:buFont typeface="Arial"/>
                <a:buChar char="»"/>
                <a:defRPr sz="1600" b="0" i="0" kern="1200">
                  <a:solidFill>
                    <a:schemeClr val="tx1">
                      <a:lumMod val="65000"/>
                      <a:lumOff val="35000"/>
                    </a:schemeClr>
                  </a:solidFill>
                  <a:latin typeface="MarkPro-Light" panose="020B0504020101010102" pitchFamily="34" charset="0"/>
                  <a:ea typeface="MarkPro-Light" panose="020B0504020101010102" pitchFamily="34" charset="0"/>
                  <a:cs typeface="MarkPro-Light" panose="020B0504020101010102" pitchFamily="34" charset="0"/>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495261">
                <a:buNone/>
              </a:pPr>
              <a:r>
                <a:rPr lang="en-US" sz="1950" b="1" spc="325" dirty="0">
                  <a:solidFill>
                    <a:prstClr val="white"/>
                  </a:solidFill>
                  <a:latin typeface="Mark Pro" panose="020B0504020201010104" pitchFamily="34" charset="77"/>
                  <a:ea typeface="+mn-ea"/>
                  <a:cs typeface="+mn-cs"/>
                </a:rPr>
                <a:t>76% INTERESTED IN TECH</a:t>
              </a:r>
              <a:r>
                <a:rPr lang="en-US" sz="2167" b="1" dirty="0">
                  <a:solidFill>
                    <a:srgbClr val="FFFFFF"/>
                  </a:solidFill>
                  <a:latin typeface="Mark Pro" panose="020B0504020201010104" pitchFamily="34" charset="77"/>
                  <a:ea typeface="MarkPro" charset="0"/>
                  <a:cs typeface="MarkPro" charset="0"/>
                </a:rPr>
                <a:t> </a:t>
              </a:r>
              <a:br>
                <a:rPr lang="en-US" sz="2167" dirty="0">
                  <a:solidFill>
                    <a:srgbClr val="FFFFFF"/>
                  </a:solidFill>
                  <a:latin typeface="Mark Pro Light" panose="020B0504020201010104" pitchFamily="34" charset="77"/>
                  <a:ea typeface="MarkPro" charset="0"/>
                  <a:cs typeface="MarkPro" charset="0"/>
                </a:rPr>
              </a:br>
              <a:r>
                <a:rPr lang="en-US" sz="2167" dirty="0">
                  <a:solidFill>
                    <a:srgbClr val="003865">
                      <a:lumMod val="50000"/>
                    </a:srgbClr>
                  </a:solidFill>
                  <a:latin typeface="Mark Pro Light" panose="020B0504020201010104" pitchFamily="34" charset="77"/>
                  <a:ea typeface="MarkPro" charset="0"/>
                  <a:cs typeface="MarkPro" charset="0"/>
                </a:rPr>
                <a:t>to monitor health at home</a:t>
              </a:r>
            </a:p>
          </p:txBody>
        </p:sp>
      </p:grpSp>
    </p:spTree>
    <p:extLst>
      <p:ext uri="{BB962C8B-B14F-4D97-AF65-F5344CB8AC3E}">
        <p14:creationId xmlns:p14="http://schemas.microsoft.com/office/powerpoint/2010/main" val="303495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68735" y="1460330"/>
            <a:ext cx="3400684" cy="4383316"/>
          </a:xfrm>
          <a:prstGeom prst="rect">
            <a:avLst/>
          </a:prstGeom>
          <a:noFill/>
        </p:spPr>
        <p:txBody>
          <a:bodyPr wrap="square">
            <a:spAutoFit/>
          </a:bodyPr>
          <a:lstStyle/>
          <a:p>
            <a:pPr defTabSz="742890">
              <a:spcAft>
                <a:spcPts val="650"/>
              </a:spcAft>
              <a:defRPr/>
            </a:pPr>
            <a:r>
              <a:rPr lang="en-US" sz="1517" kern="0" dirty="0">
                <a:solidFill>
                  <a:srgbClr val="595959"/>
                </a:solidFill>
                <a:latin typeface="Mark Pro Medium" charset="0"/>
                <a:ea typeface="Mark Pro Medium" charset="0"/>
                <a:cs typeface="Mark Pro Medium" charset="0"/>
              </a:rPr>
              <a:t>Possible Hardware:  </a:t>
            </a:r>
          </a:p>
          <a:p>
            <a:pPr defTabSz="742890">
              <a:spcAft>
                <a:spcPts val="650"/>
              </a:spcAft>
              <a:defRPr/>
            </a:pPr>
            <a:r>
              <a:rPr lang="en-US" sz="1300" kern="0" dirty="0">
                <a:solidFill>
                  <a:srgbClr val="595959"/>
                </a:solidFill>
                <a:latin typeface="Mark Pro Regular" charset="0"/>
                <a:ea typeface="Mark Pro Regular" charset="0"/>
                <a:cs typeface="Mark Pro Regular" charset="0"/>
              </a:rPr>
              <a:t>Control Panel</a:t>
            </a:r>
          </a:p>
          <a:p>
            <a:pPr defTabSz="742890">
              <a:spcAft>
                <a:spcPts val="650"/>
              </a:spcAft>
              <a:defRPr/>
            </a:pPr>
            <a:r>
              <a:rPr lang="en-US" sz="1300" kern="0" dirty="0">
                <a:solidFill>
                  <a:srgbClr val="595959"/>
                </a:solidFill>
                <a:latin typeface="Mark Pro Regular" charset="0"/>
                <a:ea typeface="Mark Pro Regular" charset="0"/>
                <a:cs typeface="Mark Pro Regular" charset="0"/>
              </a:rPr>
              <a:t>Motion Sensor</a:t>
            </a:r>
          </a:p>
          <a:p>
            <a:pPr defTabSz="742890">
              <a:spcAft>
                <a:spcPts val="650"/>
              </a:spcAft>
              <a:defRPr/>
            </a:pPr>
            <a:r>
              <a:rPr lang="en-US" sz="1300" kern="0" dirty="0">
                <a:solidFill>
                  <a:srgbClr val="595959"/>
                </a:solidFill>
                <a:latin typeface="Mark Pro Regular" charset="0"/>
                <a:ea typeface="Mark Pro Regular" charset="0"/>
                <a:cs typeface="Mark Pro Regular" charset="0"/>
              </a:rPr>
              <a:t>Door Sensor</a:t>
            </a:r>
          </a:p>
          <a:p>
            <a:pPr defTabSz="742890">
              <a:spcAft>
                <a:spcPts val="650"/>
              </a:spcAft>
              <a:defRPr/>
            </a:pPr>
            <a:r>
              <a:rPr lang="en-US" sz="1300" kern="0" dirty="0">
                <a:solidFill>
                  <a:srgbClr val="595959"/>
                </a:solidFill>
                <a:latin typeface="Mark Pro Regular" charset="0"/>
                <a:ea typeface="Mark Pro Regular" charset="0"/>
                <a:cs typeface="Mark Pro Regular" charset="0"/>
              </a:rPr>
              <a:t>Medication Management Sensor</a:t>
            </a:r>
          </a:p>
          <a:p>
            <a:pPr defTabSz="742890">
              <a:spcAft>
                <a:spcPts val="650"/>
              </a:spcAft>
              <a:defRPr/>
            </a:pPr>
            <a:r>
              <a:rPr lang="en-US" sz="1300" kern="0" dirty="0">
                <a:solidFill>
                  <a:srgbClr val="595959"/>
                </a:solidFill>
                <a:latin typeface="Mark Pro Regular" charset="0"/>
                <a:ea typeface="Mark Pro Regular" charset="0"/>
                <a:cs typeface="Mark Pro Regular" charset="0"/>
              </a:rPr>
              <a:t>Bed Sensor or Chair Sensor</a:t>
            </a:r>
          </a:p>
          <a:p>
            <a:pPr defTabSz="742890">
              <a:spcAft>
                <a:spcPts val="650"/>
              </a:spcAft>
              <a:defRPr/>
            </a:pPr>
            <a:r>
              <a:rPr lang="en-US" sz="1300" kern="0" dirty="0">
                <a:solidFill>
                  <a:srgbClr val="595959"/>
                </a:solidFill>
                <a:latin typeface="Mark Pro Regular" charset="0"/>
                <a:ea typeface="Mark Pro Regular" charset="0"/>
                <a:cs typeface="Mark Pro Regular" charset="0"/>
              </a:rPr>
              <a:t>Panic Pendant</a:t>
            </a:r>
          </a:p>
          <a:p>
            <a:pPr defTabSz="742890">
              <a:spcAft>
                <a:spcPts val="650"/>
              </a:spcAft>
              <a:defRPr/>
            </a:pPr>
            <a:r>
              <a:rPr lang="en-US" sz="1300" kern="0" dirty="0">
                <a:solidFill>
                  <a:srgbClr val="595959"/>
                </a:solidFill>
                <a:latin typeface="Mark Pro Regular" charset="0"/>
                <a:ea typeface="Mark Pro Regular" charset="0"/>
                <a:cs typeface="Mark Pro Regular" charset="0"/>
              </a:rPr>
              <a:t>Wellness Emergency Button</a:t>
            </a:r>
          </a:p>
          <a:p>
            <a:pPr defTabSz="742890">
              <a:spcAft>
                <a:spcPts val="650"/>
              </a:spcAft>
              <a:defRPr/>
            </a:pPr>
            <a:r>
              <a:rPr lang="en-US" sz="1300" kern="0" dirty="0">
                <a:solidFill>
                  <a:srgbClr val="595959"/>
                </a:solidFill>
                <a:latin typeface="Mark Pro Regular" charset="0"/>
                <a:ea typeface="Mark Pro Regular" charset="0"/>
                <a:cs typeface="Mark Pro Regular" charset="0"/>
              </a:rPr>
              <a:t>Smart Thermostat</a:t>
            </a:r>
          </a:p>
          <a:p>
            <a:pPr defTabSz="742890">
              <a:spcAft>
                <a:spcPts val="650"/>
              </a:spcAft>
              <a:defRPr/>
            </a:pPr>
            <a:r>
              <a:rPr lang="en-US" sz="1300" kern="0" dirty="0">
                <a:solidFill>
                  <a:srgbClr val="595959"/>
                </a:solidFill>
                <a:latin typeface="Mark Pro Regular" charset="0"/>
                <a:ea typeface="Mark Pro Regular" charset="0"/>
                <a:cs typeface="Mark Pro Regular" charset="0"/>
              </a:rPr>
              <a:t>Lights</a:t>
            </a:r>
          </a:p>
          <a:p>
            <a:pPr defTabSz="742890">
              <a:spcAft>
                <a:spcPts val="650"/>
              </a:spcAft>
              <a:defRPr/>
            </a:pPr>
            <a:r>
              <a:rPr lang="en-US" sz="1300" kern="0" dirty="0">
                <a:solidFill>
                  <a:srgbClr val="595959"/>
                </a:solidFill>
                <a:latin typeface="Mark Pro Regular" charset="0"/>
                <a:ea typeface="Mark Pro Regular" charset="0"/>
                <a:cs typeface="Mark Pro Regular" charset="0"/>
              </a:rPr>
              <a:t>Locks</a:t>
            </a:r>
          </a:p>
          <a:p>
            <a:pPr defTabSz="742890">
              <a:spcAft>
                <a:spcPts val="650"/>
              </a:spcAft>
              <a:defRPr/>
            </a:pPr>
            <a:r>
              <a:rPr lang="en-US" sz="1300" kern="0" dirty="0">
                <a:solidFill>
                  <a:srgbClr val="595959"/>
                </a:solidFill>
                <a:latin typeface="Mark Pro Regular" charset="0"/>
                <a:ea typeface="Mark Pro Regular" charset="0"/>
                <a:cs typeface="Mark Pro Regular" charset="0"/>
              </a:rPr>
              <a:t>Water Sensor, Shut-off Valve</a:t>
            </a:r>
          </a:p>
          <a:p>
            <a:pPr defTabSz="742890">
              <a:spcAft>
                <a:spcPts val="650"/>
              </a:spcAft>
              <a:defRPr/>
            </a:pPr>
            <a:r>
              <a:rPr lang="en-US" sz="1300" kern="0" dirty="0">
                <a:solidFill>
                  <a:srgbClr val="595959"/>
                </a:solidFill>
                <a:latin typeface="Mark Pro Regular" charset="0"/>
                <a:ea typeface="Mark Pro Regular" charset="0"/>
                <a:cs typeface="Mark Pro Regular" charset="0"/>
              </a:rPr>
              <a:t>Doorbell Camera</a:t>
            </a:r>
          </a:p>
          <a:p>
            <a:pPr defTabSz="742890">
              <a:spcAft>
                <a:spcPts val="650"/>
              </a:spcAft>
              <a:defRPr/>
            </a:pPr>
            <a:r>
              <a:rPr lang="en-US" sz="1300" kern="0" dirty="0">
                <a:solidFill>
                  <a:srgbClr val="595959"/>
                </a:solidFill>
                <a:latin typeface="Mark Pro Regular" charset="0"/>
                <a:ea typeface="Mark Pro Regular" charset="0"/>
                <a:cs typeface="Mark Pro Regular" charset="0"/>
              </a:rPr>
              <a:t>Image Sensor</a:t>
            </a:r>
          </a:p>
          <a:p>
            <a:pPr defTabSz="742890">
              <a:spcAft>
                <a:spcPts val="650"/>
              </a:spcAft>
              <a:defRPr/>
            </a:pPr>
            <a:r>
              <a:rPr lang="en-US" sz="1300" kern="0" dirty="0">
                <a:solidFill>
                  <a:srgbClr val="595959"/>
                </a:solidFill>
                <a:latin typeface="Mark Pro Regular" charset="0"/>
                <a:ea typeface="Mark Pro Regular" charset="0"/>
                <a:cs typeface="Mark Pro Regular" charset="0"/>
              </a:rPr>
              <a:t>Video Camera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5761" y="1066111"/>
            <a:ext cx="5241926" cy="499147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4650" y="1873712"/>
            <a:ext cx="430538" cy="43053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8848" y="2893075"/>
            <a:ext cx="430538" cy="43053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9819" y="4898631"/>
            <a:ext cx="430538" cy="430538"/>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7771" y="4898631"/>
            <a:ext cx="430538" cy="430538"/>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5747" y="3610919"/>
            <a:ext cx="430538" cy="430538"/>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65073" y="1573788"/>
            <a:ext cx="430538" cy="430538"/>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87771" y="5264744"/>
            <a:ext cx="430538" cy="430538"/>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07304" y="2674220"/>
            <a:ext cx="430538" cy="430538"/>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12373" y="4033701"/>
            <a:ext cx="430538" cy="430538"/>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18380" y="4779461"/>
            <a:ext cx="450445" cy="450445"/>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95564" y="1855366"/>
            <a:ext cx="430538" cy="430538"/>
          </a:xfrm>
          <a:prstGeom prst="rect">
            <a:avLst/>
          </a:prstGeom>
        </p:spPr>
      </p:pic>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15747" y="2971649"/>
            <a:ext cx="430538" cy="430538"/>
          </a:xfrm>
          <a:prstGeom prst="rect">
            <a:avLst/>
          </a:prstGeom>
        </p:spPr>
      </p:pic>
      <p:pic>
        <p:nvPicPr>
          <p:cNvPr id="20" name="Picture 1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43995" y="3610919"/>
            <a:ext cx="430538" cy="430538"/>
          </a:xfrm>
          <a:prstGeom prst="rect">
            <a:avLst/>
          </a:prstGeom>
        </p:spPr>
      </p:pic>
      <p:pic>
        <p:nvPicPr>
          <p:cNvPr id="21" name="Picture 2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821270" y="2285905"/>
            <a:ext cx="430538" cy="430538"/>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795564" y="3956475"/>
            <a:ext cx="430538" cy="430538"/>
          </a:xfrm>
          <a:prstGeom prst="rect">
            <a:avLst/>
          </a:prstGeom>
        </p:spPr>
      </p:pic>
      <p:sp>
        <p:nvSpPr>
          <p:cNvPr id="23" name="Title 1">
            <a:extLst>
              <a:ext uri="{FF2B5EF4-FFF2-40B4-BE49-F238E27FC236}">
                <a16:creationId xmlns:a16="http://schemas.microsoft.com/office/drawing/2014/main" id="{3D577307-AB08-45A2-A447-CE1ED5F181E4}"/>
              </a:ext>
            </a:extLst>
          </p:cNvPr>
          <p:cNvSpPr txBox="1">
            <a:spLocks/>
          </p:cNvSpPr>
          <p:nvPr/>
        </p:nvSpPr>
        <p:spPr>
          <a:xfrm>
            <a:off x="345612" y="846483"/>
            <a:ext cx="4995374" cy="578824"/>
          </a:xfrm>
          <a:prstGeom prst="rect">
            <a:avLst/>
          </a:prstGeom>
        </p:spPr>
        <p:txBody>
          <a:bodyPr>
            <a:noAutofit/>
          </a:bodyPr>
          <a:lstStyle>
            <a:lvl1pPr algn="l" defTabSz="457178" rtl="0" eaLnBrk="1" latinLnBrk="0" hangingPunct="1">
              <a:spcBef>
                <a:spcPct val="0"/>
              </a:spcBef>
              <a:buNone/>
              <a:defRPr sz="3200" b="0" i="0" kern="1200">
                <a:solidFill>
                  <a:srgbClr val="E4701E"/>
                </a:solidFill>
                <a:latin typeface="Mark Pro Light" panose="020B0504020201010104" pitchFamily="34" charset="0"/>
                <a:ea typeface="Mark Pro Light" panose="020B0504020201010104" pitchFamily="34" charset="0"/>
                <a:cs typeface="Mark Pro Light" panose="020B0504020201010104" pitchFamily="34" charset="0"/>
              </a:defRPr>
            </a:lvl1pPr>
          </a:lstStyle>
          <a:p>
            <a:pPr defTabSz="495261"/>
            <a:endParaRPr lang="en-US" sz="2600" dirty="0">
              <a:solidFill>
                <a:srgbClr val="E36F1E"/>
              </a:solidFill>
              <a:latin typeface="Mark Pro Book" charset="0"/>
              <a:ea typeface="Mark Pro Book" charset="0"/>
              <a:cs typeface="Mark Pro Book" charset="0"/>
            </a:endParaRPr>
          </a:p>
        </p:txBody>
      </p:sp>
    </p:spTree>
    <p:extLst>
      <p:ext uri="{BB962C8B-B14F-4D97-AF65-F5344CB8AC3E}">
        <p14:creationId xmlns:p14="http://schemas.microsoft.com/office/powerpoint/2010/main" val="3463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fade">
                                      <p:cBhvr>
                                        <p:cTn id="20" dur="1000"/>
                                        <p:tgtEl>
                                          <p:spTgt spid="12">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xEl>
                                              <p:pRg st="3" end="3"/>
                                            </p:txEl>
                                          </p:spTgt>
                                        </p:tgtEl>
                                        <p:attrNameLst>
                                          <p:attrName>style.visibility</p:attrName>
                                        </p:attrNameLst>
                                      </p:cBhvr>
                                      <p:to>
                                        <p:strVal val="visible"/>
                                      </p:to>
                                    </p:set>
                                    <p:animEffect transition="in" filter="fade">
                                      <p:cBhvr>
                                        <p:cTn id="28" dur="1000"/>
                                        <p:tgtEl>
                                          <p:spTgt spid="12">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xEl>
                                              <p:pRg st="4" end="4"/>
                                            </p:txEl>
                                          </p:spTgt>
                                        </p:tgtEl>
                                        <p:attrNameLst>
                                          <p:attrName>style.visibility</p:attrName>
                                        </p:attrNameLst>
                                      </p:cBhvr>
                                      <p:to>
                                        <p:strVal val="visible"/>
                                      </p:to>
                                    </p:set>
                                    <p:animEffect transition="in" filter="fade">
                                      <p:cBhvr>
                                        <p:cTn id="36" dur="1000"/>
                                        <p:tgtEl>
                                          <p:spTgt spid="12">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xEl>
                                              <p:pRg st="5" end="5"/>
                                            </p:txEl>
                                          </p:spTgt>
                                        </p:tgtEl>
                                        <p:attrNameLst>
                                          <p:attrName>style.visibility</p:attrName>
                                        </p:attrNameLst>
                                      </p:cBhvr>
                                      <p:to>
                                        <p:strVal val="visible"/>
                                      </p:to>
                                    </p:set>
                                    <p:animEffect transition="in" filter="fade">
                                      <p:cBhvr>
                                        <p:cTn id="44" dur="1000"/>
                                        <p:tgtEl>
                                          <p:spTgt spid="12">
                                            <p:txEl>
                                              <p:pRg st="5" end="5"/>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par>
                                <p:cTn id="48" presetID="10"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xEl>
                                              <p:pRg st="6" end="6"/>
                                            </p:txEl>
                                          </p:spTgt>
                                        </p:tgtEl>
                                        <p:attrNameLst>
                                          <p:attrName>style.visibility</p:attrName>
                                        </p:attrNameLst>
                                      </p:cBhvr>
                                      <p:to>
                                        <p:strVal val="visible"/>
                                      </p:to>
                                    </p:set>
                                    <p:animEffect transition="in" filter="fade">
                                      <p:cBhvr>
                                        <p:cTn id="55" dur="1000"/>
                                        <p:tgtEl>
                                          <p:spTgt spid="12">
                                            <p:txEl>
                                              <p:pRg st="6" end="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xEl>
                                              <p:pRg st="7" end="7"/>
                                            </p:txEl>
                                          </p:spTgt>
                                        </p:tgtEl>
                                        <p:attrNameLst>
                                          <p:attrName>style.visibility</p:attrName>
                                        </p:attrNameLst>
                                      </p:cBhvr>
                                      <p:to>
                                        <p:strVal val="visible"/>
                                      </p:to>
                                    </p:set>
                                    <p:animEffect transition="in" filter="fade">
                                      <p:cBhvr>
                                        <p:cTn id="63" dur="1000"/>
                                        <p:tgtEl>
                                          <p:spTgt spid="12">
                                            <p:txEl>
                                              <p:pRg st="7" end="7"/>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2">
                                            <p:txEl>
                                              <p:pRg st="8" end="8"/>
                                            </p:txEl>
                                          </p:spTgt>
                                        </p:tgtEl>
                                        <p:attrNameLst>
                                          <p:attrName>style.visibility</p:attrName>
                                        </p:attrNameLst>
                                      </p:cBhvr>
                                      <p:to>
                                        <p:strVal val="visible"/>
                                      </p:to>
                                    </p:set>
                                    <p:animEffect transition="in" filter="fade">
                                      <p:cBhvr>
                                        <p:cTn id="71" dur="1000"/>
                                        <p:tgtEl>
                                          <p:spTgt spid="12">
                                            <p:txEl>
                                              <p:pRg st="8" end="8"/>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2">
                                            <p:txEl>
                                              <p:pRg st="9" end="9"/>
                                            </p:txEl>
                                          </p:spTgt>
                                        </p:tgtEl>
                                        <p:attrNameLst>
                                          <p:attrName>style.visibility</p:attrName>
                                        </p:attrNameLst>
                                      </p:cBhvr>
                                      <p:to>
                                        <p:strVal val="visible"/>
                                      </p:to>
                                    </p:set>
                                    <p:animEffect transition="in" filter="fade">
                                      <p:cBhvr>
                                        <p:cTn id="79" dur="1000"/>
                                        <p:tgtEl>
                                          <p:spTgt spid="12">
                                            <p:txEl>
                                              <p:pRg st="9" end="9"/>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2">
                                            <p:txEl>
                                              <p:pRg st="10" end="10"/>
                                            </p:txEl>
                                          </p:spTgt>
                                        </p:tgtEl>
                                        <p:attrNameLst>
                                          <p:attrName>style.visibility</p:attrName>
                                        </p:attrNameLst>
                                      </p:cBhvr>
                                      <p:to>
                                        <p:strVal val="visible"/>
                                      </p:to>
                                    </p:set>
                                    <p:animEffect transition="in" filter="fade">
                                      <p:cBhvr>
                                        <p:cTn id="87" dur="1000"/>
                                        <p:tgtEl>
                                          <p:spTgt spid="12">
                                            <p:txEl>
                                              <p:pRg st="10" end="10"/>
                                            </p:txEl>
                                          </p:spTgt>
                                        </p:tgtEl>
                                      </p:cBhvr>
                                    </p:animEffect>
                                  </p:childTnLst>
                                </p:cTn>
                              </p:par>
                              <p:par>
                                <p:cTn id="88" presetID="10" presetClass="entr" presetSubtype="0" fill="hold"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2">
                                            <p:txEl>
                                              <p:pRg st="11" end="11"/>
                                            </p:txEl>
                                          </p:spTgt>
                                        </p:tgtEl>
                                        <p:attrNameLst>
                                          <p:attrName>style.visibility</p:attrName>
                                        </p:attrNameLst>
                                      </p:cBhvr>
                                      <p:to>
                                        <p:strVal val="visible"/>
                                      </p:to>
                                    </p:set>
                                    <p:animEffect transition="in" filter="fade">
                                      <p:cBhvr>
                                        <p:cTn id="95" dur="1000"/>
                                        <p:tgtEl>
                                          <p:spTgt spid="12">
                                            <p:txEl>
                                              <p:pRg st="11" end="11"/>
                                            </p:txEl>
                                          </p:spTgt>
                                        </p:tgtEl>
                                      </p:cBhvr>
                                    </p:animEffect>
                                  </p:childTnLst>
                                </p:cTn>
                              </p:par>
                              <p:par>
                                <p:cTn id="96" presetID="10" presetClass="entr" presetSubtype="0" fill="hold"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2">
                                            <p:txEl>
                                              <p:pRg st="12" end="12"/>
                                            </p:txEl>
                                          </p:spTgt>
                                        </p:tgtEl>
                                        <p:attrNameLst>
                                          <p:attrName>style.visibility</p:attrName>
                                        </p:attrNameLst>
                                      </p:cBhvr>
                                      <p:to>
                                        <p:strVal val="visible"/>
                                      </p:to>
                                    </p:set>
                                    <p:animEffect transition="in" filter="fade">
                                      <p:cBhvr>
                                        <p:cTn id="103" dur="1000"/>
                                        <p:tgtEl>
                                          <p:spTgt spid="12">
                                            <p:txEl>
                                              <p:pRg st="12" end="12"/>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7"/>
                                        </p:tgtEl>
                                        <p:attrNameLst>
                                          <p:attrName>style.visibility</p:attrName>
                                        </p:attrNameLst>
                                      </p:cBhvr>
                                      <p:to>
                                        <p:strVal val="visible"/>
                                      </p:to>
                                    </p:set>
                                    <p:animEffect transition="in" filter="fade">
                                      <p:cBhvr>
                                        <p:cTn id="106" dur="500"/>
                                        <p:tgtEl>
                                          <p:spTgt spid="7"/>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12">
                                            <p:txEl>
                                              <p:pRg st="13" end="13"/>
                                            </p:txEl>
                                          </p:spTgt>
                                        </p:tgtEl>
                                        <p:attrNameLst>
                                          <p:attrName>style.visibility</p:attrName>
                                        </p:attrNameLst>
                                      </p:cBhvr>
                                      <p:to>
                                        <p:strVal val="visible"/>
                                      </p:to>
                                    </p:set>
                                    <p:animEffect transition="in" filter="fade">
                                      <p:cBhvr>
                                        <p:cTn id="111" dur="1000"/>
                                        <p:tgtEl>
                                          <p:spTgt spid="12">
                                            <p:txEl>
                                              <p:pRg st="13" end="13"/>
                                            </p:txEl>
                                          </p:spTgt>
                                        </p:tgtEl>
                                      </p:cBhvr>
                                    </p:animEffect>
                                  </p:childTnLst>
                                </p:cTn>
                              </p:par>
                              <p:par>
                                <p:cTn id="112" presetID="10" presetClass="entr" presetSubtype="0" fill="hold" nodeType="with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fade">
                                      <p:cBhvr>
                                        <p:cTn id="114" dur="500"/>
                                        <p:tgtEl>
                                          <p:spTgt spid="8"/>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12">
                                            <p:txEl>
                                              <p:pRg st="14" end="14"/>
                                            </p:txEl>
                                          </p:spTgt>
                                        </p:tgtEl>
                                        <p:attrNameLst>
                                          <p:attrName>style.visibility</p:attrName>
                                        </p:attrNameLst>
                                      </p:cBhvr>
                                      <p:to>
                                        <p:strVal val="visible"/>
                                      </p:to>
                                    </p:set>
                                    <p:animEffect transition="in" filter="fade">
                                      <p:cBhvr>
                                        <p:cTn id="119" dur="1000"/>
                                        <p:tgtEl>
                                          <p:spTgt spid="12">
                                            <p:txEl>
                                              <p:pRg st="14" end="14"/>
                                            </p:txEl>
                                          </p:spTgt>
                                        </p:tgtEl>
                                      </p:cBhvr>
                                    </p:animEffect>
                                  </p:childTnLst>
                                </p:cTn>
                              </p:par>
                              <p:par>
                                <p:cTn id="120" presetID="10" presetClass="entr" presetSubtype="0" fill="hold" nodeType="with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fade">
                                      <p:cBhvr>
                                        <p:cTn id="1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theme/theme1.xml><?xml version="1.0" encoding="utf-8"?>
<a:theme xmlns:a="http://schemas.openxmlformats.org/drawingml/2006/main" name="CABA Presentation 1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1.potx" id="{555466FA-C7C5-234C-877E-CB94EE4D253C}" vid="{84190639-07C6-384D-99D9-BF32C4D153FD}"/>
    </a:ext>
  </a:extLst>
</a:theme>
</file>

<file path=ppt/theme/theme2.xml><?xml version="1.0" encoding="utf-8"?>
<a:theme xmlns:a="http://schemas.openxmlformats.org/drawingml/2006/main" name="5_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A4665921-DEBE-4526-B793-7CE56F0891D0}"/>
    </a:ext>
  </a:extLst>
</a:theme>
</file>

<file path=ppt/theme/theme4.xml><?xml version="1.0" encoding="utf-8"?>
<a:theme xmlns:a="http://schemas.openxmlformats.org/drawingml/2006/main" name="2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A4665921-DEBE-4526-B793-7CE56F0891D0}"/>
    </a:ext>
  </a:extLst>
</a:theme>
</file>

<file path=ppt/theme/theme5.xml><?xml version="1.0" encoding="utf-8"?>
<a:theme xmlns:a="http://schemas.openxmlformats.org/drawingml/2006/main" name="1_ADC Title">
  <a:themeElements>
    <a:clrScheme name="Custom 8">
      <a:dk1>
        <a:srgbClr val="595959"/>
      </a:dk1>
      <a:lt1>
        <a:srgbClr val="FFFFFF"/>
      </a:lt1>
      <a:dk2>
        <a:srgbClr val="E3701E"/>
      </a:dk2>
      <a:lt2>
        <a:srgbClr val="FEFFFF"/>
      </a:lt2>
      <a:accent1>
        <a:srgbClr val="C0C0C0"/>
      </a:accent1>
      <a:accent2>
        <a:srgbClr val="E3701E"/>
      </a:accent2>
      <a:accent3>
        <a:srgbClr val="595959"/>
      </a:accent3>
      <a:accent4>
        <a:srgbClr val="5B3C8C"/>
      </a:accent4>
      <a:accent5>
        <a:srgbClr val="0F86D3"/>
      </a:accent5>
      <a:accent6>
        <a:srgbClr val="EB9A68"/>
      </a:accent6>
      <a:hlink>
        <a:srgbClr val="5E5E5E"/>
      </a:hlink>
      <a:folHlink>
        <a:srgbClr val="5E5E5E"/>
      </a:folHlink>
    </a:clrScheme>
    <a:fontScheme name="Mark Pro">
      <a:majorFont>
        <a:latin typeface="Mark Pro"/>
        <a:ea typeface=""/>
        <a:cs typeface=""/>
      </a:majorFont>
      <a:minorFont>
        <a:latin typeface="Mark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ADC Deluxe">
  <a:themeElements>
    <a:clrScheme name="ADC Brand">
      <a:dk1>
        <a:srgbClr val="595959"/>
      </a:dk1>
      <a:lt1>
        <a:sysClr val="window" lastClr="FFFFFF"/>
      </a:lt1>
      <a:dk2>
        <a:srgbClr val="595959"/>
      </a:dk2>
      <a:lt2>
        <a:srgbClr val="E4701E"/>
      </a:lt2>
      <a:accent1>
        <a:srgbClr val="0F86D3"/>
      </a:accent1>
      <a:accent2>
        <a:srgbClr val="F58220"/>
      </a:accent2>
      <a:accent3>
        <a:srgbClr val="D8D8D8"/>
      </a:accent3>
      <a:accent4>
        <a:srgbClr val="5B3D8C"/>
      </a:accent4>
      <a:accent5>
        <a:srgbClr val="FFD700"/>
      </a:accent5>
      <a:accent6>
        <a:srgbClr val="003865"/>
      </a:accent6>
      <a:hlink>
        <a:srgbClr val="E4701E"/>
      </a:hlink>
      <a:folHlink>
        <a:srgbClr val="003865"/>
      </a:folHlink>
    </a:clrScheme>
    <a:fontScheme name="Mark Pro">
      <a:majorFont>
        <a:latin typeface="Mark Pro Light"/>
        <a:ea typeface=""/>
        <a:cs typeface=""/>
      </a:majorFont>
      <a:minorFont>
        <a:latin typeface="Mark Pro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CABA Presentation 1 (1)</Template>
  <TotalTime>0</TotalTime>
  <Words>2385</Words>
  <Application>Microsoft Office PowerPoint</Application>
  <PresentationFormat>A4 Paper (210x297 mm)</PresentationFormat>
  <Paragraphs>298</Paragraphs>
  <Slides>30</Slides>
  <Notes>15</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30</vt:i4>
      </vt:variant>
    </vt:vector>
  </HeadingPairs>
  <TitlesOfParts>
    <vt:vector size="50" baseType="lpstr">
      <vt:lpstr>Arial</vt:lpstr>
      <vt:lpstr>Calibri</vt:lpstr>
      <vt:lpstr>Lucida Grande</vt:lpstr>
      <vt:lpstr>Mark Pro</vt:lpstr>
      <vt:lpstr>Mark Pro Book</vt:lpstr>
      <vt:lpstr>Mark Pro Light</vt:lpstr>
      <vt:lpstr>Mark Pro Medium</vt:lpstr>
      <vt:lpstr>Mark Pro Regular</vt:lpstr>
      <vt:lpstr>Montserrat</vt:lpstr>
      <vt:lpstr>Montserrat Light</vt:lpstr>
      <vt:lpstr>Open Sans</vt:lpstr>
      <vt:lpstr>Open Sans Light</vt:lpstr>
      <vt:lpstr>Wingdings</vt:lpstr>
      <vt:lpstr>CABA Presentation 1 (1)</vt:lpstr>
      <vt:lpstr>5_SE15_LIO_TextOnly V3</vt:lpstr>
      <vt:lpstr>5_Schneider Text Slides</vt:lpstr>
      <vt:lpstr>2_Schneider Text Slides</vt:lpstr>
      <vt:lpstr>1_ADC Title</vt:lpstr>
      <vt:lpstr>ADC Deluxe</vt:lpstr>
      <vt:lpstr>4_Custom Design</vt:lpstr>
      <vt:lpstr>Connected Home Council (CHC)   </vt:lpstr>
      <vt:lpstr>1.  Agenda Greg Walker (CABA) </vt:lpstr>
      <vt:lpstr>2.  Call to Order, Welcome, Introductions, About the CHC Jay McLellan (Leviton Manufacturing Co., Inc.) </vt:lpstr>
      <vt:lpstr>3.  Administrative  Jay McLellan (Leviton Manufacturing Co., Inc.) </vt:lpstr>
      <vt:lpstr>4. “Connected Living: A Smart and Healthy Home”  Jay McLellan (Leviton Manufacturing Co., Inc.) </vt:lpstr>
      <vt:lpstr> Connected Living: Smart Solutions for a Safe and Healthy Home</vt:lpstr>
      <vt:lpstr>PowerPoint Presentation</vt:lpstr>
      <vt:lpstr>Connected Living with Smart Tech</vt:lpstr>
      <vt:lpstr>PowerPoint Presentation</vt:lpstr>
      <vt:lpstr>Wellness Top Ten Smart Home Use Cases</vt:lpstr>
      <vt:lpstr>PowerPoint Presentation</vt:lpstr>
      <vt:lpstr>Visualize Sensor Activity</vt:lpstr>
      <vt:lpstr>View Key Behaviors</vt:lpstr>
      <vt:lpstr>Commercial  Healthcare Market</vt:lpstr>
      <vt:lpstr>PowerPoint Presentation</vt:lpstr>
      <vt:lpstr>Enterprise Dashboard for  Healthcare Market</vt:lpstr>
      <vt:lpstr>PowerPoint Presentation</vt:lpstr>
      <vt:lpstr>Independent Group Control </vt:lpstr>
      <vt:lpstr>Sales Opportunities</vt:lpstr>
      <vt:lpstr>Comprehensive Platform Solutions </vt:lpstr>
      <vt:lpstr>PowerPoint Presentation</vt:lpstr>
      <vt:lpstr>PowerPoint Presentation</vt:lpstr>
      <vt:lpstr>6.  White Paper Sub-Committee Update  Derek Cowburn (Lumen Cache, Inc.)</vt:lpstr>
      <vt:lpstr>6.  White Paper Sub-Committee Update  Derek Cowburn (Lumen Cache, Inc.)</vt:lpstr>
      <vt:lpstr>6.  White Paper Sub-Committee Update  Derek Cowburn (Lumen Cache, Inc.)</vt:lpstr>
      <vt:lpstr>7.  New Business Andrew Glennie (CABA)</vt:lpstr>
      <vt:lpstr>7.  New Business Jay McLellan (Leviton Manufacturing Co., Inc.)</vt:lpstr>
      <vt:lpstr>7.  New Business Jay McLellan (Leviton Manufacturing Co., Inc.)</vt:lpstr>
      <vt:lpstr>8.  Announcements  Greg Walker (CABA) </vt:lpstr>
      <vt:lpstr>9.  Adjournment Jay McLellan (Leviton Manufacturing Co., Inc.)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Walker</dc:creator>
  <cp:lastModifiedBy>Conrad McCallum</cp:lastModifiedBy>
  <cp:revision>99</cp:revision>
  <cp:lastPrinted>2017-01-26T16:31:33Z</cp:lastPrinted>
  <dcterms:created xsi:type="dcterms:W3CDTF">2016-02-15T14:46:03Z</dcterms:created>
  <dcterms:modified xsi:type="dcterms:W3CDTF">2020-05-01T16:10:32Z</dcterms:modified>
</cp:coreProperties>
</file>